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2" r:id="rId2"/>
    <p:sldId id="324" r:id="rId3"/>
    <p:sldId id="325" r:id="rId4"/>
    <p:sldId id="323" r:id="rId5"/>
    <p:sldId id="326" r:id="rId6"/>
    <p:sldId id="327" r:id="rId7"/>
    <p:sldId id="32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33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0A7F-4092-4F08-AE5D-ACB165745A6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34B8E-BCB3-4E86-895C-BA0C09669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21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https://insaniquarium.fandom.com/wiki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34B8E-BCB3-4E86-895C-BA0C096695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20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用「錢」買「飼料」</a:t>
            </a:r>
          </a:p>
          <a:p>
            <a:r>
              <a:rPr lang="zh-TW" altLang="en-US" dirty="0"/>
              <a:t>「飼料」可以餵「魚」</a:t>
            </a:r>
          </a:p>
          <a:p>
            <a:r>
              <a:rPr lang="zh-TW" altLang="en-US" dirty="0"/>
              <a:t>「魚」會產生「錢」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34B8E-BCB3-4E86-895C-BA0C096695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6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B03B9-BD0B-F70B-E7A0-C07E4B95C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3D2104-C617-94FE-9A3B-03EB57701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1EDD2-A5F1-B089-B8C3-DE35661C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B7D263-29EC-E21F-2938-24FB03DA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6AFB07-5CCF-1353-395D-F9B0C28A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9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DD348-CF68-F611-E77C-567027C9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7A2EE3-C97D-30CF-16E6-7D2959074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6992A-56DF-C453-4C0C-EA9C5344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69E2AF-B765-A104-8E9A-91E6733F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716D56-A6D9-F52C-B208-BF51B6D3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22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20CE8E-0469-ABA1-B92F-FE9656591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8D659-FD76-D1E0-9FAF-82AD2009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2EF2F-01AC-0024-3EE1-E70B4D8D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967C3E-37DD-7C00-BDFE-143BB132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8EF7D3-4947-FCAE-0EAE-926C4C63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23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B7237-7856-B483-11DD-2D538789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38FFC-C00F-5833-BC49-970976ED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AE20C-865E-F620-43AB-AF7E3E51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57BAC-0C01-9581-1132-C86F9375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9C3A3B-7EA9-56E5-340A-578C51E6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5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91EE7-78DA-8F60-5072-C2E9003F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01D43B-9F66-D1F7-C6EC-AD276A6A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679DAA-F63B-DC3D-AAD8-200D8DE2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518E81-F67C-D0C3-5B2A-ABD66505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DF83B-4C52-7C09-B54A-E62DC622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96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66FB0-0AC2-1B7F-5281-EBA81E41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EA764-36CC-2996-64E6-E62607AB7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5B831F-12AB-0AAD-A5B6-463FFB681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475690-4454-3F23-62D8-A4452453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085DBE-396B-CA72-EB44-8D6B41E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0B62E7-9C26-3546-0467-08674905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61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F1783-8C76-8282-92F6-92AAEEE6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55A60E-6B2F-8A4F-378C-F9DDADD6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3C289D-7AD2-786E-DC04-D9F5D3F3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345DD3-3A90-58F1-3597-58B4EF3A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422DEF-0D6F-D5D0-A9A0-3ADE7E603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5790F7-9E07-9C9E-A1D8-D9E85A78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C9C16C-C90D-BB9F-3D7C-8E3E227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244BCA-ABE5-916E-BF8B-74959403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5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BA677-C199-8C98-6472-3FE83925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3A0F94-0D8C-6EF1-E3A2-9567ED61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2722A6-FCFD-0FF8-616D-A1AA6C21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CD8E89-95CF-65E8-1A85-CB1363AC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8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F64A4F-51C2-F8A3-1105-094B6C82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F1EE4B-EF83-3A78-5997-CCBDD9FD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062120-1BFE-67BD-E2C0-D57BCF25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8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9EC74-CE5D-4341-1083-C0ADCBE6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787A8-1952-DC5D-B9F5-467F8771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15509-99E5-404F-F9DB-C274FD310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DDB7CE-DA1E-79AC-26CA-E06F2CB2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22BBEE-EB98-DF2B-0D73-5159A866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100C31-B615-0D26-6E81-4F09B908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75CC5-CAB2-6C19-04E0-3579E307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41A03-E1A5-F8E2-A568-9262CBF03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67BA62-8185-84A9-610B-D3B9FB6E4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B52AA8-2A37-67B8-7C6E-328C6E4B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6DB0EC-187F-B26E-E42A-49E3EED6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058D5-60BB-954C-E0D9-C3BDA6C3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61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47B1BC-4AAC-103A-8064-9E060D46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CE1516-32E6-A84C-9DEF-A1BD0E55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9F0C51-3E1F-DD6B-FC7C-007644AA4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1135-E485-43B2-9598-4367BE618848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C10E5-8354-2E9B-392C-8A80D2B19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08CAB0-BDC3-C5C1-860E-0A49C826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C15-55DC-4452-B32B-587AFDA38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14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8B5B3AF-C643-A7D1-F8B3-854151E90658}"/>
              </a:ext>
            </a:extLst>
          </p:cNvPr>
          <p:cNvSpPr txBox="1"/>
          <p:nvPr/>
        </p:nvSpPr>
        <p:spPr>
          <a:xfrm>
            <a:off x="2340693" y="1376485"/>
            <a:ext cx="7510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《</a:t>
            </a:r>
            <a:r>
              <a:rPr lang="zh-TW" altLang="en-US" sz="4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瘋狂水族箱</a:t>
            </a:r>
            <a:r>
              <a:rPr lang="en-US" altLang="zh-TW" sz="4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》</a:t>
            </a:r>
            <a:r>
              <a:rPr lang="zh-TW" altLang="en-US" sz="4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復刻計畫</a:t>
            </a:r>
          </a:p>
        </p:txBody>
      </p:sp>
      <p:pic>
        <p:nvPicPr>
          <p:cNvPr id="7" name="Picture 10" descr="LGuppy">
            <a:extLst>
              <a:ext uri="{FF2B5EF4-FFF2-40B4-BE49-F238E27FC236}">
                <a16:creationId xmlns:a16="http://schemas.microsoft.com/office/drawing/2014/main" id="{074ACA1A-914C-7EC3-2E65-A42EE980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91" y="3128057"/>
            <a:ext cx="2284417" cy="205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00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8B5B3AF-C643-A7D1-F8B3-854151E90658}"/>
              </a:ext>
            </a:extLst>
          </p:cNvPr>
          <p:cNvSpPr txBox="1"/>
          <p:nvPr/>
        </p:nvSpPr>
        <p:spPr>
          <a:xfrm>
            <a:off x="173255" y="182881"/>
            <a:ext cx="30993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飼料 </a:t>
            </a:r>
            <a:r>
              <a:rPr lang="en-US" altLang="zh-TW" sz="35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(Food)</a:t>
            </a:r>
            <a:endParaRPr lang="zh-TW" altLang="en-US" sz="35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A4CB13-65E3-CE7F-984D-39C464129082}"/>
              </a:ext>
            </a:extLst>
          </p:cNvPr>
          <p:cNvSpPr txBox="1"/>
          <p:nvPr/>
        </p:nvSpPr>
        <p:spPr>
          <a:xfrm>
            <a:off x="4392926" y="2023547"/>
            <a:ext cx="9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Level 1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03B16E-3975-3DEE-79F3-7097C4478469}"/>
              </a:ext>
            </a:extLst>
          </p:cNvPr>
          <p:cNvSpPr txBox="1"/>
          <p:nvPr/>
        </p:nvSpPr>
        <p:spPr>
          <a:xfrm>
            <a:off x="6716585" y="2023547"/>
            <a:ext cx="94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Level 2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C25A0A-78CC-9968-EF62-5F992E06BB5B}"/>
              </a:ext>
            </a:extLst>
          </p:cNvPr>
          <p:cNvSpPr txBox="1"/>
          <p:nvPr/>
        </p:nvSpPr>
        <p:spPr>
          <a:xfrm>
            <a:off x="9043692" y="2023547"/>
            <a:ext cx="103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Level 3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pic>
        <p:nvPicPr>
          <p:cNvPr id="1026" name="Picture 2" descr="FlakeFood">
            <a:extLst>
              <a:ext uri="{FF2B5EF4-FFF2-40B4-BE49-F238E27FC236}">
                <a16:creationId xmlns:a16="http://schemas.microsoft.com/office/drawing/2014/main" id="{203C8392-BA84-10CC-9223-91E79C51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05" y="1205588"/>
            <a:ext cx="664980" cy="6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elletFood">
            <a:extLst>
              <a:ext uri="{FF2B5EF4-FFF2-40B4-BE49-F238E27FC236}">
                <a16:creationId xmlns:a16="http://schemas.microsoft.com/office/drawing/2014/main" id="{73A86453-037B-28C2-398D-4FE04496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17" y="1288273"/>
            <a:ext cx="582295" cy="58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psuleFood">
            <a:extLst>
              <a:ext uri="{FF2B5EF4-FFF2-40B4-BE49-F238E27FC236}">
                <a16:creationId xmlns:a16="http://schemas.microsoft.com/office/drawing/2014/main" id="{C85B8D97-0E19-993E-BABC-3E165D383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589" y="1233790"/>
            <a:ext cx="664980" cy="6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11566B9-0D75-F747-CE1F-30A9AE1C0706}"/>
              </a:ext>
            </a:extLst>
          </p:cNvPr>
          <p:cNvSpPr txBox="1"/>
          <p:nvPr/>
        </p:nvSpPr>
        <p:spPr>
          <a:xfrm>
            <a:off x="420342" y="2773972"/>
            <a:ext cx="142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Exp</a:t>
            </a:r>
            <a:endParaRPr lang="zh-TW" altLang="en-US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6DD5C51-1426-155D-31DB-135B21EDBF52}"/>
              </a:ext>
            </a:extLst>
          </p:cNvPr>
          <p:cNvSpPr txBox="1"/>
          <p:nvPr/>
        </p:nvSpPr>
        <p:spPr>
          <a:xfrm>
            <a:off x="4156940" y="2773972"/>
            <a:ext cx="142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1 points</a:t>
            </a:r>
            <a:endParaRPr lang="zh-TW" altLang="en-US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A3590F8-45A2-5AB4-B4B1-D3FA7CE97324}"/>
              </a:ext>
            </a:extLst>
          </p:cNvPr>
          <p:cNvCxnSpPr/>
          <p:nvPr/>
        </p:nvCxnSpPr>
        <p:spPr>
          <a:xfrm>
            <a:off x="420342" y="2513255"/>
            <a:ext cx="1135131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9AB12B4-E77C-E86B-DAA2-EA3E7A8C7907}"/>
              </a:ext>
            </a:extLst>
          </p:cNvPr>
          <p:cNvCxnSpPr/>
          <p:nvPr/>
        </p:nvCxnSpPr>
        <p:spPr>
          <a:xfrm>
            <a:off x="420342" y="3558577"/>
            <a:ext cx="1135131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573D91-998F-EA19-5B19-2E6AC5842B94}"/>
              </a:ext>
            </a:extLst>
          </p:cNvPr>
          <p:cNvSpPr txBox="1"/>
          <p:nvPr/>
        </p:nvSpPr>
        <p:spPr>
          <a:xfrm>
            <a:off x="6430799" y="2773972"/>
            <a:ext cx="142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2 points</a:t>
            </a:r>
            <a:endParaRPr lang="zh-TW" altLang="en-US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F59962-F259-615B-31E8-C33B4BABBEAC}"/>
              </a:ext>
            </a:extLst>
          </p:cNvPr>
          <p:cNvSpPr txBox="1"/>
          <p:nvPr/>
        </p:nvSpPr>
        <p:spPr>
          <a:xfrm>
            <a:off x="8848614" y="2773972"/>
            <a:ext cx="142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4 points</a:t>
            </a:r>
            <a:endParaRPr lang="zh-TW" altLang="en-US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67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mallGuppy">
            <a:extLst>
              <a:ext uri="{FF2B5EF4-FFF2-40B4-BE49-F238E27FC236}">
                <a16:creationId xmlns:a16="http://schemas.microsoft.com/office/drawing/2014/main" id="{3D2350F4-019E-C4C6-2F95-76380057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01" y="1490221"/>
            <a:ext cx="700665" cy="65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8B5B3AF-C643-A7D1-F8B3-854151E90658}"/>
              </a:ext>
            </a:extLst>
          </p:cNvPr>
          <p:cNvSpPr txBox="1"/>
          <p:nvPr/>
        </p:nvSpPr>
        <p:spPr>
          <a:xfrm>
            <a:off x="173255" y="182881"/>
            <a:ext cx="3566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孔雀魚 </a:t>
            </a:r>
            <a:r>
              <a:rPr lang="en-US" altLang="zh-TW" sz="35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(Guppy)</a:t>
            </a:r>
            <a:endParaRPr lang="zh-TW" altLang="en-US" sz="35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pic>
        <p:nvPicPr>
          <p:cNvPr id="1038" name="Picture 14" descr="KGuppy">
            <a:extLst>
              <a:ext uri="{FF2B5EF4-FFF2-40B4-BE49-F238E27FC236}">
                <a16:creationId xmlns:a16="http://schemas.microsoft.com/office/drawing/2014/main" id="{FEE3881F-F905-1C37-1738-52BE5791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134" y="1166041"/>
            <a:ext cx="1261197" cy="113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5A4CB13-65E3-CE7F-984D-39C464129082}"/>
              </a:ext>
            </a:extLst>
          </p:cNvPr>
          <p:cNvSpPr txBox="1"/>
          <p:nvPr/>
        </p:nvSpPr>
        <p:spPr>
          <a:xfrm>
            <a:off x="3674742" y="2280177"/>
            <a:ext cx="7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Baby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03B16E-3975-3DEE-79F3-7097C4478469}"/>
              </a:ext>
            </a:extLst>
          </p:cNvPr>
          <p:cNvSpPr txBox="1"/>
          <p:nvPr/>
        </p:nvSpPr>
        <p:spPr>
          <a:xfrm>
            <a:off x="5249253" y="2280177"/>
            <a:ext cx="94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Medium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C25A0A-78CC-9968-EF62-5F992E06BB5B}"/>
              </a:ext>
            </a:extLst>
          </p:cNvPr>
          <p:cNvSpPr txBox="1"/>
          <p:nvPr/>
        </p:nvSpPr>
        <p:spPr>
          <a:xfrm>
            <a:off x="7255587" y="2280177"/>
            <a:ext cx="8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Large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2033B67-2E38-6333-F477-22B0F0687859}"/>
              </a:ext>
            </a:extLst>
          </p:cNvPr>
          <p:cNvSpPr txBox="1"/>
          <p:nvPr/>
        </p:nvSpPr>
        <p:spPr>
          <a:xfrm>
            <a:off x="9290841" y="2280177"/>
            <a:ext cx="7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King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692770-04C8-A1C1-408A-9776B074AD31}"/>
              </a:ext>
            </a:extLst>
          </p:cNvPr>
          <p:cNvSpPr txBox="1"/>
          <p:nvPr/>
        </p:nvSpPr>
        <p:spPr>
          <a:xfrm>
            <a:off x="1537197" y="3448965"/>
            <a:ext cx="142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Produce</a:t>
            </a:r>
            <a:endParaRPr lang="zh-TW" altLang="en-US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pic>
        <p:nvPicPr>
          <p:cNvPr id="4098" name="Picture 2" descr="SilverCoin">
            <a:extLst>
              <a:ext uri="{FF2B5EF4-FFF2-40B4-BE49-F238E27FC236}">
                <a16:creationId xmlns:a16="http://schemas.microsoft.com/office/drawing/2014/main" id="{1AAE05E9-9837-5695-0735-6B84488D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33" y="341916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oldCoin">
            <a:extLst>
              <a:ext uri="{FF2B5EF4-FFF2-40B4-BE49-F238E27FC236}">
                <a16:creationId xmlns:a16="http://schemas.microsoft.com/office/drawing/2014/main" id="{8F0AC4C5-344D-10D7-D97E-18F64540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33" y="342129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DA30212-9CC4-142F-C41E-DD216FAF21CD}"/>
              </a:ext>
            </a:extLst>
          </p:cNvPr>
          <p:cNvCxnSpPr>
            <a:cxnSpLocks/>
          </p:cNvCxnSpPr>
          <p:nvPr/>
        </p:nvCxnSpPr>
        <p:spPr>
          <a:xfrm>
            <a:off x="1110514" y="3130497"/>
            <a:ext cx="954465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3D4A5D-A164-3878-EFF7-A9C73FFC4B84}"/>
              </a:ext>
            </a:extLst>
          </p:cNvPr>
          <p:cNvSpPr txBox="1"/>
          <p:nvPr/>
        </p:nvSpPr>
        <p:spPr>
          <a:xfrm>
            <a:off x="3655262" y="3495131"/>
            <a:ext cx="7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N/A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pic>
        <p:nvPicPr>
          <p:cNvPr id="4104" name="Picture 8" descr="Diamond">
            <a:extLst>
              <a:ext uri="{FF2B5EF4-FFF2-40B4-BE49-F238E27FC236}">
                <a16:creationId xmlns:a16="http://schemas.microsoft.com/office/drawing/2014/main" id="{2E28E280-A30B-D5D1-7CA3-B429A8F90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60" y="3432130"/>
            <a:ext cx="540000" cy="47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edium Guppy">
            <a:extLst>
              <a:ext uri="{FF2B5EF4-FFF2-40B4-BE49-F238E27FC236}">
                <a16:creationId xmlns:a16="http://schemas.microsoft.com/office/drawing/2014/main" id="{68C769F7-0C0C-26F8-FEEC-EA770F7EB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075" y="1348887"/>
            <a:ext cx="871200" cy="8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Large Guppy">
            <a:extLst>
              <a:ext uri="{FF2B5EF4-FFF2-40B4-BE49-F238E27FC236}">
                <a16:creationId xmlns:a16="http://schemas.microsoft.com/office/drawing/2014/main" id="{B22FBEB6-253C-F72C-87A0-343448525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203" y="123589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C30553-F2BD-44CD-EE78-84BD9AC9DC0C}"/>
              </a:ext>
            </a:extLst>
          </p:cNvPr>
          <p:cNvSpPr txBox="1"/>
          <p:nvPr/>
        </p:nvSpPr>
        <p:spPr>
          <a:xfrm>
            <a:off x="1374687" y="4543282"/>
            <a:ext cx="1745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Frequency</a:t>
            </a:r>
            <a:endParaRPr lang="zh-TW" altLang="en-US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4EDCC6B-17B7-19A5-EE75-629C50855DA6}"/>
              </a:ext>
            </a:extLst>
          </p:cNvPr>
          <p:cNvCxnSpPr>
            <a:cxnSpLocks/>
          </p:cNvCxnSpPr>
          <p:nvPr/>
        </p:nvCxnSpPr>
        <p:spPr>
          <a:xfrm>
            <a:off x="1110514" y="4224814"/>
            <a:ext cx="954465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FC1FB35-3F7A-B5D3-E1D0-A14D77F78C8E}"/>
              </a:ext>
            </a:extLst>
          </p:cNvPr>
          <p:cNvCxnSpPr>
            <a:cxnSpLocks/>
          </p:cNvCxnSpPr>
          <p:nvPr/>
        </p:nvCxnSpPr>
        <p:spPr>
          <a:xfrm>
            <a:off x="1110514" y="5325481"/>
            <a:ext cx="954465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438B2C9-466D-082D-30CD-E6B2784025F2}"/>
              </a:ext>
            </a:extLst>
          </p:cNvPr>
          <p:cNvSpPr txBox="1"/>
          <p:nvPr/>
        </p:nvSpPr>
        <p:spPr>
          <a:xfrm>
            <a:off x="3655262" y="4589448"/>
            <a:ext cx="7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N/A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284EC3B-87F3-E264-FFC1-A4F94177575E}"/>
              </a:ext>
            </a:extLst>
          </p:cNvPr>
          <p:cNvSpPr txBox="1"/>
          <p:nvPr/>
        </p:nvSpPr>
        <p:spPr>
          <a:xfrm>
            <a:off x="4847700" y="4448807"/>
            <a:ext cx="174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1 per 5~6 seconds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493E8E0-9BA7-06B7-6ED0-5B6D42F3D43C}"/>
              </a:ext>
            </a:extLst>
          </p:cNvPr>
          <p:cNvSpPr txBox="1"/>
          <p:nvPr/>
        </p:nvSpPr>
        <p:spPr>
          <a:xfrm>
            <a:off x="6815228" y="4448807"/>
            <a:ext cx="174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1 per 5~6 seconds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468A9D-453F-0AF8-C887-7C5301F5BCFE}"/>
              </a:ext>
            </a:extLst>
          </p:cNvPr>
          <p:cNvSpPr txBox="1"/>
          <p:nvPr/>
        </p:nvSpPr>
        <p:spPr>
          <a:xfrm>
            <a:off x="8782756" y="4448807"/>
            <a:ext cx="174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1 per 5~6 seconds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34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8B5B3AF-C643-A7D1-F8B3-854151E90658}"/>
              </a:ext>
            </a:extLst>
          </p:cNvPr>
          <p:cNvSpPr txBox="1"/>
          <p:nvPr/>
        </p:nvSpPr>
        <p:spPr>
          <a:xfrm>
            <a:off x="173254" y="182881"/>
            <a:ext cx="26950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錢 </a:t>
            </a:r>
            <a:r>
              <a:rPr lang="en-US" altLang="zh-TW" sz="35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(Money)</a:t>
            </a:r>
            <a:endParaRPr lang="zh-TW" altLang="en-US" sz="35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A4CB13-65E3-CE7F-984D-39C464129082}"/>
              </a:ext>
            </a:extLst>
          </p:cNvPr>
          <p:cNvSpPr txBox="1"/>
          <p:nvPr/>
        </p:nvSpPr>
        <p:spPr>
          <a:xfrm>
            <a:off x="3103297" y="2434747"/>
            <a:ext cx="14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Silver Coin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03B16E-3975-3DEE-79F3-7097C4478469}"/>
              </a:ext>
            </a:extLst>
          </p:cNvPr>
          <p:cNvSpPr txBox="1"/>
          <p:nvPr/>
        </p:nvSpPr>
        <p:spPr>
          <a:xfrm>
            <a:off x="5110019" y="2434747"/>
            <a:ext cx="136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Gold Coin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C25A0A-78CC-9968-EF62-5F992E06BB5B}"/>
              </a:ext>
            </a:extLst>
          </p:cNvPr>
          <p:cNvSpPr txBox="1"/>
          <p:nvPr/>
        </p:nvSpPr>
        <p:spPr>
          <a:xfrm>
            <a:off x="7448755" y="2434747"/>
            <a:ext cx="8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Star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4EADED-B68F-87B1-193A-38C8BF238061}"/>
              </a:ext>
            </a:extLst>
          </p:cNvPr>
          <p:cNvSpPr txBox="1"/>
          <p:nvPr/>
        </p:nvSpPr>
        <p:spPr>
          <a:xfrm>
            <a:off x="9380155" y="2431094"/>
            <a:ext cx="111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Diamond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692770-04C8-A1C1-408A-9776B074AD31}"/>
              </a:ext>
            </a:extLst>
          </p:cNvPr>
          <p:cNvSpPr txBox="1"/>
          <p:nvPr/>
        </p:nvSpPr>
        <p:spPr>
          <a:xfrm>
            <a:off x="1071678" y="3203426"/>
            <a:ext cx="142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Value</a:t>
            </a:r>
            <a:endParaRPr lang="zh-TW" altLang="en-US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AFC969-366E-FBAF-A8A9-A4B49F177312}"/>
              </a:ext>
            </a:extLst>
          </p:cNvPr>
          <p:cNvSpPr txBox="1"/>
          <p:nvPr/>
        </p:nvSpPr>
        <p:spPr>
          <a:xfrm>
            <a:off x="3172156" y="3234203"/>
            <a:ext cx="1195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$ 15</a:t>
            </a:r>
            <a:endParaRPr lang="zh-TW" altLang="en-US" sz="20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pic>
        <p:nvPicPr>
          <p:cNvPr id="11" name="Picture 2" descr="SilverCoin">
            <a:extLst>
              <a:ext uri="{FF2B5EF4-FFF2-40B4-BE49-F238E27FC236}">
                <a16:creationId xmlns:a16="http://schemas.microsoft.com/office/drawing/2014/main" id="{10FEDAB5-6BE2-A7DC-D190-9F1D363F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739" y="127102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oldCoin">
            <a:extLst>
              <a:ext uri="{FF2B5EF4-FFF2-40B4-BE49-F238E27FC236}">
                <a16:creationId xmlns:a16="http://schemas.microsoft.com/office/drawing/2014/main" id="{A3643AF1-29E8-6B1E-FEA5-AD0532A53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339" y="12731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tar">
            <a:extLst>
              <a:ext uri="{FF2B5EF4-FFF2-40B4-BE49-F238E27FC236}">
                <a16:creationId xmlns:a16="http://schemas.microsoft.com/office/drawing/2014/main" id="{0D374284-8A0B-5EA3-81FE-6347D52B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502" y="12773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iamond">
            <a:extLst>
              <a:ext uri="{FF2B5EF4-FFF2-40B4-BE49-F238E27FC236}">
                <a16:creationId xmlns:a16="http://schemas.microsoft.com/office/drawing/2014/main" id="{75A4EA2B-218A-6ACE-5134-ABEEA5E4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665" y="1324595"/>
            <a:ext cx="900000" cy="79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EBDA93C-475B-5AE3-096A-B74AD55BD3BA}"/>
              </a:ext>
            </a:extLst>
          </p:cNvPr>
          <p:cNvCxnSpPr/>
          <p:nvPr/>
        </p:nvCxnSpPr>
        <p:spPr>
          <a:xfrm>
            <a:off x="408188" y="2948183"/>
            <a:ext cx="1135131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CF0D9F5-6227-F3C6-D7AE-C222AAA16B89}"/>
              </a:ext>
            </a:extLst>
          </p:cNvPr>
          <p:cNvCxnSpPr/>
          <p:nvPr/>
        </p:nvCxnSpPr>
        <p:spPr>
          <a:xfrm>
            <a:off x="408188" y="3886200"/>
            <a:ext cx="1135131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3FC2F8-2D75-1AF9-1E33-A26F1A89A03C}"/>
              </a:ext>
            </a:extLst>
          </p:cNvPr>
          <p:cNvSpPr txBox="1"/>
          <p:nvPr/>
        </p:nvSpPr>
        <p:spPr>
          <a:xfrm>
            <a:off x="5194368" y="3234203"/>
            <a:ext cx="1195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$ 35</a:t>
            </a:r>
            <a:endParaRPr lang="zh-TW" altLang="en-US" sz="20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1A6CC1-A9DB-232C-BB6A-6F3560E9081B}"/>
              </a:ext>
            </a:extLst>
          </p:cNvPr>
          <p:cNvSpPr txBox="1"/>
          <p:nvPr/>
        </p:nvSpPr>
        <p:spPr>
          <a:xfrm>
            <a:off x="7266531" y="3234203"/>
            <a:ext cx="1195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$ 40</a:t>
            </a:r>
            <a:endParaRPr lang="zh-TW" altLang="en-US" sz="20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985270B-6097-9C34-D21D-0EACE767BCA8}"/>
              </a:ext>
            </a:extLst>
          </p:cNvPr>
          <p:cNvSpPr txBox="1"/>
          <p:nvPr/>
        </p:nvSpPr>
        <p:spPr>
          <a:xfrm>
            <a:off x="9338694" y="3234203"/>
            <a:ext cx="1195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$ 200</a:t>
            </a:r>
            <a:endParaRPr lang="zh-TW" altLang="en-US" sz="20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0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mallGuppy">
            <a:extLst>
              <a:ext uri="{FF2B5EF4-FFF2-40B4-BE49-F238E27FC236}">
                <a16:creationId xmlns:a16="http://schemas.microsoft.com/office/drawing/2014/main" id="{5D4BABA1-2602-1E8D-D04C-9EEFB2F7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82" y="1011576"/>
            <a:ext cx="464599" cy="4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Guppy">
            <a:extLst>
              <a:ext uri="{FF2B5EF4-FFF2-40B4-BE49-F238E27FC236}">
                <a16:creationId xmlns:a16="http://schemas.microsoft.com/office/drawing/2014/main" id="{928550E8-747A-E57C-A3A1-354179D84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09" y="939305"/>
            <a:ext cx="640115" cy="57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LGuppy">
            <a:extLst>
              <a:ext uri="{FF2B5EF4-FFF2-40B4-BE49-F238E27FC236}">
                <a16:creationId xmlns:a16="http://schemas.microsoft.com/office/drawing/2014/main" id="{DDEB6759-1E14-3528-73F7-A34FF2A91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63" y="782037"/>
            <a:ext cx="815630" cy="7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D4BC49-94C1-1714-98F3-88BFF6C16771}"/>
              </a:ext>
            </a:extLst>
          </p:cNvPr>
          <p:cNvSpPr/>
          <p:nvPr/>
        </p:nvSpPr>
        <p:spPr>
          <a:xfrm>
            <a:off x="3408065" y="1523500"/>
            <a:ext cx="33119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E89A8C-249F-9C1D-090E-D3483E9AAFC0}"/>
              </a:ext>
            </a:extLst>
          </p:cNvPr>
          <p:cNvSpPr/>
          <p:nvPr/>
        </p:nvSpPr>
        <p:spPr>
          <a:xfrm>
            <a:off x="3756479" y="1523500"/>
            <a:ext cx="33119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98DC1F-72BE-E261-7181-691B2365EA8B}"/>
              </a:ext>
            </a:extLst>
          </p:cNvPr>
          <p:cNvSpPr/>
          <p:nvPr/>
        </p:nvSpPr>
        <p:spPr>
          <a:xfrm>
            <a:off x="4104893" y="1523500"/>
            <a:ext cx="33119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227EFA-3BAC-D79F-5A4B-67A4B96B9220}"/>
              </a:ext>
            </a:extLst>
          </p:cNvPr>
          <p:cNvSpPr/>
          <p:nvPr/>
        </p:nvSpPr>
        <p:spPr>
          <a:xfrm>
            <a:off x="4453307" y="1523500"/>
            <a:ext cx="33119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DD4822C-50CC-C85C-12AF-0E35CDC485C9}"/>
              </a:ext>
            </a:extLst>
          </p:cNvPr>
          <p:cNvSpPr txBox="1"/>
          <p:nvPr/>
        </p:nvSpPr>
        <p:spPr>
          <a:xfrm>
            <a:off x="2717151" y="2902820"/>
            <a:ext cx="675769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從「      」到「      」： </a:t>
            </a:r>
            <a:r>
              <a:rPr lang="en-US" altLang="zh-TW" sz="28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4 points</a:t>
            </a:r>
            <a:endParaRPr lang="zh-TW" altLang="en-US" sz="28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52290F8-3F62-F39F-3CA8-A9114DD8B35C}"/>
              </a:ext>
            </a:extLst>
          </p:cNvPr>
          <p:cNvSpPr/>
          <p:nvPr/>
        </p:nvSpPr>
        <p:spPr>
          <a:xfrm>
            <a:off x="4801721" y="1523500"/>
            <a:ext cx="3311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E8C70B9-BD74-18F2-AD8B-F53C475D13D4}"/>
              </a:ext>
            </a:extLst>
          </p:cNvPr>
          <p:cNvSpPr/>
          <p:nvPr/>
        </p:nvSpPr>
        <p:spPr>
          <a:xfrm>
            <a:off x="5150135" y="1523500"/>
            <a:ext cx="3311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A6BA940-9987-67C3-9DD9-9197334FBC65}"/>
              </a:ext>
            </a:extLst>
          </p:cNvPr>
          <p:cNvSpPr/>
          <p:nvPr/>
        </p:nvSpPr>
        <p:spPr>
          <a:xfrm>
            <a:off x="5498549" y="1523500"/>
            <a:ext cx="3311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87DCE4B-BDB8-5299-3407-24A4C98CA38A}"/>
              </a:ext>
            </a:extLst>
          </p:cNvPr>
          <p:cNvSpPr/>
          <p:nvPr/>
        </p:nvSpPr>
        <p:spPr>
          <a:xfrm>
            <a:off x="5846963" y="1523500"/>
            <a:ext cx="3311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88CCD3C-0529-93AD-4786-1E3951F6A7B1}"/>
              </a:ext>
            </a:extLst>
          </p:cNvPr>
          <p:cNvSpPr/>
          <p:nvPr/>
        </p:nvSpPr>
        <p:spPr>
          <a:xfrm>
            <a:off x="6178155" y="1523500"/>
            <a:ext cx="33119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7DAF7E9-3185-5E25-8D86-B47BB95F1552}"/>
              </a:ext>
            </a:extLst>
          </p:cNvPr>
          <p:cNvSpPr/>
          <p:nvPr/>
        </p:nvSpPr>
        <p:spPr>
          <a:xfrm>
            <a:off x="6526569" y="1523500"/>
            <a:ext cx="33119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3B6CD27-9872-41CD-DACC-A5D22FC5E8C5}"/>
              </a:ext>
            </a:extLst>
          </p:cNvPr>
          <p:cNvSpPr/>
          <p:nvPr/>
        </p:nvSpPr>
        <p:spPr>
          <a:xfrm>
            <a:off x="6874983" y="1523500"/>
            <a:ext cx="33119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C31AA4-0908-7AD5-A89B-A053C574F788}"/>
              </a:ext>
            </a:extLst>
          </p:cNvPr>
          <p:cNvSpPr/>
          <p:nvPr/>
        </p:nvSpPr>
        <p:spPr>
          <a:xfrm>
            <a:off x="7223397" y="1523500"/>
            <a:ext cx="33119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F29585-6DC2-1861-9937-F74A605F09F8}"/>
              </a:ext>
            </a:extLst>
          </p:cNvPr>
          <p:cNvSpPr/>
          <p:nvPr/>
        </p:nvSpPr>
        <p:spPr>
          <a:xfrm>
            <a:off x="7571811" y="1523500"/>
            <a:ext cx="33119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160BF68-B038-FDDA-83AA-41AED26E8F01}"/>
              </a:ext>
            </a:extLst>
          </p:cNvPr>
          <p:cNvSpPr/>
          <p:nvPr/>
        </p:nvSpPr>
        <p:spPr>
          <a:xfrm>
            <a:off x="7920225" y="1523500"/>
            <a:ext cx="33119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EA11EE4-1E46-367A-9289-28BEB61C81FE}"/>
              </a:ext>
            </a:extLst>
          </p:cNvPr>
          <p:cNvSpPr/>
          <p:nvPr/>
        </p:nvSpPr>
        <p:spPr>
          <a:xfrm>
            <a:off x="8268639" y="1523500"/>
            <a:ext cx="33119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2195D12-087C-D771-CCEF-D2E9FD80E1EB}"/>
              </a:ext>
            </a:extLst>
          </p:cNvPr>
          <p:cNvSpPr/>
          <p:nvPr/>
        </p:nvSpPr>
        <p:spPr>
          <a:xfrm>
            <a:off x="8617053" y="1523500"/>
            <a:ext cx="33119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14" descr="KGuppy">
            <a:extLst>
              <a:ext uri="{FF2B5EF4-FFF2-40B4-BE49-F238E27FC236}">
                <a16:creationId xmlns:a16="http://schemas.microsoft.com/office/drawing/2014/main" id="{FEED1FFA-486E-CDBD-2318-40F9A258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784" y="771854"/>
            <a:ext cx="836279" cy="75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01887408-62F0-7F2E-4CA3-0F257B378D40}"/>
              </a:ext>
            </a:extLst>
          </p:cNvPr>
          <p:cNvSpPr txBox="1"/>
          <p:nvPr/>
        </p:nvSpPr>
        <p:spPr>
          <a:xfrm>
            <a:off x="2717151" y="4019476"/>
            <a:ext cx="675769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從「      」到「      」： </a:t>
            </a:r>
            <a:r>
              <a:rPr lang="en-US" altLang="zh-TW" sz="28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4 points</a:t>
            </a:r>
            <a:endParaRPr lang="zh-TW" altLang="en-US" sz="28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98D2B18-CF94-1E75-B093-E3620F7D5DB6}"/>
              </a:ext>
            </a:extLst>
          </p:cNvPr>
          <p:cNvSpPr txBox="1"/>
          <p:nvPr/>
        </p:nvSpPr>
        <p:spPr>
          <a:xfrm>
            <a:off x="2717151" y="5207971"/>
            <a:ext cx="675769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從「      」到「      」： </a:t>
            </a:r>
            <a:r>
              <a:rPr lang="en-US" altLang="zh-TW" sz="28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8 points</a:t>
            </a:r>
            <a:endParaRPr lang="zh-TW" altLang="en-US" sz="28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pic>
        <p:nvPicPr>
          <p:cNvPr id="60" name="Picture 4" descr="SmallGuppy">
            <a:extLst>
              <a:ext uri="{FF2B5EF4-FFF2-40B4-BE49-F238E27FC236}">
                <a16:creationId xmlns:a16="http://schemas.microsoft.com/office/drawing/2014/main" id="{185404F2-0048-7478-6513-96214924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20" y="3084950"/>
            <a:ext cx="464599" cy="4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Guppy">
            <a:extLst>
              <a:ext uri="{FF2B5EF4-FFF2-40B4-BE49-F238E27FC236}">
                <a16:creationId xmlns:a16="http://schemas.microsoft.com/office/drawing/2014/main" id="{EE7C8BFE-B93B-CE08-1BD1-2296BFA2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17" y="3012679"/>
            <a:ext cx="640115" cy="57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Guppy">
            <a:extLst>
              <a:ext uri="{FF2B5EF4-FFF2-40B4-BE49-F238E27FC236}">
                <a16:creationId xmlns:a16="http://schemas.microsoft.com/office/drawing/2014/main" id="{3D14EFED-0D42-D6EB-FE13-4507B33AA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12" y="4156396"/>
            <a:ext cx="640115" cy="57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LGuppy">
            <a:extLst>
              <a:ext uri="{FF2B5EF4-FFF2-40B4-BE49-F238E27FC236}">
                <a16:creationId xmlns:a16="http://schemas.microsoft.com/office/drawing/2014/main" id="{F20721B2-9BA6-374E-E329-16B11D48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04" y="4078963"/>
            <a:ext cx="815630" cy="7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LGuppy">
            <a:extLst>
              <a:ext uri="{FF2B5EF4-FFF2-40B4-BE49-F238E27FC236}">
                <a16:creationId xmlns:a16="http://schemas.microsoft.com/office/drawing/2014/main" id="{452ED6D7-7257-1945-FF4D-A3B953AC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10" y="5335521"/>
            <a:ext cx="815630" cy="7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4" descr="KGuppy">
            <a:extLst>
              <a:ext uri="{FF2B5EF4-FFF2-40B4-BE49-F238E27FC236}">
                <a16:creationId xmlns:a16="http://schemas.microsoft.com/office/drawing/2014/main" id="{1ED01669-C756-5AC1-ADF5-9E306F41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04" y="5226981"/>
            <a:ext cx="836279" cy="75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A29E835A-13C4-7D74-D5C9-8DE9E01D5A71}"/>
              </a:ext>
            </a:extLst>
          </p:cNvPr>
          <p:cNvSpPr txBox="1"/>
          <p:nvPr/>
        </p:nvSpPr>
        <p:spPr>
          <a:xfrm>
            <a:off x="4085786" y="2916165"/>
            <a:ext cx="7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Baby</a:t>
            </a:r>
            <a:endParaRPr lang="zh-TW" altLang="en-US" sz="12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8C23A8C-DE8D-042C-87E7-EA0E12065867}"/>
              </a:ext>
            </a:extLst>
          </p:cNvPr>
          <p:cNvSpPr txBox="1"/>
          <p:nvPr/>
        </p:nvSpPr>
        <p:spPr>
          <a:xfrm>
            <a:off x="5856983" y="2814930"/>
            <a:ext cx="94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Medium</a:t>
            </a:r>
            <a:endParaRPr lang="zh-TW" altLang="en-US" sz="12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85F1F5F-7500-D307-0195-1797E7DC889D}"/>
              </a:ext>
            </a:extLst>
          </p:cNvPr>
          <p:cNvSpPr txBox="1"/>
          <p:nvPr/>
        </p:nvSpPr>
        <p:spPr>
          <a:xfrm>
            <a:off x="5897585" y="3814316"/>
            <a:ext cx="83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Large</a:t>
            </a:r>
            <a:endParaRPr lang="zh-TW" altLang="en-US" sz="12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00421E1-A655-DC5F-AC01-F99F491D2DF3}"/>
              </a:ext>
            </a:extLst>
          </p:cNvPr>
          <p:cNvSpPr txBox="1"/>
          <p:nvPr/>
        </p:nvSpPr>
        <p:spPr>
          <a:xfrm>
            <a:off x="5948442" y="4999984"/>
            <a:ext cx="7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King</a:t>
            </a:r>
            <a:endParaRPr lang="zh-TW" altLang="en-US" sz="12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08F658B-AF80-4FB3-B4C4-FDFCB3A947C2}"/>
              </a:ext>
            </a:extLst>
          </p:cNvPr>
          <p:cNvSpPr txBox="1"/>
          <p:nvPr/>
        </p:nvSpPr>
        <p:spPr>
          <a:xfrm>
            <a:off x="3961605" y="3814316"/>
            <a:ext cx="94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Medium</a:t>
            </a:r>
            <a:endParaRPr lang="zh-TW" altLang="en-US" sz="12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267F607-41E2-5CB5-D043-EFA421C2A5D6}"/>
              </a:ext>
            </a:extLst>
          </p:cNvPr>
          <p:cNvSpPr txBox="1"/>
          <p:nvPr/>
        </p:nvSpPr>
        <p:spPr>
          <a:xfrm>
            <a:off x="3998373" y="5046984"/>
            <a:ext cx="83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Large</a:t>
            </a:r>
            <a:endParaRPr lang="zh-TW" altLang="en-US" sz="12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8483355-B66A-D9A8-19F8-FAD5A1C6AA18}"/>
              </a:ext>
            </a:extLst>
          </p:cNvPr>
          <p:cNvSpPr txBox="1"/>
          <p:nvPr/>
        </p:nvSpPr>
        <p:spPr>
          <a:xfrm>
            <a:off x="173254" y="182881"/>
            <a:ext cx="26950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魚的進化</a:t>
            </a:r>
          </a:p>
        </p:txBody>
      </p:sp>
    </p:spTree>
    <p:extLst>
      <p:ext uri="{BB962C8B-B14F-4D97-AF65-F5344CB8AC3E}">
        <p14:creationId xmlns:p14="http://schemas.microsoft.com/office/powerpoint/2010/main" val="20334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5D4BC49-94C1-1714-98F3-88BFF6C16771}"/>
              </a:ext>
            </a:extLst>
          </p:cNvPr>
          <p:cNvSpPr/>
          <p:nvPr/>
        </p:nvSpPr>
        <p:spPr>
          <a:xfrm>
            <a:off x="1730740" y="2238203"/>
            <a:ext cx="2880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8483355-B66A-D9A8-19F8-FAD5A1C6AA18}"/>
              </a:ext>
            </a:extLst>
          </p:cNvPr>
          <p:cNvSpPr txBox="1"/>
          <p:nvPr/>
        </p:nvSpPr>
        <p:spPr>
          <a:xfrm>
            <a:off x="173254" y="182881"/>
            <a:ext cx="26950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魚的狀態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D1F44F-D695-5921-E43A-1C05A7CF360E}"/>
              </a:ext>
            </a:extLst>
          </p:cNvPr>
          <p:cNvSpPr/>
          <p:nvPr/>
        </p:nvSpPr>
        <p:spPr>
          <a:xfrm>
            <a:off x="4610740" y="2238203"/>
            <a:ext cx="2880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7B2868-46C1-1069-525E-3840FD6B9F4A}"/>
              </a:ext>
            </a:extLst>
          </p:cNvPr>
          <p:cNvSpPr/>
          <p:nvPr/>
        </p:nvSpPr>
        <p:spPr>
          <a:xfrm>
            <a:off x="7490738" y="2238203"/>
            <a:ext cx="2880000" cy="369332"/>
          </a:xfrm>
          <a:prstGeom prst="rect">
            <a:avLst/>
          </a:prstGeom>
          <a:solidFill>
            <a:srgbClr val="FF9B9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10" descr="LGuppy">
            <a:extLst>
              <a:ext uri="{FF2B5EF4-FFF2-40B4-BE49-F238E27FC236}">
                <a16:creationId xmlns:a16="http://schemas.microsoft.com/office/drawing/2014/main" id="{0DD3A1B2-19F6-71E0-FD8A-C8D12509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26" y="1336979"/>
            <a:ext cx="815630" cy="7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5B13357-00B8-2C0E-AC5A-DB92D68C9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29687" y="1303250"/>
            <a:ext cx="882102" cy="84272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A22B924-C494-F99E-00B7-F75C60012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66893" y="1378071"/>
            <a:ext cx="882102" cy="69308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F3ED259E-193D-14E2-F5A2-9F294C7724E1}"/>
              </a:ext>
            </a:extLst>
          </p:cNvPr>
          <p:cNvSpPr txBox="1"/>
          <p:nvPr/>
        </p:nvSpPr>
        <p:spPr>
          <a:xfrm>
            <a:off x="2582323" y="2693769"/>
            <a:ext cx="117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10 secs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4F446E-9A22-7FAD-6FDF-B1CADCE6D5E4}"/>
              </a:ext>
            </a:extLst>
          </p:cNvPr>
          <p:cNvSpPr txBox="1"/>
          <p:nvPr/>
        </p:nvSpPr>
        <p:spPr>
          <a:xfrm>
            <a:off x="5462323" y="2693769"/>
            <a:ext cx="117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10 secs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F7055A8-BCA2-4F57-617B-F98930ECB580}"/>
              </a:ext>
            </a:extLst>
          </p:cNvPr>
          <p:cNvSpPr txBox="1"/>
          <p:nvPr/>
        </p:nvSpPr>
        <p:spPr>
          <a:xfrm>
            <a:off x="8342321" y="2693769"/>
            <a:ext cx="117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10 secs</a:t>
            </a:r>
            <a:endParaRPr lang="zh-TW" altLang="en-US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5466B6A-001A-21D7-D82F-20AD0D44D4E9}"/>
              </a:ext>
            </a:extLst>
          </p:cNvPr>
          <p:cNvSpPr txBox="1"/>
          <p:nvPr/>
        </p:nvSpPr>
        <p:spPr>
          <a:xfrm>
            <a:off x="1920241" y="3350062"/>
            <a:ext cx="835151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每隔 </a:t>
            </a:r>
            <a:r>
              <a:rPr lang="en-US" altLang="zh-TW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10</a:t>
            </a: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 秒，魚就會開始「</a:t>
            </a:r>
            <a:r>
              <a:rPr lang="zh-TW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俐方體11號" pitchFamily="2" charset="-128"/>
                <a:ea typeface="俐方體11號" pitchFamily="2" charset="-128"/>
              </a:rPr>
              <a:t>肚子餓（</a:t>
            </a:r>
            <a:r>
              <a:rPr lang="en-US" altLang="zh-TW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俐方體11號" pitchFamily="2" charset="-128"/>
                <a:ea typeface="俐方體11號" pitchFamily="2" charset="-128"/>
              </a:rPr>
              <a:t>Hungry</a:t>
            </a:r>
            <a:r>
              <a:rPr lang="zh-TW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俐方體11號" pitchFamily="2" charset="-128"/>
                <a:ea typeface="俐方體11號" pitchFamily="2" charset="-128"/>
              </a:rPr>
              <a:t>）</a:t>
            </a: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」；</a:t>
            </a:r>
            <a:endParaRPr lang="en-US" altLang="zh-TW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再過 </a:t>
            </a:r>
            <a:r>
              <a:rPr lang="en-US" altLang="zh-TW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10</a:t>
            </a: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 秒，魚就會開始「</a:t>
            </a:r>
            <a:r>
              <a:rPr lang="zh-TW" altLang="en-US" sz="2400" b="1" dirty="0">
                <a:solidFill>
                  <a:srgbClr val="FF9B9B"/>
                </a:solidFill>
                <a:latin typeface="俐方體11號" pitchFamily="2" charset="-128"/>
                <a:ea typeface="俐方體11號" pitchFamily="2" charset="-128"/>
              </a:rPr>
              <a:t>飢餓（</a:t>
            </a:r>
            <a:r>
              <a:rPr lang="en-US" altLang="zh-TW" sz="2400" b="1" dirty="0">
                <a:solidFill>
                  <a:srgbClr val="FF9B9B"/>
                </a:solidFill>
                <a:latin typeface="俐方體11號" pitchFamily="2" charset="-128"/>
                <a:ea typeface="俐方體11號" pitchFamily="2" charset="-128"/>
              </a:rPr>
              <a:t>Starving</a:t>
            </a:r>
            <a:r>
              <a:rPr lang="zh-TW" altLang="en-US" sz="2400" b="1" dirty="0">
                <a:solidFill>
                  <a:srgbClr val="FF9B9B"/>
                </a:solidFill>
                <a:latin typeface="俐方體11號" pitchFamily="2" charset="-128"/>
                <a:ea typeface="俐方體11號" pitchFamily="2" charset="-128"/>
              </a:rPr>
              <a:t>）</a:t>
            </a: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」；</a:t>
            </a:r>
            <a:endParaRPr lang="en-US" altLang="zh-TW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再過 </a:t>
            </a:r>
            <a:r>
              <a:rPr lang="en-US" altLang="zh-TW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10</a:t>
            </a: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 秒，魚就會「死翹翹（</a:t>
            </a:r>
            <a:r>
              <a:rPr lang="en-US" altLang="zh-TW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Dead</a:t>
            </a: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）」。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767DDA5-363E-4AE1-45EB-33BACE28C6F9}"/>
              </a:ext>
            </a:extLst>
          </p:cNvPr>
          <p:cNvSpPr txBox="1"/>
          <p:nvPr/>
        </p:nvSpPr>
        <p:spPr>
          <a:xfrm>
            <a:off x="4242784" y="1776745"/>
            <a:ext cx="735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Default</a:t>
            </a:r>
            <a:endParaRPr lang="zh-TW" altLang="en-US" sz="12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467FFD97-22D2-1752-A0D2-22398EF854DE}"/>
              </a:ext>
            </a:extLst>
          </p:cNvPr>
          <p:cNvSpPr/>
          <p:nvPr/>
        </p:nvSpPr>
        <p:spPr>
          <a:xfrm rot="10800000">
            <a:off x="4512950" y="2014860"/>
            <a:ext cx="195579" cy="16860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2CB5B90-6C3A-257B-9A7E-726DD0DF6129}"/>
              </a:ext>
            </a:extLst>
          </p:cNvPr>
          <p:cNvSpPr txBox="1"/>
          <p:nvPr/>
        </p:nvSpPr>
        <p:spPr>
          <a:xfrm>
            <a:off x="3900511" y="6100831"/>
            <a:ext cx="36074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12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註：魚剛生出來，會預設在第 </a:t>
            </a:r>
            <a:r>
              <a:rPr lang="en-US" altLang="zh-TW" sz="12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10</a:t>
            </a:r>
            <a:r>
              <a:rPr lang="zh-TW" altLang="en-US" sz="12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 秒。</a:t>
            </a:r>
            <a:endParaRPr lang="en-US" altLang="zh-TW" sz="12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21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字方塊 75">
            <a:extLst>
              <a:ext uri="{FF2B5EF4-FFF2-40B4-BE49-F238E27FC236}">
                <a16:creationId xmlns:a16="http://schemas.microsoft.com/office/drawing/2014/main" id="{38483355-B66A-D9A8-19F8-FAD5A1C6AA18}"/>
              </a:ext>
            </a:extLst>
          </p:cNvPr>
          <p:cNvSpPr txBox="1"/>
          <p:nvPr/>
        </p:nvSpPr>
        <p:spPr>
          <a:xfrm>
            <a:off x="173254" y="182881"/>
            <a:ext cx="48240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魚、錢、飼料的關係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5466B6A-001A-21D7-D82F-20AD0D44D4E9}"/>
              </a:ext>
            </a:extLst>
          </p:cNvPr>
          <p:cNvSpPr txBox="1"/>
          <p:nvPr/>
        </p:nvSpPr>
        <p:spPr>
          <a:xfrm>
            <a:off x="1874981" y="3650806"/>
            <a:ext cx="835151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「錢」可以買「飼料」</a:t>
            </a:r>
            <a:endParaRPr lang="en-US" altLang="zh-TW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「飼料」可以餵「魚」</a:t>
            </a:r>
            <a:endParaRPr lang="en-US" altLang="zh-TW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「魚」可以產生「錢」</a:t>
            </a:r>
            <a:endParaRPr lang="en-US" altLang="zh-TW" sz="2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pic>
        <p:nvPicPr>
          <p:cNvPr id="3" name="Picture 2" descr="FlakeFood">
            <a:extLst>
              <a:ext uri="{FF2B5EF4-FFF2-40B4-BE49-F238E27FC236}">
                <a16:creationId xmlns:a16="http://schemas.microsoft.com/office/drawing/2014/main" id="{E5A5E397-5C8A-59EA-B56E-4ADA642E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57" y="2361742"/>
            <a:ext cx="647482" cy="64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E49593E-F933-3DC7-C799-044EAFB2841F}"/>
              </a:ext>
            </a:extLst>
          </p:cNvPr>
          <p:cNvCxnSpPr>
            <a:cxnSpLocks/>
          </p:cNvCxnSpPr>
          <p:nvPr/>
        </p:nvCxnSpPr>
        <p:spPr>
          <a:xfrm flipH="1">
            <a:off x="5263191" y="1630819"/>
            <a:ext cx="379733" cy="46838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1DAC64D-80BF-EF17-CE37-3E7E31EDE8DE}"/>
              </a:ext>
            </a:extLst>
          </p:cNvPr>
          <p:cNvCxnSpPr>
            <a:cxnSpLocks/>
          </p:cNvCxnSpPr>
          <p:nvPr/>
        </p:nvCxnSpPr>
        <p:spPr>
          <a:xfrm>
            <a:off x="5734545" y="2632673"/>
            <a:ext cx="724009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CC1A0F5-FBDC-315F-7AB2-94DB5DF4F4C5}"/>
              </a:ext>
            </a:extLst>
          </p:cNvPr>
          <p:cNvCxnSpPr>
            <a:cxnSpLocks/>
          </p:cNvCxnSpPr>
          <p:nvPr/>
        </p:nvCxnSpPr>
        <p:spPr>
          <a:xfrm flipH="1" flipV="1">
            <a:off x="6549078" y="1663981"/>
            <a:ext cx="319100" cy="435218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23F8D05-471B-2012-577A-43F9D093B5B0}"/>
              </a:ext>
            </a:extLst>
          </p:cNvPr>
          <p:cNvSpPr txBox="1"/>
          <p:nvPr/>
        </p:nvSpPr>
        <p:spPr>
          <a:xfrm>
            <a:off x="4630004" y="1557232"/>
            <a:ext cx="82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produce</a:t>
            </a:r>
            <a:endParaRPr lang="zh-TW" altLang="en-US" sz="1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EB0B8FA-C5E9-827E-D424-45409AD475AA}"/>
              </a:ext>
            </a:extLst>
          </p:cNvPr>
          <p:cNvSpPr txBox="1"/>
          <p:nvPr/>
        </p:nvSpPr>
        <p:spPr>
          <a:xfrm>
            <a:off x="5642924" y="2789228"/>
            <a:ext cx="82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buy</a:t>
            </a:r>
            <a:endParaRPr lang="zh-TW" altLang="en-US" sz="1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BEA926-342C-D305-C242-007ED479DBD9}"/>
              </a:ext>
            </a:extLst>
          </p:cNvPr>
          <p:cNvSpPr txBox="1"/>
          <p:nvPr/>
        </p:nvSpPr>
        <p:spPr>
          <a:xfrm>
            <a:off x="6708628" y="1630819"/>
            <a:ext cx="82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俐方體11號" pitchFamily="2" charset="-128"/>
                <a:ea typeface="俐方體11號" pitchFamily="2" charset="-128"/>
              </a:rPr>
              <a:t>feed</a:t>
            </a:r>
            <a:endParaRPr lang="zh-TW" altLang="en-US" sz="1400" b="1" dirty="0">
              <a:solidFill>
                <a:schemeClr val="bg1"/>
              </a:solidFill>
              <a:latin typeface="俐方體11號" pitchFamily="2" charset="-128"/>
              <a:ea typeface="俐方體11號" pitchFamily="2" charset="-128"/>
            </a:endParaRPr>
          </a:p>
        </p:txBody>
      </p:sp>
      <p:pic>
        <p:nvPicPr>
          <p:cNvPr id="4" name="Picture 10" descr="Medium Guppy">
            <a:extLst>
              <a:ext uri="{FF2B5EF4-FFF2-40B4-BE49-F238E27FC236}">
                <a16:creationId xmlns:a16="http://schemas.microsoft.com/office/drawing/2014/main" id="{816B5B55-DDF6-EAEB-3AA4-1DD9F03A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062" y="991203"/>
            <a:ext cx="727561" cy="72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tar">
            <a:extLst>
              <a:ext uri="{FF2B5EF4-FFF2-40B4-BE49-F238E27FC236}">
                <a16:creationId xmlns:a16="http://schemas.microsoft.com/office/drawing/2014/main" id="{D837D42D-DE2D-CAFD-C11F-F6E49C789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74" y="2418810"/>
            <a:ext cx="540170" cy="54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33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243</Words>
  <Application>Microsoft Office PowerPoint</Application>
  <PresentationFormat>寬螢幕</PresentationFormat>
  <Paragraphs>63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俐方體11號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宗勝 楊</dc:creator>
  <cp:lastModifiedBy>宗勝 楊</cp:lastModifiedBy>
  <cp:revision>17</cp:revision>
  <dcterms:created xsi:type="dcterms:W3CDTF">2023-10-18T07:00:13Z</dcterms:created>
  <dcterms:modified xsi:type="dcterms:W3CDTF">2023-10-19T05:06:08Z</dcterms:modified>
</cp:coreProperties>
</file>