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7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210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9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535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216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217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187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428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737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86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473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461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16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8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77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96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66BD0-F9DD-4DFB-9570-3A20AB761029}" type="datetimeFigureOut">
              <a:rPr lang="sk-SK" smtClean="0"/>
              <a:t>26.3.2015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5A91CD-7702-46D1-929D-30FF51530A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48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4.jpe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063999" y="914400"/>
            <a:ext cx="3813003" cy="913936"/>
          </a:xfrm>
        </p:spPr>
        <p:txBody>
          <a:bodyPr/>
          <a:lstStyle/>
          <a:p>
            <a:r>
              <a:rPr lang="sk-SK" dirty="0" smtClean="0"/>
              <a:t>PC Bludisko</a:t>
            </a:r>
            <a:endParaRPr lang="sk-SK" dirty="0"/>
          </a:p>
        </p:txBody>
      </p:sp>
      <p:sp>
        <p:nvSpPr>
          <p:cNvPr id="3" name="Obdĺžnik 2">
            <a:hlinkClick r:id="rId2" action="ppaction://hlinksldjump"/>
          </p:cNvPr>
          <p:cNvSpPr/>
          <p:nvPr/>
        </p:nvSpPr>
        <p:spPr>
          <a:xfrm>
            <a:off x="674963" y="5943600"/>
            <a:ext cx="199339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7030A0"/>
                </a:solidFill>
              </a:rPr>
              <a:t>Štart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311400" y="2197100"/>
            <a:ext cx="773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Inštrukcie:</a:t>
            </a:r>
            <a:br>
              <a:rPr lang="sk-SK" dirty="0" smtClean="0"/>
            </a:br>
            <a:r>
              <a:rPr lang="sk-SK" dirty="0" smtClean="0"/>
              <a:t>- Musíte prejsť po ceste k určitému komponentu bez dotyku šedých stien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7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g.kasa.cz/k-foto/ilustrace/800/0/4/0/product_1509040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" y="-213869"/>
            <a:ext cx="12333668" cy="707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ĺžnik 9">
            <a:hlinkHover r:id="rId4" action="ppaction://hlinksldjump"/>
          </p:cNvPr>
          <p:cNvSpPr/>
          <p:nvPr/>
        </p:nvSpPr>
        <p:spPr>
          <a:xfrm>
            <a:off x="-36132" y="0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>
            <a:hlinkHover r:id="rId4" action="ppaction://hlinksldjump"/>
          </p:cNvPr>
          <p:cNvSpPr/>
          <p:nvPr/>
        </p:nvSpPr>
        <p:spPr>
          <a:xfrm rot="5400000">
            <a:off x="3807663" y="-3235211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>
            <a:hlinkHover r:id="rId4" action="ppaction://hlinksldjump"/>
          </p:cNvPr>
          <p:cNvSpPr/>
          <p:nvPr/>
        </p:nvSpPr>
        <p:spPr>
          <a:xfrm rot="5400000">
            <a:off x="8489873" y="-3235211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>
            <a:hlinkHover r:id="rId4" action="ppaction://hlinksldjump"/>
          </p:cNvPr>
          <p:cNvSpPr/>
          <p:nvPr/>
        </p:nvSpPr>
        <p:spPr>
          <a:xfrm>
            <a:off x="11761216" y="0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>
            <a:hlinkHover r:id="rId4" action="ppaction://hlinksldjump"/>
          </p:cNvPr>
          <p:cNvSpPr/>
          <p:nvPr/>
        </p:nvSpPr>
        <p:spPr>
          <a:xfrm rot="5400000">
            <a:off x="7917421" y="3235211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hlinkHover r:id="rId4" action="ppaction://hlinksldjump"/>
          </p:cNvPr>
          <p:cNvSpPr/>
          <p:nvPr/>
        </p:nvSpPr>
        <p:spPr>
          <a:xfrm rot="5400000">
            <a:off x="4235904" y="2806970"/>
            <a:ext cx="608584" cy="79354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>
            <a:hlinkHover r:id="rId4" action="ppaction://hlinksldjump"/>
          </p:cNvPr>
          <p:cNvSpPr/>
          <p:nvPr/>
        </p:nvSpPr>
        <p:spPr>
          <a:xfrm rot="5400000">
            <a:off x="3199079" y="1961896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hlinkHover r:id="rId4" action="ppaction://hlinksldjump"/>
          </p:cNvPr>
          <p:cNvSpPr/>
          <p:nvPr/>
        </p:nvSpPr>
        <p:spPr>
          <a:xfrm rot="5400000">
            <a:off x="7060939" y="1952002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>
            <a:hlinkHover r:id="rId4" action="ppaction://hlinksldjump"/>
          </p:cNvPr>
          <p:cNvSpPr/>
          <p:nvPr/>
        </p:nvSpPr>
        <p:spPr>
          <a:xfrm rot="5400000">
            <a:off x="7917421" y="711708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>
            <a:hlinkHover r:id="rId4" action="ppaction://hlinksldjump"/>
          </p:cNvPr>
          <p:cNvSpPr/>
          <p:nvPr/>
        </p:nvSpPr>
        <p:spPr>
          <a:xfrm rot="5400000">
            <a:off x="4395984" y="701814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>
            <a:hlinkHover r:id="rId4" action="ppaction://hlinksldjump"/>
          </p:cNvPr>
          <p:cNvSpPr/>
          <p:nvPr/>
        </p:nvSpPr>
        <p:spPr>
          <a:xfrm>
            <a:off x="1160773" y="1260081"/>
            <a:ext cx="608584" cy="3163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>
            <a:hlinkHover r:id="rId4" action="ppaction://hlinksldjump"/>
          </p:cNvPr>
          <p:cNvSpPr/>
          <p:nvPr/>
        </p:nvSpPr>
        <p:spPr>
          <a:xfrm>
            <a:off x="2357678" y="375545"/>
            <a:ext cx="608584" cy="3163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>
            <a:hlinkHover r:id="rId4" action="ppaction://hlinksldjump"/>
          </p:cNvPr>
          <p:cNvSpPr/>
          <p:nvPr/>
        </p:nvSpPr>
        <p:spPr>
          <a:xfrm>
            <a:off x="3684832" y="1282368"/>
            <a:ext cx="608584" cy="3163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bdĺžnik 22">
            <a:hlinkHover r:id="rId4" action="ppaction://hlinksldjump"/>
          </p:cNvPr>
          <p:cNvSpPr/>
          <p:nvPr/>
        </p:nvSpPr>
        <p:spPr>
          <a:xfrm>
            <a:off x="4132696" y="1272474"/>
            <a:ext cx="608584" cy="3163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bdĺžnik 23">
            <a:hlinkHover r:id="rId4" action="ppaction://hlinksldjump"/>
          </p:cNvPr>
          <p:cNvSpPr/>
          <p:nvPr/>
        </p:nvSpPr>
        <p:spPr>
          <a:xfrm>
            <a:off x="5260861" y="297001"/>
            <a:ext cx="608584" cy="3163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 24">
            <a:hlinkHover r:id="rId4" action="ppaction://hlinksldjump"/>
          </p:cNvPr>
          <p:cNvSpPr/>
          <p:nvPr/>
        </p:nvSpPr>
        <p:spPr>
          <a:xfrm>
            <a:off x="5246182" y="324392"/>
            <a:ext cx="608584" cy="3163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bdĺžnik 25">
            <a:hlinkHover r:id="rId4" action="ppaction://hlinksldjump"/>
          </p:cNvPr>
          <p:cNvSpPr/>
          <p:nvPr/>
        </p:nvSpPr>
        <p:spPr>
          <a:xfrm>
            <a:off x="6511418" y="1247713"/>
            <a:ext cx="608584" cy="3163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bdĺžnik 26">
            <a:hlinkHover r:id="rId4" action="ppaction://hlinksldjump"/>
          </p:cNvPr>
          <p:cNvSpPr/>
          <p:nvPr/>
        </p:nvSpPr>
        <p:spPr>
          <a:xfrm>
            <a:off x="7018854" y="1247713"/>
            <a:ext cx="608584" cy="31639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bdĺžnik 27">
            <a:hlinkHover r:id="rId4" action="ppaction://hlinksldjump"/>
          </p:cNvPr>
          <p:cNvSpPr/>
          <p:nvPr/>
        </p:nvSpPr>
        <p:spPr>
          <a:xfrm rot="5400000">
            <a:off x="8976709" y="-218769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bdĺžnik 28">
            <a:hlinkHover r:id="rId4" action="ppaction://hlinksldjump"/>
          </p:cNvPr>
          <p:cNvSpPr/>
          <p:nvPr/>
        </p:nvSpPr>
        <p:spPr>
          <a:xfrm rot="5400000">
            <a:off x="9001569" y="389815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bdĺžnik 29">
            <a:hlinkHover r:id="rId4" action="ppaction://hlinksldjump"/>
          </p:cNvPr>
          <p:cNvSpPr/>
          <p:nvPr/>
        </p:nvSpPr>
        <p:spPr>
          <a:xfrm rot="5400000">
            <a:off x="9001569" y="990778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bdĺžnik 30">
            <a:hlinkHover r:id="rId4" action="ppaction://hlinksldjump"/>
          </p:cNvPr>
          <p:cNvSpPr/>
          <p:nvPr/>
        </p:nvSpPr>
        <p:spPr>
          <a:xfrm rot="5400000">
            <a:off x="10600442" y="-190828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Obdĺžnik 31">
            <a:hlinkHover r:id="rId4" action="ppaction://hlinksldjump"/>
          </p:cNvPr>
          <p:cNvSpPr/>
          <p:nvPr/>
        </p:nvSpPr>
        <p:spPr>
          <a:xfrm rot="5400000">
            <a:off x="10576422" y="389815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>
            <a:hlinkHover r:id="rId4" action="ppaction://hlinksldjump"/>
          </p:cNvPr>
          <p:cNvSpPr/>
          <p:nvPr/>
        </p:nvSpPr>
        <p:spPr>
          <a:xfrm rot="5400000">
            <a:off x="10480995" y="918777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bdĺžnik 33">
            <a:hlinkHover r:id="rId4" action="ppaction://hlinksldjump"/>
          </p:cNvPr>
          <p:cNvSpPr/>
          <p:nvPr/>
        </p:nvSpPr>
        <p:spPr>
          <a:xfrm rot="5400000">
            <a:off x="10691804" y="1508939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>
            <a:hlinkHover r:id="rId4" action="ppaction://hlinksldjump"/>
          </p:cNvPr>
          <p:cNvSpPr/>
          <p:nvPr/>
        </p:nvSpPr>
        <p:spPr>
          <a:xfrm rot="5400000">
            <a:off x="10683400" y="2000442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bdĺžnik 35">
            <a:hlinkHover r:id="rId4" action="ppaction://hlinksldjump"/>
          </p:cNvPr>
          <p:cNvSpPr/>
          <p:nvPr/>
        </p:nvSpPr>
        <p:spPr>
          <a:xfrm rot="5400000">
            <a:off x="10669026" y="2601405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>
            <a:hlinkHover r:id="rId4" action="ppaction://hlinksldjump"/>
          </p:cNvPr>
          <p:cNvSpPr/>
          <p:nvPr/>
        </p:nvSpPr>
        <p:spPr>
          <a:xfrm rot="5400000">
            <a:off x="10115055" y="1541779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bdĺžnik 37">
            <a:hlinkHover r:id="rId4" action="ppaction://hlinksldjump"/>
          </p:cNvPr>
          <p:cNvSpPr/>
          <p:nvPr/>
        </p:nvSpPr>
        <p:spPr>
          <a:xfrm rot="5400000">
            <a:off x="10118300" y="2053467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bdĺžnik 38">
            <a:hlinkHover r:id="rId4" action="ppaction://hlinksldjump"/>
          </p:cNvPr>
          <p:cNvSpPr/>
          <p:nvPr/>
        </p:nvSpPr>
        <p:spPr>
          <a:xfrm rot="5400000">
            <a:off x="10136898" y="2657418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bdĺžnik 39">
            <a:hlinkHover r:id="rId4" action="ppaction://hlinksldjump"/>
          </p:cNvPr>
          <p:cNvSpPr/>
          <p:nvPr/>
        </p:nvSpPr>
        <p:spPr>
          <a:xfrm rot="5400000">
            <a:off x="9001569" y="1414560"/>
            <a:ext cx="608584" cy="2082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bdĺžnik 40">
            <a:hlinkHover r:id="rId4" action="ppaction://hlinksldjump"/>
          </p:cNvPr>
          <p:cNvSpPr/>
          <p:nvPr/>
        </p:nvSpPr>
        <p:spPr>
          <a:xfrm rot="5400000">
            <a:off x="8532333" y="-3428980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bdĺžnik 41">
            <a:hlinkHover r:id="rId4" action="ppaction://hlinksldjump"/>
          </p:cNvPr>
          <p:cNvSpPr/>
          <p:nvPr/>
        </p:nvSpPr>
        <p:spPr>
          <a:xfrm rot="5400000">
            <a:off x="3199079" y="-3430274"/>
            <a:ext cx="608584" cy="70790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3" name="Obrázok 4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553" y="2862085"/>
            <a:ext cx="1295400" cy="952500"/>
          </a:xfrm>
          <a:prstGeom prst="rect">
            <a:avLst/>
          </a:prstGeom>
        </p:spPr>
      </p:pic>
      <p:sp>
        <p:nvSpPr>
          <p:cNvPr id="45" name="Obdĺžnik 44">
            <a:hlinkHover r:id="rId4" action="ppaction://hlinksldjump"/>
          </p:cNvPr>
          <p:cNvSpPr/>
          <p:nvPr/>
        </p:nvSpPr>
        <p:spPr>
          <a:xfrm rot="5400000">
            <a:off x="9613429" y="2216602"/>
            <a:ext cx="608584" cy="1650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bdĺžnik 45">
            <a:hlinkHover r:id="rId4" action="ppaction://hlinksldjump"/>
          </p:cNvPr>
          <p:cNvSpPr/>
          <p:nvPr/>
        </p:nvSpPr>
        <p:spPr>
          <a:xfrm rot="5400000">
            <a:off x="9603470" y="2822512"/>
            <a:ext cx="608584" cy="1650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69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hlinkClick r:id="rId2" action="ppaction://hlinksldjump"/>
          </p:cNvPr>
          <p:cNvSpPr/>
          <p:nvPr/>
        </p:nvSpPr>
        <p:spPr>
          <a:xfrm>
            <a:off x="674963" y="5943600"/>
            <a:ext cx="199339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7030A0"/>
                </a:solidFill>
              </a:rPr>
              <a:t>Znova</a:t>
            </a:r>
            <a:endParaRPr lang="sk-SK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ctuning.tyden.cz/ilustrace3/obermaier/vga_guide/MSI_N470GTX_Twin_Frozr_II_picture_2D2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617" y="108468"/>
            <a:ext cx="12192000" cy="70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553" y="2862085"/>
            <a:ext cx="1295400" cy="952500"/>
          </a:xfrm>
          <a:prstGeom prst="rect">
            <a:avLst/>
          </a:prstGeom>
        </p:spPr>
      </p:pic>
      <p:sp>
        <p:nvSpPr>
          <p:cNvPr id="10" name="Obdĺžnik 9">
            <a:hlinkHover r:id="rId5" action="ppaction://hlinksldjump"/>
          </p:cNvPr>
          <p:cNvSpPr/>
          <p:nvPr/>
        </p:nvSpPr>
        <p:spPr>
          <a:xfrm rot="5400000">
            <a:off x="5371059" y="4680815"/>
            <a:ext cx="1237755" cy="3466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>
            <a:hlinkHover r:id="rId5" action="ppaction://hlinksldjump"/>
          </p:cNvPr>
          <p:cNvSpPr/>
          <p:nvPr/>
        </p:nvSpPr>
        <p:spPr>
          <a:xfrm rot="5400000">
            <a:off x="3242802" y="2552559"/>
            <a:ext cx="1237755" cy="772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>
            <a:hlinkHover r:id="rId5" action="ppaction://hlinksldjump"/>
          </p:cNvPr>
          <p:cNvSpPr/>
          <p:nvPr/>
        </p:nvSpPr>
        <p:spPr>
          <a:xfrm rot="5400000">
            <a:off x="8004226" y="935322"/>
            <a:ext cx="217146" cy="3584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>
            <a:hlinkHover r:id="rId5" action="ppaction://hlinksldjump"/>
          </p:cNvPr>
          <p:cNvSpPr/>
          <p:nvPr/>
        </p:nvSpPr>
        <p:spPr>
          <a:xfrm rot="5400000">
            <a:off x="6403135" y="3732115"/>
            <a:ext cx="1237755" cy="14026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>
            <a:hlinkHover r:id="rId5" action="ppaction://hlinksldjump"/>
          </p:cNvPr>
          <p:cNvSpPr/>
          <p:nvPr/>
        </p:nvSpPr>
        <p:spPr>
          <a:xfrm rot="5400000">
            <a:off x="6403134" y="2536417"/>
            <a:ext cx="1237755" cy="14026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>
            <a:hlinkHover r:id="rId5" action="ppaction://hlinksldjump"/>
          </p:cNvPr>
          <p:cNvSpPr/>
          <p:nvPr/>
        </p:nvSpPr>
        <p:spPr>
          <a:xfrm rot="5400000">
            <a:off x="8315736" y="4518191"/>
            <a:ext cx="2595314" cy="11881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bdĺžnik 22">
            <a:hlinkHover r:id="rId5" action="ppaction://hlinksldjump"/>
          </p:cNvPr>
          <p:cNvSpPr/>
          <p:nvPr/>
        </p:nvSpPr>
        <p:spPr>
          <a:xfrm rot="5400000">
            <a:off x="8798453" y="3627376"/>
            <a:ext cx="5408784" cy="14026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bdĺžnik 23">
            <a:hlinkHover r:id="rId5" action="ppaction://hlinksldjump"/>
          </p:cNvPr>
          <p:cNvSpPr/>
          <p:nvPr/>
        </p:nvSpPr>
        <p:spPr>
          <a:xfrm rot="5400000">
            <a:off x="10690679" y="110818"/>
            <a:ext cx="1624329" cy="14026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 24">
            <a:hlinkHover r:id="rId5" action="ppaction://hlinksldjump"/>
          </p:cNvPr>
          <p:cNvSpPr/>
          <p:nvPr/>
        </p:nvSpPr>
        <p:spPr>
          <a:xfrm rot="5400000">
            <a:off x="8130925" y="-1810260"/>
            <a:ext cx="932688" cy="45532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bdĺžnik 25">
            <a:hlinkHover r:id="rId5" action="ppaction://hlinksldjump"/>
          </p:cNvPr>
          <p:cNvSpPr/>
          <p:nvPr/>
        </p:nvSpPr>
        <p:spPr>
          <a:xfrm rot="5400000">
            <a:off x="3774158" y="-1815180"/>
            <a:ext cx="932688" cy="45532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bdĺžnik 26">
            <a:hlinkHover r:id="rId5" action="ppaction://hlinksldjump"/>
          </p:cNvPr>
          <p:cNvSpPr/>
          <p:nvPr/>
        </p:nvSpPr>
        <p:spPr>
          <a:xfrm rot="5400000">
            <a:off x="3356979" y="2522779"/>
            <a:ext cx="3895340" cy="7151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bdĺžnik 27">
            <a:hlinkHover r:id="rId5" action="ppaction://hlinksldjump"/>
          </p:cNvPr>
          <p:cNvSpPr/>
          <p:nvPr/>
        </p:nvSpPr>
        <p:spPr>
          <a:xfrm rot="5400000">
            <a:off x="6650501" y="4722500"/>
            <a:ext cx="743020" cy="1402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bdĺžnik 28">
            <a:hlinkHover r:id="rId5" action="ppaction://hlinksldjump"/>
          </p:cNvPr>
          <p:cNvSpPr/>
          <p:nvPr/>
        </p:nvSpPr>
        <p:spPr>
          <a:xfrm rot="5400000">
            <a:off x="2457342" y="-2482349"/>
            <a:ext cx="958744" cy="5871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bdĺžnik 30">
            <a:hlinkHover r:id="rId5" action="ppaction://hlinksldjump"/>
          </p:cNvPr>
          <p:cNvSpPr/>
          <p:nvPr/>
        </p:nvSpPr>
        <p:spPr>
          <a:xfrm rot="5400000">
            <a:off x="1022591" y="-89899"/>
            <a:ext cx="1097754" cy="31429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Obdĺžnik 31">
            <a:hlinkHover r:id="rId5" action="ppaction://hlinksldjump"/>
          </p:cNvPr>
          <p:cNvSpPr/>
          <p:nvPr/>
        </p:nvSpPr>
        <p:spPr>
          <a:xfrm rot="5400000">
            <a:off x="2680726" y="2195473"/>
            <a:ext cx="958744" cy="5004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>
            <a:hlinkHover r:id="rId5" action="ppaction://hlinksldjump"/>
          </p:cNvPr>
          <p:cNvSpPr/>
          <p:nvPr/>
        </p:nvSpPr>
        <p:spPr>
          <a:xfrm rot="5400000">
            <a:off x="791643" y="1177484"/>
            <a:ext cx="958744" cy="2542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bdĺžnik 33">
            <a:hlinkHover r:id="rId5" action="ppaction://hlinksldjump"/>
          </p:cNvPr>
          <p:cNvSpPr/>
          <p:nvPr/>
        </p:nvSpPr>
        <p:spPr>
          <a:xfrm rot="5400000">
            <a:off x="803835" y="1887664"/>
            <a:ext cx="958744" cy="2542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>
            <a:hlinkHover r:id="rId5" action="ppaction://hlinksldjump"/>
          </p:cNvPr>
          <p:cNvSpPr/>
          <p:nvPr/>
        </p:nvSpPr>
        <p:spPr>
          <a:xfrm rot="5400000">
            <a:off x="1392548" y="1182033"/>
            <a:ext cx="958744" cy="2542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bdĺžnik 35">
            <a:hlinkHover r:id="rId5" action="ppaction://hlinksldjump"/>
          </p:cNvPr>
          <p:cNvSpPr/>
          <p:nvPr/>
        </p:nvSpPr>
        <p:spPr>
          <a:xfrm rot="5400000">
            <a:off x="1409710" y="1817991"/>
            <a:ext cx="958744" cy="2542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bdĺžnik 37">
            <a:hlinkHover r:id="rId5" action="ppaction://hlinksldjump"/>
          </p:cNvPr>
          <p:cNvSpPr/>
          <p:nvPr/>
        </p:nvSpPr>
        <p:spPr>
          <a:xfrm rot="5400000">
            <a:off x="8490996" y="2521276"/>
            <a:ext cx="2256401" cy="1152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bdĺžnik 38">
            <a:hlinkHover r:id="rId5" action="ppaction://hlinksldjump"/>
          </p:cNvPr>
          <p:cNvSpPr/>
          <p:nvPr/>
        </p:nvSpPr>
        <p:spPr>
          <a:xfrm rot="5400000">
            <a:off x="9067741" y="5232866"/>
            <a:ext cx="254763" cy="33575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ovnoramenný trojuholník 5">
            <a:hlinkClick r:id="rId5" action="ppaction://hlinksldjump"/>
          </p:cNvPr>
          <p:cNvSpPr/>
          <p:nvPr/>
        </p:nvSpPr>
        <p:spPr>
          <a:xfrm>
            <a:off x="1664040" y="5781232"/>
            <a:ext cx="641696" cy="1232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Vývojový diagram: zoradenie 39">
            <a:hlinkClick r:id="rId5" action="ppaction://hlinksldjump"/>
          </p:cNvPr>
          <p:cNvSpPr/>
          <p:nvPr/>
        </p:nvSpPr>
        <p:spPr>
          <a:xfrm>
            <a:off x="3792993" y="2137475"/>
            <a:ext cx="439494" cy="434804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Vývojový diagram: zoradenie 41">
            <a:hlinkClick r:id="rId5" action="ppaction://hlinksldjump"/>
          </p:cNvPr>
          <p:cNvSpPr/>
          <p:nvPr/>
        </p:nvSpPr>
        <p:spPr>
          <a:xfrm>
            <a:off x="7854463" y="823754"/>
            <a:ext cx="439494" cy="434804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2" name="Picture 4" descr="http://www.bimbo112283.estranky.sk/img/picture/4/3d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60" y="927772"/>
            <a:ext cx="1841748" cy="12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36 0.08773 L 0.04336 0.08796 C 0.04544 0.09375 0.04791 0.0993 0.04961 0.10555 C 0.05052 0.10902 0.05195 0.12615 0.05221 0.12777 C 0.05143 0.15231 0.05182 0.16666 0.04961 0.18796 C 0.04935 0.19097 0.04922 0.19421 0.04843 0.19676 C 0.04752 0.19953 0.04596 0.20115 0.04466 0.20347 C 0.04218 0.21643 0.04531 0.2044 0.03971 0.21458 C 0.03854 0.21643 0.03828 0.21944 0.03711 0.22129 C 0.03476 0.22546 0.03268 0.22615 0.02968 0.22801 C 0.02422 0.22708 0.01888 0.22662 0.01341 0.22569 C 0.00638 0.2243 0.0069 0.22361 0.00091 0.22129 C -0.00118 0.22037 -0.00326 0.21967 -0.00534 0.21898 C -0.00782 0.21597 -0.01003 0.2118 -0.01276 0.21018 C -0.01407 0.20926 -0.01537 0.20902 -0.01654 0.20787 C -0.02631 0.1993 -0.01459 0.20671 -0.02409 0.20115 C -0.04922 0.16759 -0.02305 0.20023 -0.04037 0.18333 C -0.04297 0.18078 -0.04779 0.17453 -0.04779 0.17477 C -0.0487 0.17222 -0.04935 0.1699 -0.05026 0.16782 C -0.05144 0.16551 -0.05326 0.16389 -0.05404 0.16111 C -0.05534 0.15717 -0.05573 0.15231 -0.05651 0.14791 C -0.05847 0.1375 -0.05756 0.14352 -0.05899 0.13009 C -0.0586 0.12338 -0.05847 0.11666 -0.05782 0.10995 C -0.05703 0.10162 -0.05625 0.1044 -0.05404 0.09676 C -0.05039 0.08379 -0.05612 0.09606 -0.04909 0.08333 C -0.04662 0.07037 -0.04974 0.0824 -0.04401 0.07222 C -0.03425 0.05486 -0.05013 0.07708 -0.03776 0.05902 C -0.03672 0.05717 -0.03542 0.05555 -0.03412 0.0544 C -0.02761 0.0493 -0.02487 0.04953 -0.01784 0.04791 C -0.00287 0.04861 0.01224 0.04791 0.02721 0.05 C 0.02864 0.05023 0.02955 0.05324 0.03086 0.0544 C 0.03203 0.05555 0.03346 0.05602 0.03463 0.05671 C 0.04336 0.07986 0.03007 0.04398 0.03971 0.07222 C 0.04218 0.07963 0.04518 0.08402 0.04596 0.09236 C 0.04609 0.09444 0.04596 0.09676 0.04596 0.09884 " pathEditMode="relative" rAng="0" ptsTypes="AAAAAAAAAAAAAAAAAAAAAAAAAAAAAAAAAAA">
                                      <p:cBhvr>
                                        <p:cTn id="6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50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718 L -0.00026 -0.09074 " pathEditMode="relative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36 0.08773 L 0.04336 0.08796 C 0.04544 0.09375 0.04792 0.09931 0.04961 0.10556 C 0.05052 0.10903 0.05195 0.12616 0.05221 0.12778 C 0.05143 0.15232 0.05182 0.16667 0.04961 0.18796 C 0.04935 0.19097 0.04922 0.19421 0.04844 0.19676 C 0.04753 0.19954 0.04596 0.20116 0.04466 0.20347 C 0.04219 0.21644 0.04531 0.2044 0.03971 0.21459 C 0.03854 0.21644 0.03828 0.21945 0.03711 0.2213 C 0.03477 0.22546 0.03268 0.22616 0.02969 0.22801 C 0.02422 0.22709 0.01888 0.22662 0.01341 0.2257 C 0.00638 0.22431 0.0069 0.22361 0.00091 0.2213 C -0.00117 0.22037 -0.00326 0.21968 -0.00534 0.21898 C -0.00781 0.21597 -0.01003 0.21181 -0.01276 0.21019 C -0.01406 0.20926 -0.01536 0.20903 -0.01654 0.20787 C -0.0263 0.19931 -0.01458 0.20671 -0.02409 0.20116 C -0.04922 0.16759 -0.02305 0.20023 -0.04036 0.18334 C -0.04297 0.18079 -0.04779 0.17454 -0.04779 0.17477 C -0.0487 0.17222 -0.04935 0.16991 -0.05026 0.16783 C -0.05143 0.16551 -0.05326 0.16389 -0.05404 0.16111 C -0.05534 0.15718 -0.05573 0.15232 -0.05651 0.14792 C -0.05846 0.1375 -0.05755 0.14352 -0.05898 0.13009 C -0.05859 0.12338 -0.05846 0.11667 -0.05781 0.10996 C -0.05703 0.10162 -0.05625 0.1044 -0.05404 0.09676 C -0.05039 0.0838 -0.05612 0.09607 -0.04909 0.08334 C -0.04661 0.07037 -0.04974 0.08241 -0.04401 0.07222 C -0.03425 0.05486 -0.05013 0.07709 -0.03776 0.05903 C -0.03672 0.05718 -0.03542 0.05556 -0.03411 0.0544 C -0.0276 0.04931 -0.02487 0.04954 -0.01784 0.04792 C -0.00286 0.04861 0.01224 0.04792 0.02721 0.05 C 0.02865 0.05023 0.02956 0.05324 0.03086 0.0544 C 0.03203 0.05556 0.03346 0.05602 0.03464 0.05671 C 0.04336 0.07986 0.03008 0.04398 0.03971 0.07222 C 0.04219 0.07963 0.04518 0.08403 0.04596 0.09236 C 0.04609 0.09445 0.04596 0.09676 0.04596 0.09884 " pathEditMode="relative" rAng="0" ptsTypes="AAAAAAAAAAAAAAAAAAAAAAAAAAAAAAAAAAA">
                                      <p:cBhvr>
                                        <p:cTn id="1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hlinkClick r:id="rId2" action="ppaction://hlinksldjump"/>
          </p:cNvPr>
          <p:cNvSpPr/>
          <p:nvPr/>
        </p:nvSpPr>
        <p:spPr>
          <a:xfrm>
            <a:off x="7735553" y="2990482"/>
            <a:ext cx="1295400" cy="69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7030A0"/>
                </a:solidFill>
              </a:rPr>
              <a:t>Znova</a:t>
            </a:r>
            <a:endParaRPr lang="sk-SK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160" y="-43606"/>
            <a:ext cx="12478917" cy="6901605"/>
          </a:xfrm>
          <a:prstGeom prst="rect">
            <a:avLst/>
          </a:prstGeom>
        </p:spPr>
      </p:pic>
      <p:sp>
        <p:nvSpPr>
          <p:cNvPr id="6" name="Obdĺžnik 5">
            <a:hlinkHover r:id="rId4" action="ppaction://hlinksldjump"/>
          </p:cNvPr>
          <p:cNvSpPr/>
          <p:nvPr/>
        </p:nvSpPr>
        <p:spPr>
          <a:xfrm rot="5400000">
            <a:off x="6883218" y="3042960"/>
            <a:ext cx="2933557" cy="7284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>
            <a:hlinkHover r:id="rId4" action="ppaction://hlinksldjump"/>
          </p:cNvPr>
          <p:cNvSpPr/>
          <p:nvPr/>
        </p:nvSpPr>
        <p:spPr>
          <a:xfrm rot="10800000">
            <a:off x="5780677" y="1423856"/>
            <a:ext cx="2933557" cy="7284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hlinkHover r:id="rId4" action="ppaction://hlinksldjump"/>
          </p:cNvPr>
          <p:cNvSpPr/>
          <p:nvPr/>
        </p:nvSpPr>
        <p:spPr>
          <a:xfrm rot="10800000">
            <a:off x="4983308" y="1423856"/>
            <a:ext cx="2933557" cy="7284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>
            <a:hlinkHover r:id="rId4" action="ppaction://hlinksldjump"/>
          </p:cNvPr>
          <p:cNvSpPr/>
          <p:nvPr/>
        </p:nvSpPr>
        <p:spPr>
          <a:xfrm rot="16200000">
            <a:off x="2913936" y="3493227"/>
            <a:ext cx="3410269" cy="7284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Picture 4" descr="http://www.bimbo112283.estranky.sk/img/picture/4/3d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60" y="927772"/>
            <a:ext cx="1841748" cy="12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hlinkHover r:id="rId4" action="ppaction://hlinksldjump"/>
          </p:cNvPr>
          <p:cNvSpPr/>
          <p:nvPr/>
        </p:nvSpPr>
        <p:spPr>
          <a:xfrm rot="16200000">
            <a:off x="1384833" y="2017746"/>
            <a:ext cx="2933557" cy="7284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>
            <a:hlinkHover r:id="rId4" action="ppaction://hlinksldjump"/>
          </p:cNvPr>
          <p:cNvSpPr/>
          <p:nvPr/>
        </p:nvSpPr>
        <p:spPr>
          <a:xfrm>
            <a:off x="2069305" y="0"/>
            <a:ext cx="2933557" cy="9264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>
            <a:hlinkHover r:id="rId4" action="ppaction://hlinksldjump"/>
          </p:cNvPr>
          <p:cNvSpPr/>
          <p:nvPr/>
        </p:nvSpPr>
        <p:spPr>
          <a:xfrm>
            <a:off x="-137160" y="0"/>
            <a:ext cx="2933557" cy="9264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hlinkHover r:id="rId4" action="ppaction://hlinksldjump"/>
          </p:cNvPr>
          <p:cNvSpPr/>
          <p:nvPr/>
        </p:nvSpPr>
        <p:spPr>
          <a:xfrm rot="16200000">
            <a:off x="1967010" y="3254872"/>
            <a:ext cx="2933557" cy="7284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778" y="3013818"/>
            <a:ext cx="754607" cy="667303"/>
          </a:xfrm>
          <a:prstGeom prst="rect">
            <a:avLst/>
          </a:prstGeom>
        </p:spPr>
      </p:pic>
      <p:sp>
        <p:nvSpPr>
          <p:cNvPr id="17" name="Obdĺžnik 16">
            <a:hlinkHover r:id="rId4" action="ppaction://hlinksldjump"/>
          </p:cNvPr>
          <p:cNvSpPr/>
          <p:nvPr/>
        </p:nvSpPr>
        <p:spPr>
          <a:xfrm rot="10800000">
            <a:off x="7124928" y="2422516"/>
            <a:ext cx="264711" cy="27519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>
            <a:hlinkHover r:id="rId4" action="ppaction://hlinksldjump"/>
          </p:cNvPr>
          <p:cNvSpPr/>
          <p:nvPr/>
        </p:nvSpPr>
        <p:spPr>
          <a:xfrm rot="10800000">
            <a:off x="5293911" y="2422516"/>
            <a:ext cx="2080031" cy="178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>
            <a:hlinkHover r:id="rId4" action="ppaction://hlinksldjump"/>
          </p:cNvPr>
          <p:cNvSpPr/>
          <p:nvPr/>
        </p:nvSpPr>
        <p:spPr>
          <a:xfrm rot="10800000">
            <a:off x="2848003" y="2333901"/>
            <a:ext cx="264711" cy="27519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>
            <a:hlinkHover r:id="rId4" action="ppaction://hlinksldjump"/>
          </p:cNvPr>
          <p:cNvSpPr/>
          <p:nvPr/>
        </p:nvSpPr>
        <p:spPr>
          <a:xfrm rot="16200000">
            <a:off x="319181" y="3843617"/>
            <a:ext cx="2933557" cy="7284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>
            <a:hlinkHover r:id="rId4" action="ppaction://hlinksldjump"/>
          </p:cNvPr>
          <p:cNvSpPr/>
          <p:nvPr/>
        </p:nvSpPr>
        <p:spPr>
          <a:xfrm rot="16200000">
            <a:off x="-1242738" y="4054727"/>
            <a:ext cx="3888327" cy="9817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>
            <a:hlinkHover r:id="rId4" action="ppaction://hlinksldjump"/>
          </p:cNvPr>
          <p:cNvSpPr/>
          <p:nvPr/>
        </p:nvSpPr>
        <p:spPr>
          <a:xfrm rot="16200000">
            <a:off x="-453310" y="3863633"/>
            <a:ext cx="3888326" cy="13639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bdĺžnik 22">
            <a:hlinkHover r:id="rId4" action="ppaction://hlinksldjump"/>
          </p:cNvPr>
          <p:cNvSpPr/>
          <p:nvPr/>
        </p:nvSpPr>
        <p:spPr>
          <a:xfrm rot="16200000">
            <a:off x="1070355" y="4649424"/>
            <a:ext cx="1775285" cy="810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bdĺžnik 23">
            <a:hlinkHover r:id="rId4" action="ppaction://hlinksldjump"/>
          </p:cNvPr>
          <p:cNvSpPr/>
          <p:nvPr/>
        </p:nvSpPr>
        <p:spPr>
          <a:xfrm rot="16200000">
            <a:off x="7089930" y="1606171"/>
            <a:ext cx="645663" cy="98579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 24">
            <a:hlinkHover r:id="rId4" action="ppaction://hlinksldjump"/>
          </p:cNvPr>
          <p:cNvSpPr/>
          <p:nvPr/>
        </p:nvSpPr>
        <p:spPr>
          <a:xfrm>
            <a:off x="5505285" y="404687"/>
            <a:ext cx="3366209" cy="613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bdĺžnik 25">
            <a:hlinkHover r:id="rId4" action="ppaction://hlinksldjump"/>
          </p:cNvPr>
          <p:cNvSpPr/>
          <p:nvPr/>
        </p:nvSpPr>
        <p:spPr>
          <a:xfrm>
            <a:off x="4983307" y="-1361"/>
            <a:ext cx="91564" cy="1439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bdĺžnik 26">
            <a:hlinkHover r:id="rId4" action="ppaction://hlinksldjump"/>
          </p:cNvPr>
          <p:cNvSpPr/>
          <p:nvPr/>
        </p:nvSpPr>
        <p:spPr>
          <a:xfrm rot="10800000">
            <a:off x="4492088" y="5562599"/>
            <a:ext cx="264711" cy="664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Vývojový diagram: zoradenie 27">
            <a:hlinkHover r:id="rId4" action="ppaction://hlinksldjump"/>
          </p:cNvPr>
          <p:cNvSpPr/>
          <p:nvPr/>
        </p:nvSpPr>
        <p:spPr>
          <a:xfrm>
            <a:off x="850874" y="701600"/>
            <a:ext cx="439494" cy="434804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bdĺžnik 28">
            <a:hlinkHover r:id="rId4" action="ppaction://hlinksldjump"/>
          </p:cNvPr>
          <p:cNvSpPr/>
          <p:nvPr/>
        </p:nvSpPr>
        <p:spPr>
          <a:xfrm rot="10800000">
            <a:off x="2313145" y="5562600"/>
            <a:ext cx="2178944" cy="3795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5-cípa hviezda 1"/>
          <p:cNvSpPr/>
          <p:nvPr/>
        </p:nvSpPr>
        <p:spPr>
          <a:xfrm>
            <a:off x="210564" y="1540051"/>
            <a:ext cx="322836" cy="2480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bdĺžnik 29">
            <a:hlinkHover r:id="rId4" action="ppaction://hlinksldjump"/>
          </p:cNvPr>
          <p:cNvSpPr/>
          <p:nvPr/>
        </p:nvSpPr>
        <p:spPr>
          <a:xfrm rot="10800000">
            <a:off x="4942513" y="5174502"/>
            <a:ext cx="2431427" cy="388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bdĺžnik 30">
            <a:hlinkHover r:id="rId4" action="ppaction://hlinksldjump"/>
          </p:cNvPr>
          <p:cNvSpPr/>
          <p:nvPr/>
        </p:nvSpPr>
        <p:spPr>
          <a:xfrm rot="10800000" flipV="1">
            <a:off x="5293911" y="2458068"/>
            <a:ext cx="211374" cy="2415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Obdĺžnik 31">
            <a:hlinkHover r:id="rId4" action="ppaction://hlinksldjump"/>
          </p:cNvPr>
          <p:cNvSpPr/>
          <p:nvPr/>
        </p:nvSpPr>
        <p:spPr>
          <a:xfrm rot="10800000" flipV="1">
            <a:off x="7320057" y="5171331"/>
            <a:ext cx="4492796" cy="391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>
            <a:hlinkHover r:id="rId4" action="ppaction://hlinksldjump"/>
          </p:cNvPr>
          <p:cNvSpPr/>
          <p:nvPr/>
        </p:nvSpPr>
        <p:spPr>
          <a:xfrm rot="10800000" flipV="1">
            <a:off x="5677840" y="4890003"/>
            <a:ext cx="205673" cy="6649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>
            <a:hlinkHover r:id="rId4" action="ppaction://hlinksldjump"/>
          </p:cNvPr>
          <p:cNvSpPr/>
          <p:nvPr/>
        </p:nvSpPr>
        <p:spPr>
          <a:xfrm rot="10800000" flipV="1">
            <a:off x="6195710" y="4873976"/>
            <a:ext cx="205673" cy="6649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bdĺžnik 37">
            <a:hlinkHover r:id="rId4" action="ppaction://hlinksldjump"/>
          </p:cNvPr>
          <p:cNvSpPr/>
          <p:nvPr/>
        </p:nvSpPr>
        <p:spPr>
          <a:xfrm rot="10800000" flipV="1">
            <a:off x="6713579" y="4873976"/>
            <a:ext cx="205673" cy="6649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bdĺžnik 38">
            <a:hlinkHover r:id="rId4" action="ppaction://hlinksldjump"/>
          </p:cNvPr>
          <p:cNvSpPr/>
          <p:nvPr/>
        </p:nvSpPr>
        <p:spPr>
          <a:xfrm rot="10800000" flipV="1">
            <a:off x="8247159" y="4189108"/>
            <a:ext cx="205673" cy="6649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bdĺžnik 39">
            <a:hlinkHover r:id="rId4" action="ppaction://hlinksldjump"/>
          </p:cNvPr>
          <p:cNvSpPr/>
          <p:nvPr/>
        </p:nvSpPr>
        <p:spPr>
          <a:xfrm>
            <a:off x="8512233" y="404687"/>
            <a:ext cx="3366209" cy="613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bdĺžnik 40">
            <a:hlinkHover r:id="rId4" action="ppaction://hlinksldjump"/>
          </p:cNvPr>
          <p:cNvSpPr/>
          <p:nvPr/>
        </p:nvSpPr>
        <p:spPr>
          <a:xfrm>
            <a:off x="9080596" y="962328"/>
            <a:ext cx="462229" cy="39276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bdĺžnik 41">
            <a:hlinkHover r:id="rId4" action="ppaction://hlinksldjump"/>
          </p:cNvPr>
          <p:cNvSpPr/>
          <p:nvPr/>
        </p:nvSpPr>
        <p:spPr>
          <a:xfrm>
            <a:off x="9987881" y="1540051"/>
            <a:ext cx="462229" cy="3333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Obdĺžnik 42">
            <a:hlinkHover r:id="rId4" action="ppaction://hlinksldjump"/>
          </p:cNvPr>
          <p:cNvSpPr/>
          <p:nvPr/>
        </p:nvSpPr>
        <p:spPr>
          <a:xfrm>
            <a:off x="9079239" y="4827092"/>
            <a:ext cx="462229" cy="3877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bdĺžnik 43">
            <a:hlinkHover r:id="rId4" action="ppaction://hlinksldjump"/>
          </p:cNvPr>
          <p:cNvSpPr/>
          <p:nvPr/>
        </p:nvSpPr>
        <p:spPr>
          <a:xfrm>
            <a:off x="10409312" y="1540051"/>
            <a:ext cx="1932445" cy="3877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bdĺžnik 44">
            <a:hlinkHover r:id="rId4" action="ppaction://hlinksldjump"/>
          </p:cNvPr>
          <p:cNvSpPr/>
          <p:nvPr/>
        </p:nvSpPr>
        <p:spPr>
          <a:xfrm>
            <a:off x="10919316" y="2422515"/>
            <a:ext cx="893537" cy="27488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bdĺžnik 45">
            <a:hlinkHover r:id="rId4" action="ppaction://hlinksldjump"/>
          </p:cNvPr>
          <p:cNvSpPr/>
          <p:nvPr/>
        </p:nvSpPr>
        <p:spPr>
          <a:xfrm rot="10800000" flipV="1">
            <a:off x="5459238" y="4330856"/>
            <a:ext cx="1284384" cy="5232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2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2.22222E-6 L -0.00299 0.00023 C -0.00273 0.00532 -0.00208 0.01111 -0.00208 0.0169 C -0.00208 0.15995 0.00104 0.11921 -0.00391 0.1794 C -0.00417 0.20023 -0.00482 0.26203 -0.00482 0.2412 C -0.00482 0.21366 -0.00443 0.18588 -0.00391 0.1581 C -0.00378 0.14583 -0.00325 0.13356 -0.00299 0.12129 C -0.00404 0.02222 -0.00299 0.01991 -0.00299 2.22222E-6 Z " pathEditMode="relative" rAng="0" ptsTypes="AAAAAA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03704E-6 L 6.25E-7 7.03704E-6 C -0.00039 0.0169 -0.00052 0.03403 -0.0013 0.05093 C -0.00143 0.05325 -0.00248 0.05533 -0.00248 0.05764 C -0.00248 0.0794 -0.00248 0.07778 6.25E-7 0.09098 C 0.00039 0.10811 0.0013 0.15903 0.0013 0.14214 C 0.0013 0.10649 0.00065 0.07107 6.25E-7 0.03542 C -0.00013 0.02801 -0.00065 0.02061 -0.0013 0.0132 C -0.00274 -0.00486 -0.00026 0.00209 6.25E-7 7.03704E-6 Z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3.54167E-6 0.00023 C -0.00039 0.0169 -0.00052 0.03403 -0.00131 0.05092 C -0.00144 0.05324 -0.00248 0.05532 -0.00248 0.05764 C -0.00248 0.0794 -0.00248 0.07778 3.54167E-6 0.09097 C 0.00039 0.1081 0.0013 0.15903 0.0013 0.14213 C 0.0013 0.10648 0.00065 0.07106 3.54167E-6 0.03541 C -0.00013 0.02801 -0.00065 0.0206 -0.00131 0.01319 C -0.00274 -0.00486 -0.00026 0.00208 3.54167E-6 2.22222E-6 Z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4.58333E-6 0.00023 C -0.00039 0.0169 -0.00052 0.03403 -0.0013 0.05092 C -0.00143 0.05324 -0.00247 0.05532 -0.00247 0.05764 C -0.00247 0.0794 -0.00247 0.07778 -4.58333E-6 0.09097 C 0.0004 0.1081 0.00131 0.15903 0.00131 0.14213 C 0.00131 0.10648 0.00066 0.07106 -4.58333E-6 0.03541 C -0.00013 0.02801 -0.00065 0.0206 -0.0013 0.01319 C -0.00273 -0.00486 -0.00026 0.00208 -4.58333E-6 2.22222E-6 Z " pathEditMode="relative" rAng="0" ptsTypes="AAAA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7.40741E-7 L -0.00495 0.00023 C -0.00456 0.02847 -0.00443 0.05764 -0.00365 0.08634 C -0.00352 0.09028 -0.00248 0.09375 -0.00248 0.09768 C -0.00248 0.13449 -0.00248 0.13171 -0.00495 0.15417 C -0.00534 0.1831 -0.00625 0.26968 -0.00625 0.24097 C -0.00625 0.18055 -0.0056 0.12037 -0.00495 0.05995 C -0.00482 0.04745 -0.0043 0.03472 -0.00365 0.02222 C -0.00222 -0.00833 -0.00469 0.00347 -0.00495 7.40741E-7 Z " pathEditMode="relative" rAng="0" ptsTypes="AAAAAAAAA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-0.00672 -0.00118 -0.01343 -0.00131 -0.02014 C -0.00261 -0.0676 -0.00248 -0.07084 -0.00248 -0.1 " pathEditMode="relative" ptsTypes="AA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hlinkClick r:id="rId2" action="ppaction://hlinksldjump"/>
          </p:cNvPr>
          <p:cNvSpPr/>
          <p:nvPr/>
        </p:nvSpPr>
        <p:spPr>
          <a:xfrm>
            <a:off x="3402034" y="1141398"/>
            <a:ext cx="1295400" cy="69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7030A0"/>
                </a:solidFill>
              </a:rPr>
              <a:t>Znova</a:t>
            </a:r>
            <a:endParaRPr lang="sk-SK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92040" y="2514600"/>
            <a:ext cx="1630680" cy="1000760"/>
          </a:xfrm>
        </p:spPr>
        <p:txBody>
          <a:bodyPr/>
          <a:lstStyle/>
          <a:p>
            <a:r>
              <a:rPr lang="sk-SK" dirty="0" smtClean="0"/>
              <a:t>Koniec</a:t>
            </a:r>
            <a:endParaRPr lang="sk-SK" dirty="0"/>
          </a:p>
        </p:txBody>
      </p:sp>
      <p:sp>
        <p:nvSpPr>
          <p:cNvPr id="4" name="Obdĺžnik 3">
            <a:hlinkClick r:id="rId2" action="ppaction://hlinksldjump"/>
          </p:cNvPr>
          <p:cNvSpPr/>
          <p:nvPr/>
        </p:nvSpPr>
        <p:spPr>
          <a:xfrm>
            <a:off x="674963" y="5943600"/>
            <a:ext cx="199339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7030A0"/>
                </a:solidFill>
              </a:rPr>
              <a:t>Začať znovu</a:t>
            </a:r>
            <a:endParaRPr lang="sk-SK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11</Words>
  <Application>Microsoft Office PowerPoint</Application>
  <PresentationFormat>Širokouhlá</PresentationFormat>
  <Paragraphs>8</Paragraphs>
  <Slides>8</Slides>
  <Notes>0</Notes>
  <HiddenSlides>6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PC Bludisko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Koniec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Bludisko lvl99999999</dc:title>
  <dc:creator>student</dc:creator>
  <cp:lastModifiedBy>student</cp:lastModifiedBy>
  <cp:revision>16</cp:revision>
  <dcterms:created xsi:type="dcterms:W3CDTF">2015-03-24T10:10:17Z</dcterms:created>
  <dcterms:modified xsi:type="dcterms:W3CDTF">2015-03-26T07:39:13Z</dcterms:modified>
</cp:coreProperties>
</file>