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57" r:id="rId5"/>
    <p:sldId id="258" r:id="rId6"/>
    <p:sldId id="259" r:id="rId7"/>
    <p:sldId id="261" r:id="rId8"/>
    <p:sldId id="266" r:id="rId9"/>
    <p:sldId id="267" r:id="rId10"/>
    <p:sldId id="268" r:id="rId11"/>
    <p:sldId id="262" r:id="rId12"/>
    <p:sldId id="263" r:id="rId13"/>
    <p:sldId id="269" r:id="rId14"/>
    <p:sldId id="272" r:id="rId15"/>
    <p:sldId id="270" r:id="rId16"/>
    <p:sldId id="271" r:id="rId17"/>
    <p:sldId id="274" r:id="rId18"/>
    <p:sldId id="273" r:id="rId19"/>
    <p:sldId id="275" r:id="rId20"/>
    <p:sldId id="285" r:id="rId21"/>
    <p:sldId id="276" r:id="rId22"/>
    <p:sldId id="280" r:id="rId23"/>
    <p:sldId id="279" r:id="rId24"/>
    <p:sldId id="277" r:id="rId25"/>
    <p:sldId id="278" r:id="rId26"/>
    <p:sldId id="283" r:id="rId27"/>
    <p:sldId id="282" r:id="rId28"/>
    <p:sldId id="284" r:id="rId29"/>
    <p:sldId id="281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FF9"/>
    <a:srgbClr val="FFFFFF"/>
    <a:srgbClr val="7D93FF"/>
    <a:srgbClr val="7DDDFF"/>
    <a:srgbClr val="E3DAFC"/>
    <a:srgbClr val="4C89E2"/>
    <a:srgbClr val="E8E8E8"/>
    <a:srgbClr val="B3CDF3"/>
    <a:srgbClr val="FF3300"/>
    <a:srgbClr val="001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CEBB-53A3-488C-AEDF-3EE7EB42CF7A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1058-777B-4D25-9E9E-DA7589518A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04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CEBB-53A3-488C-AEDF-3EE7EB42CF7A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1058-777B-4D25-9E9E-DA7589518A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80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CEBB-53A3-488C-AEDF-3EE7EB42CF7A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1058-777B-4D25-9E9E-DA7589518A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95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CEBB-53A3-488C-AEDF-3EE7EB42CF7A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1058-777B-4D25-9E9E-DA7589518A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0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CEBB-53A3-488C-AEDF-3EE7EB42CF7A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1058-777B-4D25-9E9E-DA7589518A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46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CEBB-53A3-488C-AEDF-3EE7EB42CF7A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1058-777B-4D25-9E9E-DA7589518A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62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CEBB-53A3-488C-AEDF-3EE7EB42CF7A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1058-777B-4D25-9E9E-DA7589518A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33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CEBB-53A3-488C-AEDF-3EE7EB42CF7A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1058-777B-4D25-9E9E-DA7589518A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13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CEBB-53A3-488C-AEDF-3EE7EB42CF7A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1058-777B-4D25-9E9E-DA7589518A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CEBB-53A3-488C-AEDF-3EE7EB42CF7A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1058-777B-4D25-9E9E-DA7589518A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67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CEBB-53A3-488C-AEDF-3EE7EB42CF7A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1058-777B-4D25-9E9E-DA7589518A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35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CEBB-53A3-488C-AEDF-3EE7EB42CF7A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71058-777B-4D25-9E9E-DA7589518A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47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515506" y="358622"/>
            <a:ext cx="2268000" cy="2268000"/>
            <a:chOff x="829271" y="878575"/>
            <a:chExt cx="2268000" cy="2268000"/>
          </a:xfrm>
        </p:grpSpPr>
        <p:sp>
          <p:nvSpPr>
            <p:cNvPr id="8" name="Rechteck 7"/>
            <p:cNvSpPr/>
            <p:nvPr/>
          </p:nvSpPr>
          <p:spPr>
            <a:xfrm>
              <a:off x="829271" y="878575"/>
              <a:ext cx="2268000" cy="22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r Verbinder 6"/>
            <p:cNvCxnSpPr/>
            <p:nvPr/>
          </p:nvCxnSpPr>
          <p:spPr>
            <a:xfrm flipV="1">
              <a:off x="1102659" y="1712225"/>
              <a:ext cx="1660410" cy="6452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uppieren 17"/>
            <p:cNvGrpSpPr/>
            <p:nvPr/>
          </p:nvGrpSpPr>
          <p:grpSpPr>
            <a:xfrm>
              <a:off x="932330" y="1102659"/>
              <a:ext cx="1452282" cy="609599"/>
              <a:chOff x="932330" y="1102659"/>
              <a:chExt cx="1452282" cy="609599"/>
            </a:xfrm>
          </p:grpSpPr>
          <p:sp>
            <p:nvSpPr>
              <p:cNvPr id="4" name="Flussdiagramm: Daten 3"/>
              <p:cNvSpPr/>
              <p:nvPr/>
            </p:nvSpPr>
            <p:spPr>
              <a:xfrm>
                <a:off x="932330" y="1102692"/>
                <a:ext cx="1452282" cy="609566"/>
              </a:xfrm>
              <a:prstGeom prst="flowChartInputOutpu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" name="Gerader Verbinder 12"/>
              <p:cNvCxnSpPr/>
              <p:nvPr/>
            </p:nvCxnSpPr>
            <p:spPr>
              <a:xfrm flipH="1">
                <a:off x="1102659" y="1102659"/>
                <a:ext cx="295835" cy="60956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 flipH="1">
                <a:off x="1301700" y="1102659"/>
                <a:ext cx="295835" cy="60956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/>
              <p:nvPr/>
            </p:nvCxnSpPr>
            <p:spPr>
              <a:xfrm flipH="1">
                <a:off x="1898823" y="1102659"/>
                <a:ext cx="295835" cy="60956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/>
              <p:cNvCxnSpPr/>
              <p:nvPr/>
            </p:nvCxnSpPr>
            <p:spPr>
              <a:xfrm flipH="1">
                <a:off x="1699782" y="1102659"/>
                <a:ext cx="295835" cy="60956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/>
              <p:nvPr/>
            </p:nvCxnSpPr>
            <p:spPr>
              <a:xfrm flipH="1">
                <a:off x="1500741" y="1102659"/>
                <a:ext cx="295835" cy="60956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ieren 18"/>
            <p:cNvGrpSpPr/>
            <p:nvPr/>
          </p:nvGrpSpPr>
          <p:grpSpPr>
            <a:xfrm>
              <a:off x="1500741" y="2357518"/>
              <a:ext cx="1452282" cy="609599"/>
              <a:chOff x="932330" y="1102659"/>
              <a:chExt cx="1452282" cy="609599"/>
            </a:xfrm>
          </p:grpSpPr>
          <p:sp>
            <p:nvSpPr>
              <p:cNvPr id="20" name="Flussdiagramm: Daten 19"/>
              <p:cNvSpPr/>
              <p:nvPr/>
            </p:nvSpPr>
            <p:spPr>
              <a:xfrm>
                <a:off x="932330" y="1102692"/>
                <a:ext cx="1452282" cy="609566"/>
              </a:xfrm>
              <a:prstGeom prst="flowChartInputOutput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" name="Gerader Verbinder 20"/>
              <p:cNvCxnSpPr/>
              <p:nvPr/>
            </p:nvCxnSpPr>
            <p:spPr>
              <a:xfrm flipH="1">
                <a:off x="1102659" y="1102659"/>
                <a:ext cx="295835" cy="609566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/>
              <p:nvPr/>
            </p:nvCxnSpPr>
            <p:spPr>
              <a:xfrm flipH="1">
                <a:off x="1301700" y="1102659"/>
                <a:ext cx="295835" cy="609566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/>
              <p:nvPr/>
            </p:nvCxnSpPr>
            <p:spPr>
              <a:xfrm flipH="1">
                <a:off x="1898823" y="1102659"/>
                <a:ext cx="295835" cy="609566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/>
              <p:nvPr/>
            </p:nvCxnSpPr>
            <p:spPr>
              <a:xfrm flipH="1">
                <a:off x="1699782" y="1102659"/>
                <a:ext cx="295835" cy="609566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/>
              <p:nvPr/>
            </p:nvCxnSpPr>
            <p:spPr>
              <a:xfrm flipH="1">
                <a:off x="1500741" y="1102659"/>
                <a:ext cx="295835" cy="609566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uppieren 29"/>
          <p:cNvGrpSpPr/>
          <p:nvPr/>
        </p:nvGrpSpPr>
        <p:grpSpPr>
          <a:xfrm>
            <a:off x="4155177" y="358622"/>
            <a:ext cx="2268000" cy="2268000"/>
            <a:chOff x="829271" y="878575"/>
            <a:chExt cx="2268000" cy="2268000"/>
          </a:xfrm>
        </p:grpSpPr>
        <p:sp>
          <p:nvSpPr>
            <p:cNvPr id="31" name="Rechteck 30"/>
            <p:cNvSpPr/>
            <p:nvPr/>
          </p:nvSpPr>
          <p:spPr>
            <a:xfrm>
              <a:off x="829271" y="878575"/>
              <a:ext cx="2268000" cy="226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" name="Gerader Verbinder 31"/>
            <p:cNvCxnSpPr/>
            <p:nvPr/>
          </p:nvCxnSpPr>
          <p:spPr>
            <a:xfrm flipV="1">
              <a:off x="1102659" y="1712225"/>
              <a:ext cx="1660410" cy="6452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uppieren 32"/>
            <p:cNvGrpSpPr/>
            <p:nvPr/>
          </p:nvGrpSpPr>
          <p:grpSpPr>
            <a:xfrm>
              <a:off x="932330" y="1102659"/>
              <a:ext cx="1452282" cy="609599"/>
              <a:chOff x="932330" y="1102659"/>
              <a:chExt cx="1452282" cy="609599"/>
            </a:xfrm>
          </p:grpSpPr>
          <p:sp>
            <p:nvSpPr>
              <p:cNvPr id="41" name="Flussdiagramm: Daten 40"/>
              <p:cNvSpPr/>
              <p:nvPr/>
            </p:nvSpPr>
            <p:spPr>
              <a:xfrm>
                <a:off x="932330" y="1102692"/>
                <a:ext cx="1452282" cy="609566"/>
              </a:xfrm>
              <a:prstGeom prst="flowChartInputOutpu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2" name="Gerader Verbinder 41"/>
              <p:cNvCxnSpPr/>
              <p:nvPr/>
            </p:nvCxnSpPr>
            <p:spPr>
              <a:xfrm flipH="1">
                <a:off x="1102659" y="1102659"/>
                <a:ext cx="295835" cy="60956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>
              <a:xfrm flipH="1">
                <a:off x="1301700" y="1102659"/>
                <a:ext cx="295835" cy="60956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>
              <a:xfrm flipH="1">
                <a:off x="1898823" y="1102659"/>
                <a:ext cx="295835" cy="60956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>
              <a:xfrm flipH="1">
                <a:off x="1699782" y="1102659"/>
                <a:ext cx="295835" cy="60956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 flipH="1">
                <a:off x="1500741" y="1102659"/>
                <a:ext cx="295835" cy="60956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pieren 33"/>
            <p:cNvGrpSpPr/>
            <p:nvPr/>
          </p:nvGrpSpPr>
          <p:grpSpPr>
            <a:xfrm>
              <a:off x="1500741" y="2357518"/>
              <a:ext cx="1452282" cy="609599"/>
              <a:chOff x="932330" y="1102659"/>
              <a:chExt cx="1452282" cy="609599"/>
            </a:xfrm>
          </p:grpSpPr>
          <p:sp>
            <p:nvSpPr>
              <p:cNvPr id="35" name="Flussdiagramm: Daten 34"/>
              <p:cNvSpPr/>
              <p:nvPr/>
            </p:nvSpPr>
            <p:spPr>
              <a:xfrm>
                <a:off x="932330" y="1102692"/>
                <a:ext cx="1452282" cy="609566"/>
              </a:xfrm>
              <a:prstGeom prst="flowChartInputOutput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6" name="Gerader Verbinder 35"/>
              <p:cNvCxnSpPr/>
              <p:nvPr/>
            </p:nvCxnSpPr>
            <p:spPr>
              <a:xfrm flipH="1">
                <a:off x="1102659" y="1102659"/>
                <a:ext cx="295835" cy="609566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>
              <a:xfrm flipH="1">
                <a:off x="1301700" y="1102659"/>
                <a:ext cx="295835" cy="609566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>
              <a:xfrm flipH="1">
                <a:off x="1898823" y="1102659"/>
                <a:ext cx="295835" cy="609566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/>
              <p:cNvCxnSpPr/>
              <p:nvPr/>
            </p:nvCxnSpPr>
            <p:spPr>
              <a:xfrm flipH="1">
                <a:off x="1699782" y="1102659"/>
                <a:ext cx="295835" cy="609566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/>
              <p:cNvCxnSpPr/>
              <p:nvPr/>
            </p:nvCxnSpPr>
            <p:spPr>
              <a:xfrm flipH="1">
                <a:off x="1500741" y="1102659"/>
                <a:ext cx="295835" cy="609566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Rechteck 47"/>
          <p:cNvSpPr/>
          <p:nvPr/>
        </p:nvSpPr>
        <p:spPr>
          <a:xfrm>
            <a:off x="598975" y="3316508"/>
            <a:ext cx="2268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r Verbinder 48"/>
          <p:cNvCxnSpPr/>
          <p:nvPr/>
        </p:nvCxnSpPr>
        <p:spPr>
          <a:xfrm flipV="1">
            <a:off x="872363" y="4150158"/>
            <a:ext cx="1660410" cy="6452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pieren 49"/>
          <p:cNvGrpSpPr/>
          <p:nvPr/>
        </p:nvGrpSpPr>
        <p:grpSpPr>
          <a:xfrm>
            <a:off x="702034" y="3540592"/>
            <a:ext cx="1452282" cy="609599"/>
            <a:chOff x="932330" y="1102659"/>
            <a:chExt cx="1452282" cy="609599"/>
          </a:xfrm>
        </p:grpSpPr>
        <p:sp>
          <p:nvSpPr>
            <p:cNvPr id="58" name="Flussdiagramm: Daten 57"/>
            <p:cNvSpPr/>
            <p:nvPr/>
          </p:nvSpPr>
          <p:spPr>
            <a:xfrm>
              <a:off x="932330" y="1102692"/>
              <a:ext cx="1452282" cy="609566"/>
            </a:xfrm>
            <a:prstGeom prst="flowChartInputOutpu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9" name="Gerader Verbinder 58"/>
            <p:cNvCxnSpPr/>
            <p:nvPr/>
          </p:nvCxnSpPr>
          <p:spPr>
            <a:xfrm flipH="1">
              <a:off x="1102659" y="1102659"/>
              <a:ext cx="295835" cy="6095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/>
            <p:nvPr/>
          </p:nvCxnSpPr>
          <p:spPr>
            <a:xfrm flipH="1">
              <a:off x="1301700" y="1102659"/>
              <a:ext cx="295835" cy="6095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/>
            <p:nvPr/>
          </p:nvCxnSpPr>
          <p:spPr>
            <a:xfrm flipH="1">
              <a:off x="1898823" y="1102659"/>
              <a:ext cx="295835" cy="6095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/>
            <p:nvPr/>
          </p:nvCxnSpPr>
          <p:spPr>
            <a:xfrm flipH="1">
              <a:off x="1699782" y="1102659"/>
              <a:ext cx="295835" cy="6095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/>
            <p:nvPr/>
          </p:nvCxnSpPr>
          <p:spPr>
            <a:xfrm flipH="1">
              <a:off x="1500741" y="1102659"/>
              <a:ext cx="295835" cy="6095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/>
          <p:cNvGrpSpPr/>
          <p:nvPr/>
        </p:nvGrpSpPr>
        <p:grpSpPr>
          <a:xfrm>
            <a:off x="1270445" y="4795451"/>
            <a:ext cx="1452282" cy="609599"/>
            <a:chOff x="932330" y="1102659"/>
            <a:chExt cx="1452282" cy="609599"/>
          </a:xfrm>
        </p:grpSpPr>
        <p:sp>
          <p:nvSpPr>
            <p:cNvPr id="52" name="Flussdiagramm: Daten 51"/>
            <p:cNvSpPr/>
            <p:nvPr/>
          </p:nvSpPr>
          <p:spPr>
            <a:xfrm>
              <a:off x="932330" y="1102692"/>
              <a:ext cx="1452282" cy="609566"/>
            </a:xfrm>
            <a:prstGeom prst="flowChartInputOutput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" name="Gerader Verbinder 52"/>
            <p:cNvCxnSpPr/>
            <p:nvPr/>
          </p:nvCxnSpPr>
          <p:spPr>
            <a:xfrm flipH="1">
              <a:off x="1102659" y="1102659"/>
              <a:ext cx="295835" cy="60956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/>
            <p:cNvCxnSpPr/>
            <p:nvPr/>
          </p:nvCxnSpPr>
          <p:spPr>
            <a:xfrm flipH="1">
              <a:off x="1301700" y="1102659"/>
              <a:ext cx="295835" cy="60956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/>
            <p:nvPr/>
          </p:nvCxnSpPr>
          <p:spPr>
            <a:xfrm flipH="1">
              <a:off x="1898823" y="1102659"/>
              <a:ext cx="295835" cy="60956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/>
            <p:cNvCxnSpPr/>
            <p:nvPr/>
          </p:nvCxnSpPr>
          <p:spPr>
            <a:xfrm flipH="1">
              <a:off x="1699782" y="1102659"/>
              <a:ext cx="295835" cy="60956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/>
            <p:nvPr/>
          </p:nvCxnSpPr>
          <p:spPr>
            <a:xfrm flipH="1">
              <a:off x="1500741" y="1102659"/>
              <a:ext cx="295835" cy="60956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Pfeil nach unten 63"/>
          <p:cNvSpPr/>
          <p:nvPr/>
        </p:nvSpPr>
        <p:spPr>
          <a:xfrm rot="10800000">
            <a:off x="2066609" y="3710558"/>
            <a:ext cx="777386" cy="90543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80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87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102323" y="200077"/>
            <a:ext cx="3036438" cy="2387299"/>
            <a:chOff x="990471" y="1416050"/>
            <a:chExt cx="3036438" cy="2387299"/>
          </a:xfrm>
        </p:grpSpPr>
        <p:sp>
          <p:nvSpPr>
            <p:cNvPr id="9" name="Cube 8"/>
            <p:cNvSpPr/>
            <p:nvPr/>
          </p:nvSpPr>
          <p:spPr>
            <a:xfrm>
              <a:off x="991478" y="2775828"/>
              <a:ext cx="3035431" cy="1027521"/>
            </a:xfrm>
            <a:prstGeom prst="cube">
              <a:avLst>
                <a:gd name="adj" fmla="val 73959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Cube 5"/>
            <p:cNvSpPr/>
            <p:nvPr/>
          </p:nvSpPr>
          <p:spPr>
            <a:xfrm>
              <a:off x="991479" y="1998117"/>
              <a:ext cx="3035430" cy="1555422"/>
            </a:xfrm>
            <a:prstGeom prst="cube">
              <a:avLst>
                <a:gd name="adj" fmla="val 50008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Cube 6"/>
            <p:cNvSpPr/>
            <p:nvPr/>
          </p:nvSpPr>
          <p:spPr>
            <a:xfrm>
              <a:off x="991479" y="1924050"/>
              <a:ext cx="3034421" cy="851778"/>
            </a:xfrm>
            <a:prstGeom prst="cube">
              <a:avLst>
                <a:gd name="adj" fmla="val 91747"/>
              </a:avLst>
            </a:prstGeom>
            <a:solidFill>
              <a:srgbClr val="FFC000"/>
            </a:solidFill>
            <a:ln w="381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Cube 4"/>
            <p:cNvSpPr/>
            <p:nvPr/>
          </p:nvSpPr>
          <p:spPr>
            <a:xfrm>
              <a:off x="991479" y="1797050"/>
              <a:ext cx="3034422" cy="909474"/>
            </a:xfrm>
            <a:prstGeom prst="cube">
              <a:avLst>
                <a:gd name="adj" fmla="val 86010"/>
              </a:avLst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9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6000000" scaled="0"/>
              <a:tileRect/>
            </a:gradFill>
            <a:ln w="381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Cube 7"/>
            <p:cNvSpPr/>
            <p:nvPr/>
          </p:nvSpPr>
          <p:spPr>
            <a:xfrm>
              <a:off x="990471" y="1416050"/>
              <a:ext cx="3035430" cy="1157593"/>
            </a:xfrm>
            <a:prstGeom prst="cube">
              <a:avLst>
                <a:gd name="adj" fmla="val 67779"/>
              </a:avLst>
            </a:prstGeom>
            <a:solidFill>
              <a:srgbClr val="0070C0"/>
            </a:solidFill>
            <a:ln w="381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6693126" y="1170022"/>
            <a:ext cx="4108224" cy="3993131"/>
            <a:chOff x="5111976" y="1417068"/>
            <a:chExt cx="4108224" cy="3993131"/>
          </a:xfrm>
        </p:grpSpPr>
        <p:sp>
          <p:nvSpPr>
            <p:cNvPr id="3" name="Rechteck 2"/>
            <p:cNvSpPr/>
            <p:nvPr/>
          </p:nvSpPr>
          <p:spPr>
            <a:xfrm>
              <a:off x="5111976" y="1417068"/>
              <a:ext cx="4108224" cy="399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5505872" y="1640773"/>
              <a:ext cx="3072650" cy="3135299"/>
              <a:chOff x="2048297" y="2493855"/>
              <a:chExt cx="3072650" cy="3135299"/>
            </a:xfrm>
          </p:grpSpPr>
          <p:pic>
            <p:nvPicPr>
              <p:cNvPr id="11" name="Grafik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48297" y="3202736"/>
                <a:ext cx="3072650" cy="2426418"/>
              </a:xfrm>
              <a:prstGeom prst="rect">
                <a:avLst/>
              </a:prstGeom>
              <a:effectLst>
                <a:glow rad="139700">
                  <a:schemeClr val="tx1">
                    <a:alpha val="40000"/>
                  </a:schemeClr>
                </a:glow>
              </a:effectLst>
            </p:spPr>
          </p:pic>
          <p:grpSp>
            <p:nvGrpSpPr>
              <p:cNvPr id="41" name="Gruppieren 40"/>
              <p:cNvGrpSpPr/>
              <p:nvPr/>
            </p:nvGrpSpPr>
            <p:grpSpPr>
              <a:xfrm>
                <a:off x="3454401" y="2493855"/>
                <a:ext cx="1077028" cy="3135299"/>
                <a:chOff x="3454401" y="2493855"/>
                <a:chExt cx="1077028" cy="3135299"/>
              </a:xfrm>
              <a:effectLst>
                <a:glow rad="139700">
                  <a:schemeClr val="tx1">
                    <a:alpha val="40000"/>
                  </a:schemeClr>
                </a:glow>
              </a:effectLst>
            </p:grpSpPr>
            <p:cxnSp>
              <p:nvCxnSpPr>
                <p:cNvPr id="15" name="Gewinkelter Verbinder 14"/>
                <p:cNvCxnSpPr>
                  <a:stCxn id="22" idx="6"/>
                  <a:endCxn id="11" idx="2"/>
                </p:cNvCxnSpPr>
                <p:nvPr/>
              </p:nvCxnSpPr>
              <p:spPr>
                <a:xfrm flipH="1">
                  <a:off x="3584622" y="2781855"/>
                  <a:ext cx="946807" cy="2847299"/>
                </a:xfrm>
                <a:prstGeom prst="bentConnector4">
                  <a:avLst>
                    <a:gd name="adj1" fmla="val -86408"/>
                    <a:gd name="adj2" fmla="val 108029"/>
                  </a:avLst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Ellipse 21"/>
                <p:cNvSpPr/>
                <p:nvPr/>
              </p:nvSpPr>
              <p:spPr>
                <a:xfrm>
                  <a:off x="3955429" y="2493855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5" name="Gewinkelter Verbinder 24"/>
                <p:cNvCxnSpPr>
                  <a:stCxn id="22" idx="2"/>
                </p:cNvCxnSpPr>
                <p:nvPr/>
              </p:nvCxnSpPr>
              <p:spPr>
                <a:xfrm rot="10800000" flipV="1">
                  <a:off x="3454401" y="2781854"/>
                  <a:ext cx="501029" cy="866335"/>
                </a:xfrm>
                <a:prstGeom prst="bentConnector2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/>
                <p:cNvCxnSpPr/>
                <p:nvPr/>
              </p:nvCxnSpPr>
              <p:spPr>
                <a:xfrm flipV="1">
                  <a:off x="4077882" y="2606783"/>
                  <a:ext cx="324000" cy="3240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5" name="Gruppieren 54"/>
          <p:cNvGrpSpPr/>
          <p:nvPr/>
        </p:nvGrpSpPr>
        <p:grpSpPr>
          <a:xfrm>
            <a:off x="2831820" y="341000"/>
            <a:ext cx="4108224" cy="3993131"/>
            <a:chOff x="2831820" y="341000"/>
            <a:chExt cx="4108224" cy="3993131"/>
          </a:xfrm>
        </p:grpSpPr>
        <p:sp>
          <p:nvSpPr>
            <p:cNvPr id="46" name="Rechteck 45"/>
            <p:cNvSpPr/>
            <p:nvPr/>
          </p:nvSpPr>
          <p:spPr>
            <a:xfrm>
              <a:off x="2831820" y="341000"/>
              <a:ext cx="4108224" cy="399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3225716" y="564705"/>
              <a:ext cx="3072650" cy="3135299"/>
              <a:chOff x="3225716" y="564705"/>
              <a:chExt cx="3072650" cy="3135299"/>
            </a:xfrm>
          </p:grpSpPr>
          <p:pic>
            <p:nvPicPr>
              <p:cNvPr id="48" name="Grafik 4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25716" y="1273586"/>
                <a:ext cx="3072650" cy="2426418"/>
              </a:xfrm>
              <a:prstGeom prst="rect">
                <a:avLst/>
              </a:prstGeom>
              <a:effectLst/>
            </p:spPr>
          </p:pic>
          <p:grpSp>
            <p:nvGrpSpPr>
              <p:cNvPr id="49" name="Gruppieren 48"/>
              <p:cNvGrpSpPr/>
              <p:nvPr/>
            </p:nvGrpSpPr>
            <p:grpSpPr>
              <a:xfrm>
                <a:off x="4631820" y="564705"/>
                <a:ext cx="1077028" cy="3135299"/>
                <a:chOff x="3454401" y="2493855"/>
                <a:chExt cx="1077028" cy="3135299"/>
              </a:xfrm>
              <a:effectLst/>
            </p:grpSpPr>
            <p:cxnSp>
              <p:nvCxnSpPr>
                <p:cNvPr id="50" name="Gewinkelter Verbinder 49"/>
                <p:cNvCxnSpPr>
                  <a:stCxn id="51" idx="6"/>
                  <a:endCxn id="48" idx="2"/>
                </p:cNvCxnSpPr>
                <p:nvPr/>
              </p:nvCxnSpPr>
              <p:spPr>
                <a:xfrm flipH="1">
                  <a:off x="3584622" y="2781855"/>
                  <a:ext cx="946807" cy="2847299"/>
                </a:xfrm>
                <a:prstGeom prst="bentConnector4">
                  <a:avLst>
                    <a:gd name="adj1" fmla="val -86408"/>
                    <a:gd name="adj2" fmla="val 108029"/>
                  </a:avLst>
                </a:prstGeom>
                <a:ln w="571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Ellipse 50"/>
                <p:cNvSpPr/>
                <p:nvPr/>
              </p:nvSpPr>
              <p:spPr>
                <a:xfrm>
                  <a:off x="3955429" y="2493855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52" name="Gewinkelter Verbinder 51"/>
                <p:cNvCxnSpPr>
                  <a:stCxn id="51" idx="2"/>
                </p:cNvCxnSpPr>
                <p:nvPr/>
              </p:nvCxnSpPr>
              <p:spPr>
                <a:xfrm rot="10800000" flipV="1">
                  <a:off x="3454401" y="2781854"/>
                  <a:ext cx="501029" cy="866335"/>
                </a:xfrm>
                <a:prstGeom prst="bentConnector2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 Verbindung mit Pfeil 52"/>
                <p:cNvCxnSpPr/>
                <p:nvPr/>
              </p:nvCxnSpPr>
              <p:spPr>
                <a:xfrm flipV="1">
                  <a:off x="4077882" y="2606783"/>
                  <a:ext cx="324000" cy="3240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56" name="Grafik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38" y="5062139"/>
            <a:ext cx="1440000" cy="1401486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582" y="5037851"/>
            <a:ext cx="1440000" cy="1399407"/>
          </a:xfrm>
          <a:prstGeom prst="rect">
            <a:avLst/>
          </a:prstGeom>
        </p:spPr>
      </p:pic>
      <p:sp>
        <p:nvSpPr>
          <p:cNvPr id="58" name="Textfeld 57"/>
          <p:cNvSpPr txBox="1"/>
          <p:nvPr/>
        </p:nvSpPr>
        <p:spPr>
          <a:xfrm>
            <a:off x="7734300" y="546161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1,0283</a:t>
            </a:r>
          </a:p>
        </p:txBody>
      </p:sp>
    </p:spTree>
    <p:extLst>
      <p:ext uri="{BB962C8B-B14F-4D97-AF65-F5344CB8AC3E}">
        <p14:creationId xmlns:p14="http://schemas.microsoft.com/office/powerpoint/2010/main" val="34684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pieren 93"/>
          <p:cNvGrpSpPr/>
          <p:nvPr/>
        </p:nvGrpSpPr>
        <p:grpSpPr>
          <a:xfrm>
            <a:off x="653490" y="1140857"/>
            <a:ext cx="4810125" cy="2343150"/>
            <a:chOff x="1247775" y="1143001"/>
            <a:chExt cx="4810125" cy="2343150"/>
          </a:xfrm>
        </p:grpSpPr>
        <p:grpSp>
          <p:nvGrpSpPr>
            <p:cNvPr id="92" name="Gruppieren 91"/>
            <p:cNvGrpSpPr/>
            <p:nvPr/>
          </p:nvGrpSpPr>
          <p:grpSpPr>
            <a:xfrm>
              <a:off x="1556844" y="1528503"/>
              <a:ext cx="4232140" cy="1620000"/>
              <a:chOff x="3147519" y="2738178"/>
              <a:chExt cx="4232140" cy="1620000"/>
            </a:xfrm>
          </p:grpSpPr>
          <p:grpSp>
            <p:nvGrpSpPr>
              <p:cNvPr id="43" name="Gruppieren 42"/>
              <p:cNvGrpSpPr/>
              <p:nvPr/>
            </p:nvGrpSpPr>
            <p:grpSpPr>
              <a:xfrm>
                <a:off x="3147519" y="2738178"/>
                <a:ext cx="1542534" cy="1620000"/>
                <a:chOff x="1013919" y="2466489"/>
                <a:chExt cx="1542534" cy="1620000"/>
              </a:xfrm>
            </p:grpSpPr>
            <p:pic>
              <p:nvPicPr>
                <p:cNvPr id="8" name="Grafik 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99425" y="246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6" name="Grafik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44351" y="264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7" name="Grafik 1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89279" y="282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8" name="Grafik 1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34207" y="300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9" name="Grafik 1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79135" y="318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20" name="Grafik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324063" y="336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21" name="Grafik 2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68991" y="354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22" name="Grafik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13919" y="3726489"/>
                  <a:ext cx="457028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uppieren 43"/>
              <p:cNvGrpSpPr/>
              <p:nvPr/>
            </p:nvGrpSpPr>
            <p:grpSpPr>
              <a:xfrm>
                <a:off x="3599880" y="2738178"/>
                <a:ext cx="1534348" cy="1614003"/>
                <a:chOff x="1405693" y="2466489"/>
                <a:chExt cx="1534348" cy="1614003"/>
              </a:xfrm>
            </p:grpSpPr>
            <p:pic>
              <p:nvPicPr>
                <p:cNvPr id="23" name="Grafik 2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3013" y="246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42" name="Grafik 4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29111" y="2645632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41" name="Grafik 4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75208" y="2824775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40" name="Grafik 3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21305" y="300391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39" name="Grafik 3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67402" y="3183061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38" name="Grafik 3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3499" y="3362204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37" name="Grafik 3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59596" y="3541347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30" name="Grafik 2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05693" y="3720492"/>
                  <a:ext cx="457028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55" name="Gruppieren 54"/>
              <p:cNvGrpSpPr/>
              <p:nvPr/>
            </p:nvGrpSpPr>
            <p:grpSpPr>
              <a:xfrm>
                <a:off x="4044055" y="2738178"/>
                <a:ext cx="1542534" cy="1620000"/>
                <a:chOff x="1731699" y="2648178"/>
                <a:chExt cx="1542534" cy="1620000"/>
              </a:xfrm>
            </p:grpSpPr>
            <p:pic>
              <p:nvPicPr>
                <p:cNvPr id="46" name="Grafik 4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817205" y="264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54" name="Grafik 5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62131" y="282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48" name="Grafik 4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07059" y="300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49" name="Grafik 4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51987" y="318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50" name="Grafik 4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96915" y="336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51" name="Grafik 5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41843" y="354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52" name="Grafik 5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86771" y="372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53" name="Grafik 5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31699" y="3908178"/>
                  <a:ext cx="457028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65" name="Gruppieren 64"/>
              <p:cNvGrpSpPr/>
              <p:nvPr/>
            </p:nvGrpSpPr>
            <p:grpSpPr>
              <a:xfrm>
                <a:off x="4496416" y="2738178"/>
                <a:ext cx="1534348" cy="1614003"/>
                <a:chOff x="1405693" y="2466489"/>
                <a:chExt cx="1534348" cy="1614003"/>
              </a:xfrm>
            </p:grpSpPr>
            <p:pic>
              <p:nvPicPr>
                <p:cNvPr id="66" name="Grafik 6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3013" y="246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67" name="Grafik 6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29111" y="2645632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68" name="Grafik 6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75208" y="2824775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69" name="Grafik 6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21305" y="300391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70" name="Grafik 6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67402" y="3183061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71" name="Grafik 7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3499" y="3362204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72" name="Grafik 7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59596" y="3541347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73" name="Grafik 7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05693" y="3720492"/>
                  <a:ext cx="457028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56" name="Gruppieren 55"/>
              <p:cNvGrpSpPr/>
              <p:nvPr/>
            </p:nvGrpSpPr>
            <p:grpSpPr>
              <a:xfrm>
                <a:off x="4940591" y="2738178"/>
                <a:ext cx="1542534" cy="1620000"/>
                <a:chOff x="1731699" y="2648178"/>
                <a:chExt cx="1542534" cy="1620000"/>
              </a:xfrm>
            </p:grpSpPr>
            <p:pic>
              <p:nvPicPr>
                <p:cNvPr id="57" name="Grafik 5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817205" y="264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58" name="Grafik 5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62131" y="282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59" name="Grafik 5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07059" y="300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60" name="Grafik 5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51987" y="318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61" name="Grafik 6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96915" y="336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62" name="Grafik 6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41843" y="354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63" name="Grafik 6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86771" y="372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64" name="Grafik 6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31699" y="3908178"/>
                  <a:ext cx="457028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74" name="Gruppieren 73"/>
              <p:cNvGrpSpPr/>
              <p:nvPr/>
            </p:nvGrpSpPr>
            <p:grpSpPr>
              <a:xfrm>
                <a:off x="5392952" y="2738178"/>
                <a:ext cx="1534348" cy="1614003"/>
                <a:chOff x="1405693" y="2466489"/>
                <a:chExt cx="1534348" cy="1614003"/>
              </a:xfrm>
            </p:grpSpPr>
            <p:pic>
              <p:nvPicPr>
                <p:cNvPr id="75" name="Grafik 7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3013" y="246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76" name="Grafik 7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29111" y="2645632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77" name="Grafik 7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75208" y="2824775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78" name="Grafik 7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21305" y="300391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79" name="Grafik 7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67402" y="3183061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80" name="Grafik 7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3499" y="3362204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81" name="Grafik 8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59596" y="3541347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82" name="Grafik 8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05693" y="3720492"/>
                  <a:ext cx="457028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83" name="Gruppieren 82"/>
              <p:cNvGrpSpPr/>
              <p:nvPr/>
            </p:nvGrpSpPr>
            <p:grpSpPr>
              <a:xfrm>
                <a:off x="5837125" y="2738178"/>
                <a:ext cx="1542534" cy="1620000"/>
                <a:chOff x="1013919" y="2466489"/>
                <a:chExt cx="1542534" cy="1620000"/>
              </a:xfrm>
            </p:grpSpPr>
            <p:pic>
              <p:nvPicPr>
                <p:cNvPr id="84" name="Grafik 8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99425" y="246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85" name="Grafik 8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44351" y="264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86" name="Grafik 8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89279" y="282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87" name="Grafik 8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34207" y="300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88" name="Grafik 8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79135" y="318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89" name="Grafik 8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324063" y="336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90" name="Grafik 8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68991" y="354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91" name="Grafik 9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13919" y="3726489"/>
                  <a:ext cx="457028" cy="360000"/>
                </a:xfrm>
                <a:prstGeom prst="rect">
                  <a:avLst/>
                </a:prstGeom>
              </p:spPr>
            </p:pic>
          </p:grpSp>
        </p:grpSp>
        <p:sp>
          <p:nvSpPr>
            <p:cNvPr id="93" name="Rechteck 92"/>
            <p:cNvSpPr/>
            <p:nvPr/>
          </p:nvSpPr>
          <p:spPr>
            <a:xfrm>
              <a:off x="1247775" y="1143001"/>
              <a:ext cx="4810125" cy="2343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1" name="Gruppieren 160"/>
          <p:cNvGrpSpPr/>
          <p:nvPr/>
        </p:nvGrpSpPr>
        <p:grpSpPr>
          <a:xfrm>
            <a:off x="6843371" y="1140857"/>
            <a:ext cx="4810125" cy="2343150"/>
            <a:chOff x="5381625" y="1866901"/>
            <a:chExt cx="4810125" cy="2343150"/>
          </a:xfrm>
        </p:grpSpPr>
        <p:grpSp>
          <p:nvGrpSpPr>
            <p:cNvPr id="96" name="Gruppieren 95"/>
            <p:cNvGrpSpPr/>
            <p:nvPr/>
          </p:nvGrpSpPr>
          <p:grpSpPr>
            <a:xfrm>
              <a:off x="5690694" y="2252403"/>
              <a:ext cx="4232140" cy="1620000"/>
              <a:chOff x="3147519" y="2738178"/>
              <a:chExt cx="4232140" cy="1620000"/>
            </a:xfrm>
            <a:effectLst>
              <a:glow rad="139700">
                <a:schemeClr val="tx1">
                  <a:alpha val="40000"/>
                </a:schemeClr>
              </a:glow>
            </a:effectLst>
          </p:grpSpPr>
          <p:grpSp>
            <p:nvGrpSpPr>
              <p:cNvPr id="98" name="Gruppieren 97"/>
              <p:cNvGrpSpPr/>
              <p:nvPr/>
            </p:nvGrpSpPr>
            <p:grpSpPr>
              <a:xfrm>
                <a:off x="3147519" y="2738178"/>
                <a:ext cx="1542534" cy="1620000"/>
                <a:chOff x="1013919" y="2466489"/>
                <a:chExt cx="1542534" cy="1620000"/>
              </a:xfrm>
            </p:grpSpPr>
            <p:pic>
              <p:nvPicPr>
                <p:cNvPr id="153" name="Grafik 15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99425" y="246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54" name="Grafik 15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44351" y="264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55" name="Grafik 15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89279" y="282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56" name="Grafik 15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34207" y="300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57" name="Grafik 15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79135" y="318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58" name="Grafik 15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324063" y="336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59" name="Grafik 15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68991" y="354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60" name="Grafik 15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13919" y="3726489"/>
                  <a:ext cx="457028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99" name="Gruppieren 98"/>
              <p:cNvGrpSpPr/>
              <p:nvPr/>
            </p:nvGrpSpPr>
            <p:grpSpPr>
              <a:xfrm>
                <a:off x="3599880" y="2738178"/>
                <a:ext cx="1534348" cy="1614003"/>
                <a:chOff x="1405693" y="2466489"/>
                <a:chExt cx="1534348" cy="1614003"/>
              </a:xfrm>
            </p:grpSpPr>
            <p:pic>
              <p:nvPicPr>
                <p:cNvPr id="145" name="Grafik 14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3013" y="246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46" name="Grafik 14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29111" y="2645632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47" name="Grafik 14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75208" y="2824775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48" name="Grafik 14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21305" y="300391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49" name="Grafik 14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67402" y="3183061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50" name="Grafik 14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3499" y="3362204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51" name="Grafik 15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59596" y="3541347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52" name="Grafik 15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05693" y="3720492"/>
                  <a:ext cx="457028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100" name="Gruppieren 99"/>
              <p:cNvGrpSpPr/>
              <p:nvPr/>
            </p:nvGrpSpPr>
            <p:grpSpPr>
              <a:xfrm>
                <a:off x="4044055" y="2738178"/>
                <a:ext cx="1542534" cy="1620000"/>
                <a:chOff x="1731699" y="2648178"/>
                <a:chExt cx="1542534" cy="1620000"/>
              </a:xfrm>
            </p:grpSpPr>
            <p:pic>
              <p:nvPicPr>
                <p:cNvPr id="137" name="Grafik 13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817205" y="264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38" name="Grafik 13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62131" y="282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39" name="Grafik 13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07059" y="300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40" name="Grafik 13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51987" y="318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41" name="Grafik 14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96915" y="336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42" name="Grafik 14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41843" y="354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43" name="Grafik 14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86771" y="372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44" name="Grafik 14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31699" y="3908178"/>
                  <a:ext cx="457028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101" name="Gruppieren 100"/>
              <p:cNvGrpSpPr/>
              <p:nvPr/>
            </p:nvGrpSpPr>
            <p:grpSpPr>
              <a:xfrm>
                <a:off x="4496416" y="2738178"/>
                <a:ext cx="1534348" cy="1614003"/>
                <a:chOff x="1405693" y="2466489"/>
                <a:chExt cx="1534348" cy="1614003"/>
              </a:xfrm>
            </p:grpSpPr>
            <p:pic>
              <p:nvPicPr>
                <p:cNvPr id="129" name="Grafik 1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3013" y="246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30" name="Grafik 12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29111" y="2645632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31" name="Grafik 13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75208" y="2824775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32" name="Grafik 13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21305" y="300391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33" name="Grafik 13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67402" y="3183061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34" name="Grafik 13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3499" y="3362204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35" name="Grafik 13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59596" y="3541347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36" name="Grafik 13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05693" y="3720492"/>
                  <a:ext cx="457028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102" name="Gruppieren 101"/>
              <p:cNvGrpSpPr/>
              <p:nvPr/>
            </p:nvGrpSpPr>
            <p:grpSpPr>
              <a:xfrm>
                <a:off x="4940591" y="2738178"/>
                <a:ext cx="1542534" cy="1620000"/>
                <a:chOff x="1731699" y="2648178"/>
                <a:chExt cx="1542534" cy="1620000"/>
              </a:xfrm>
            </p:grpSpPr>
            <p:pic>
              <p:nvPicPr>
                <p:cNvPr id="121" name="Grafik 12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817205" y="264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22" name="Grafik 12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62131" y="282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23" name="Grafik 12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07059" y="300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24" name="Grafik 1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51987" y="318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25" name="Grafik 12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96915" y="336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26" name="Grafik 12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41843" y="354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27" name="Grafik 12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86771" y="372817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28" name="Grafik 12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31699" y="3908178"/>
                  <a:ext cx="457028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103" name="Gruppieren 102"/>
              <p:cNvGrpSpPr/>
              <p:nvPr/>
            </p:nvGrpSpPr>
            <p:grpSpPr>
              <a:xfrm>
                <a:off x="5392952" y="2738178"/>
                <a:ext cx="1534348" cy="1614003"/>
                <a:chOff x="1405693" y="2466489"/>
                <a:chExt cx="1534348" cy="1614003"/>
              </a:xfrm>
            </p:grpSpPr>
            <p:pic>
              <p:nvPicPr>
                <p:cNvPr id="113" name="Grafik 11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3013" y="246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14" name="Grafik 11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29111" y="2645632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15" name="Grafik 11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75208" y="2824775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16" name="Grafik 11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21305" y="3003918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17" name="Grafik 11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67402" y="3183061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18" name="Grafik 1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3499" y="3362204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19" name="Grafik 11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59596" y="3541347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20" name="Grafik 1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05693" y="3720492"/>
                  <a:ext cx="457028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104" name="Gruppieren 103"/>
              <p:cNvGrpSpPr/>
              <p:nvPr/>
            </p:nvGrpSpPr>
            <p:grpSpPr>
              <a:xfrm>
                <a:off x="5837125" y="2738178"/>
                <a:ext cx="1542534" cy="1620000"/>
                <a:chOff x="1013919" y="2466489"/>
                <a:chExt cx="1542534" cy="1620000"/>
              </a:xfrm>
            </p:grpSpPr>
            <p:pic>
              <p:nvPicPr>
                <p:cNvPr id="105" name="Grafik 10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99425" y="246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06" name="Grafik 10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44351" y="264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07" name="Grafik 10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89279" y="282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08" name="Grafik 10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34207" y="300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09" name="Grafik 10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79135" y="318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10" name="Grafik 10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324063" y="336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11" name="Grafik 11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68991" y="3546489"/>
                  <a:ext cx="457028" cy="360000"/>
                </a:xfrm>
                <a:prstGeom prst="rect">
                  <a:avLst/>
                </a:prstGeom>
              </p:spPr>
            </p:pic>
            <p:pic>
              <p:nvPicPr>
                <p:cNvPr id="112" name="Grafik 11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13919" y="3726489"/>
                  <a:ext cx="457028" cy="360000"/>
                </a:xfrm>
                <a:prstGeom prst="rect">
                  <a:avLst/>
                </a:prstGeom>
              </p:spPr>
            </p:pic>
          </p:grpSp>
        </p:grpSp>
        <p:sp>
          <p:nvSpPr>
            <p:cNvPr id="97" name="Rechteck 96"/>
            <p:cNvSpPr/>
            <p:nvPr/>
          </p:nvSpPr>
          <p:spPr>
            <a:xfrm>
              <a:off x="5381625" y="1866901"/>
              <a:ext cx="4810125" cy="2343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62" name="Grafik 1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48" y="4589508"/>
            <a:ext cx="2160000" cy="1053992"/>
          </a:xfrm>
          <a:prstGeom prst="rect">
            <a:avLst/>
          </a:prstGeom>
        </p:spPr>
      </p:pic>
      <p:pic>
        <p:nvPicPr>
          <p:cNvPr id="163" name="Grafik 1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403" y="4510344"/>
            <a:ext cx="2160000" cy="1053992"/>
          </a:xfrm>
          <a:prstGeom prst="rect">
            <a:avLst/>
          </a:prstGeom>
        </p:spPr>
      </p:pic>
      <p:sp>
        <p:nvSpPr>
          <p:cNvPr id="164" name="Textfeld 163"/>
          <p:cNvSpPr txBox="1"/>
          <p:nvPr/>
        </p:nvSpPr>
        <p:spPr>
          <a:xfrm>
            <a:off x="2858592" y="556433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2,0478</a:t>
            </a:r>
          </a:p>
        </p:txBody>
      </p:sp>
    </p:spTree>
    <p:extLst>
      <p:ext uri="{BB962C8B-B14F-4D97-AF65-F5344CB8AC3E}">
        <p14:creationId xmlns:p14="http://schemas.microsoft.com/office/powerpoint/2010/main" val="196909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3189321" y="133350"/>
            <a:ext cx="2590800" cy="1181100"/>
            <a:chOff x="3124200" y="914400"/>
            <a:chExt cx="2590800" cy="1181100"/>
          </a:xfrm>
        </p:grpSpPr>
        <p:sp>
          <p:nvSpPr>
            <p:cNvPr id="31" name="Rechteck 30"/>
            <p:cNvSpPr/>
            <p:nvPr/>
          </p:nvSpPr>
          <p:spPr>
            <a:xfrm>
              <a:off x="3339600" y="1144950"/>
              <a:ext cx="2160000" cy="720000"/>
            </a:xfrm>
            <a:prstGeom prst="rect">
              <a:avLst/>
            </a:prstGeom>
            <a:solidFill>
              <a:srgbClr val="B9B9B9"/>
            </a:solidFill>
            <a:ln>
              <a:noFill/>
            </a:ln>
            <a:effectLst>
              <a:glow rad="190500">
                <a:srgbClr val="2B73DD">
                  <a:alpha val="40000"/>
                </a:srgbClr>
              </a:glo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124200" y="914400"/>
              <a:ext cx="2590800" cy="1181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132883" y="133350"/>
            <a:ext cx="2590800" cy="1181100"/>
            <a:chOff x="1952625" y="3714750"/>
            <a:chExt cx="2590800" cy="1181100"/>
          </a:xfrm>
        </p:grpSpPr>
        <p:sp>
          <p:nvSpPr>
            <p:cNvPr id="42" name="Rechteck 41"/>
            <p:cNvSpPr/>
            <p:nvPr/>
          </p:nvSpPr>
          <p:spPr>
            <a:xfrm>
              <a:off x="1952625" y="3714750"/>
              <a:ext cx="2590800" cy="1181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2168025" y="3945300"/>
              <a:ext cx="2160000" cy="720000"/>
            </a:xfrm>
            <a:prstGeom prst="rect">
              <a:avLst/>
            </a:prstGeom>
            <a:solidFill>
              <a:srgbClr val="B9B9B9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5995521" y="5392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2,188</a:t>
            </a:r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1" y="1349482"/>
            <a:ext cx="2591025" cy="1182727"/>
          </a:xfrm>
          <a:prstGeom prst="rect">
            <a:avLst/>
          </a:prstGeom>
        </p:spPr>
      </p:pic>
      <p:pic>
        <p:nvPicPr>
          <p:cNvPr id="50" name="Grafik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321" y="1349482"/>
            <a:ext cx="2591025" cy="1182727"/>
          </a:xfrm>
          <a:prstGeom prst="rect">
            <a:avLst/>
          </a:prstGeom>
        </p:spPr>
      </p:pic>
      <p:sp>
        <p:nvSpPr>
          <p:cNvPr id="52" name="Rechteck 51"/>
          <p:cNvSpPr/>
          <p:nvPr/>
        </p:nvSpPr>
        <p:spPr>
          <a:xfrm>
            <a:off x="1673990" y="3626144"/>
            <a:ext cx="2590800" cy="1181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1048448" y="4807244"/>
            <a:ext cx="2160000" cy="720000"/>
          </a:xfrm>
          <a:prstGeom prst="rect">
            <a:avLst/>
          </a:prstGeom>
          <a:solidFill>
            <a:srgbClr val="B9B9B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1975115" y="5103313"/>
            <a:ext cx="2160000" cy="720000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ASDFG</a:t>
            </a:r>
          </a:p>
        </p:txBody>
      </p:sp>
      <p:sp>
        <p:nvSpPr>
          <p:cNvPr id="56" name="Rechteck 55"/>
          <p:cNvSpPr/>
          <p:nvPr/>
        </p:nvSpPr>
        <p:spPr>
          <a:xfrm>
            <a:off x="3518165" y="5395345"/>
            <a:ext cx="2160000" cy="720000"/>
          </a:xfrm>
          <a:prstGeom prst="rect">
            <a:avLst/>
          </a:prstGeom>
          <a:solidFill>
            <a:srgbClr val="4E82B2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ASDFG</a:t>
            </a:r>
          </a:p>
        </p:txBody>
      </p:sp>
    </p:spTree>
    <p:extLst>
      <p:ext uri="{BB962C8B-B14F-4D97-AF65-F5344CB8AC3E}">
        <p14:creationId xmlns:p14="http://schemas.microsoft.com/office/powerpoint/2010/main" val="308598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1137058" y="1177557"/>
            <a:ext cx="4078975" cy="4078975"/>
            <a:chOff x="1137058" y="1177557"/>
            <a:chExt cx="4078975" cy="4078975"/>
          </a:xfrm>
        </p:grpSpPr>
        <p:sp>
          <p:nvSpPr>
            <p:cNvPr id="172" name="Rechteck 171"/>
            <p:cNvSpPr/>
            <p:nvPr/>
          </p:nvSpPr>
          <p:spPr>
            <a:xfrm>
              <a:off x="1137058" y="1177557"/>
              <a:ext cx="4078975" cy="40789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" name="Gruppieren 10"/>
            <p:cNvGrpSpPr/>
            <p:nvPr/>
          </p:nvGrpSpPr>
          <p:grpSpPr>
            <a:xfrm>
              <a:off x="1356367" y="2611674"/>
              <a:ext cx="3679696" cy="1291991"/>
              <a:chOff x="6454280" y="3562845"/>
              <a:chExt cx="4819394" cy="1692156"/>
            </a:xfrm>
          </p:grpSpPr>
          <p:grpSp>
            <p:nvGrpSpPr>
              <p:cNvPr id="7" name="Gruppieren 6"/>
              <p:cNvGrpSpPr/>
              <p:nvPr/>
            </p:nvGrpSpPr>
            <p:grpSpPr>
              <a:xfrm>
                <a:off x="7558406" y="3562845"/>
                <a:ext cx="3715268" cy="539144"/>
                <a:chOff x="5376430" y="4201703"/>
                <a:chExt cx="3715268" cy="539144"/>
              </a:xfrm>
            </p:grpSpPr>
            <p:pic>
              <p:nvPicPr>
                <p:cNvPr id="4" name="Grafik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76430" y="4201703"/>
                  <a:ext cx="580930" cy="539144"/>
                </a:xfrm>
                <a:prstGeom prst="rect">
                  <a:avLst/>
                </a:prstGeom>
              </p:spPr>
            </p:pic>
            <p:pic>
              <p:nvPicPr>
                <p:cNvPr id="105" name="Grafik 10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98820" y="4201703"/>
                  <a:ext cx="580930" cy="539144"/>
                </a:xfrm>
                <a:prstGeom prst="rect">
                  <a:avLst/>
                </a:prstGeom>
              </p:spPr>
            </p:pic>
            <p:pic>
              <p:nvPicPr>
                <p:cNvPr id="106" name="Grafik 10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421210" y="4201703"/>
                  <a:ext cx="580930" cy="539144"/>
                </a:xfrm>
                <a:prstGeom prst="rect">
                  <a:avLst/>
                </a:prstGeom>
              </p:spPr>
            </p:pic>
            <p:pic>
              <p:nvPicPr>
                <p:cNvPr id="107" name="Grafik 10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943600" y="4201703"/>
                  <a:ext cx="580930" cy="539144"/>
                </a:xfrm>
                <a:prstGeom prst="rect">
                  <a:avLst/>
                </a:prstGeom>
              </p:spPr>
            </p:pic>
            <p:pic>
              <p:nvPicPr>
                <p:cNvPr id="108" name="Grafik 10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465990" y="4201703"/>
                  <a:ext cx="580930" cy="539144"/>
                </a:xfrm>
                <a:prstGeom prst="rect">
                  <a:avLst/>
                </a:prstGeom>
              </p:spPr>
            </p:pic>
            <p:pic>
              <p:nvPicPr>
                <p:cNvPr id="109" name="Grafik 10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988380" y="4201703"/>
                  <a:ext cx="580930" cy="539144"/>
                </a:xfrm>
                <a:prstGeom prst="rect">
                  <a:avLst/>
                </a:prstGeom>
              </p:spPr>
            </p:pic>
            <p:pic>
              <p:nvPicPr>
                <p:cNvPr id="110" name="Grafik 10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510768" y="4201703"/>
                  <a:ext cx="580930" cy="539144"/>
                </a:xfrm>
                <a:prstGeom prst="rect">
                  <a:avLst/>
                </a:prstGeom>
              </p:spPr>
            </p:pic>
          </p:grpSp>
          <p:grpSp>
            <p:nvGrpSpPr>
              <p:cNvPr id="6" name="Gruppieren 5"/>
              <p:cNvGrpSpPr/>
              <p:nvPr/>
            </p:nvGrpSpPr>
            <p:grpSpPr>
              <a:xfrm>
                <a:off x="7337580" y="3788556"/>
                <a:ext cx="3715268" cy="545258"/>
                <a:chOff x="5085965" y="4467338"/>
                <a:chExt cx="3715268" cy="545258"/>
              </a:xfrm>
            </p:grpSpPr>
            <p:pic>
              <p:nvPicPr>
                <p:cNvPr id="111" name="Grafik 11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085965" y="4473452"/>
                  <a:ext cx="580930" cy="539144"/>
                </a:xfrm>
                <a:prstGeom prst="rect">
                  <a:avLst/>
                </a:prstGeom>
              </p:spPr>
            </p:pic>
            <p:pic>
              <p:nvPicPr>
                <p:cNvPr id="5" name="Grafik 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08355" y="4467338"/>
                  <a:ext cx="580930" cy="545258"/>
                </a:xfrm>
                <a:prstGeom prst="rect">
                  <a:avLst/>
                </a:prstGeom>
              </p:spPr>
            </p:pic>
            <p:pic>
              <p:nvPicPr>
                <p:cNvPr id="118" name="Grafik 1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30745" y="4467338"/>
                  <a:ext cx="580930" cy="545258"/>
                </a:xfrm>
                <a:prstGeom prst="rect">
                  <a:avLst/>
                </a:prstGeom>
              </p:spPr>
            </p:pic>
            <p:pic>
              <p:nvPicPr>
                <p:cNvPr id="119" name="Grafik 11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53135" y="4467338"/>
                  <a:ext cx="580930" cy="545258"/>
                </a:xfrm>
                <a:prstGeom prst="rect">
                  <a:avLst/>
                </a:prstGeom>
              </p:spPr>
            </p:pic>
            <p:pic>
              <p:nvPicPr>
                <p:cNvPr id="120" name="Grafik 11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75525" y="4467338"/>
                  <a:ext cx="580930" cy="545258"/>
                </a:xfrm>
                <a:prstGeom prst="rect">
                  <a:avLst/>
                </a:prstGeom>
              </p:spPr>
            </p:pic>
            <p:pic>
              <p:nvPicPr>
                <p:cNvPr id="121" name="Grafik 12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97915" y="4467338"/>
                  <a:ext cx="580930" cy="545258"/>
                </a:xfrm>
                <a:prstGeom prst="rect">
                  <a:avLst/>
                </a:prstGeom>
              </p:spPr>
            </p:pic>
            <p:pic>
              <p:nvPicPr>
                <p:cNvPr id="117" name="Grafik 11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220303" y="4473452"/>
                  <a:ext cx="580930" cy="539144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uppieren 9"/>
              <p:cNvGrpSpPr/>
              <p:nvPr/>
            </p:nvGrpSpPr>
            <p:grpSpPr>
              <a:xfrm>
                <a:off x="7116755" y="4020381"/>
                <a:ext cx="3715268" cy="545258"/>
                <a:chOff x="4643100" y="5153883"/>
                <a:chExt cx="3715268" cy="545258"/>
              </a:xfrm>
            </p:grpSpPr>
            <p:pic>
              <p:nvPicPr>
                <p:cNvPr id="123" name="Grafik 12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643100" y="5159997"/>
                  <a:ext cx="580930" cy="539144"/>
                </a:xfrm>
                <a:prstGeom prst="rect">
                  <a:avLst/>
                </a:prstGeom>
              </p:spPr>
            </p:pic>
            <p:pic>
              <p:nvPicPr>
                <p:cNvPr id="124" name="Grafik 12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5490" y="5153883"/>
                  <a:ext cx="580930" cy="545258"/>
                </a:xfrm>
                <a:prstGeom prst="rect">
                  <a:avLst/>
                </a:prstGeom>
              </p:spPr>
            </p:pic>
            <p:pic>
              <p:nvPicPr>
                <p:cNvPr id="130" name="Grafik 12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687880" y="5159997"/>
                  <a:ext cx="580930" cy="539144"/>
                </a:xfrm>
                <a:prstGeom prst="rect">
                  <a:avLst/>
                </a:prstGeom>
              </p:spPr>
            </p:pic>
            <p:pic>
              <p:nvPicPr>
                <p:cNvPr id="126" name="Grafik 12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0270" y="5153883"/>
                  <a:ext cx="580930" cy="545258"/>
                </a:xfrm>
                <a:prstGeom prst="rect">
                  <a:avLst/>
                </a:prstGeom>
              </p:spPr>
            </p:pic>
            <p:pic>
              <p:nvPicPr>
                <p:cNvPr id="131" name="Grafik 13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32660" y="5159997"/>
                  <a:ext cx="580930" cy="539144"/>
                </a:xfrm>
                <a:prstGeom prst="rect">
                  <a:avLst/>
                </a:prstGeom>
              </p:spPr>
            </p:pic>
            <p:pic>
              <p:nvPicPr>
                <p:cNvPr id="128" name="Grafik 12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55050" y="5153883"/>
                  <a:ext cx="580930" cy="545258"/>
                </a:xfrm>
                <a:prstGeom prst="rect">
                  <a:avLst/>
                </a:prstGeom>
              </p:spPr>
            </p:pic>
            <p:pic>
              <p:nvPicPr>
                <p:cNvPr id="129" name="Grafik 1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777438" y="5159997"/>
                  <a:ext cx="580930" cy="539144"/>
                </a:xfrm>
                <a:prstGeom prst="rect">
                  <a:avLst/>
                </a:prstGeom>
              </p:spPr>
            </p:pic>
          </p:grpSp>
          <p:grpSp>
            <p:nvGrpSpPr>
              <p:cNvPr id="132" name="Gruppieren 131"/>
              <p:cNvGrpSpPr/>
              <p:nvPr/>
            </p:nvGrpSpPr>
            <p:grpSpPr>
              <a:xfrm>
                <a:off x="6895930" y="4252206"/>
                <a:ext cx="3715268" cy="545258"/>
                <a:chOff x="4643100" y="5153883"/>
                <a:chExt cx="3715268" cy="545258"/>
              </a:xfrm>
            </p:grpSpPr>
            <p:pic>
              <p:nvPicPr>
                <p:cNvPr id="133" name="Grafik 13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643100" y="5159997"/>
                  <a:ext cx="580930" cy="539144"/>
                </a:xfrm>
                <a:prstGeom prst="rect">
                  <a:avLst/>
                </a:prstGeom>
              </p:spPr>
            </p:pic>
            <p:pic>
              <p:nvPicPr>
                <p:cNvPr id="134" name="Grafik 13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5490" y="5153883"/>
                  <a:ext cx="580930" cy="545258"/>
                </a:xfrm>
                <a:prstGeom prst="rect">
                  <a:avLst/>
                </a:prstGeom>
              </p:spPr>
            </p:pic>
            <p:pic>
              <p:nvPicPr>
                <p:cNvPr id="135" name="Grafik 13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687880" y="5159997"/>
                  <a:ext cx="580930" cy="539144"/>
                </a:xfrm>
                <a:prstGeom prst="rect">
                  <a:avLst/>
                </a:prstGeom>
              </p:spPr>
            </p:pic>
            <p:pic>
              <p:nvPicPr>
                <p:cNvPr id="136" name="Grafik 13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0270" y="5153883"/>
                  <a:ext cx="580930" cy="545258"/>
                </a:xfrm>
                <a:prstGeom prst="rect">
                  <a:avLst/>
                </a:prstGeom>
              </p:spPr>
            </p:pic>
            <p:pic>
              <p:nvPicPr>
                <p:cNvPr id="137" name="Grafik 13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32660" y="5159997"/>
                  <a:ext cx="580930" cy="539144"/>
                </a:xfrm>
                <a:prstGeom prst="rect">
                  <a:avLst/>
                </a:prstGeom>
              </p:spPr>
            </p:pic>
            <p:pic>
              <p:nvPicPr>
                <p:cNvPr id="138" name="Grafik 13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55050" y="5153883"/>
                  <a:ext cx="580930" cy="545258"/>
                </a:xfrm>
                <a:prstGeom prst="rect">
                  <a:avLst/>
                </a:prstGeom>
              </p:spPr>
            </p:pic>
            <p:pic>
              <p:nvPicPr>
                <p:cNvPr id="139" name="Grafik 13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777438" y="5159997"/>
                  <a:ext cx="580930" cy="539144"/>
                </a:xfrm>
                <a:prstGeom prst="rect">
                  <a:avLst/>
                </a:prstGeom>
              </p:spPr>
            </p:pic>
          </p:grpSp>
          <p:grpSp>
            <p:nvGrpSpPr>
              <p:cNvPr id="140" name="Gruppieren 139"/>
              <p:cNvGrpSpPr/>
              <p:nvPr/>
            </p:nvGrpSpPr>
            <p:grpSpPr>
              <a:xfrm>
                <a:off x="6675105" y="4484031"/>
                <a:ext cx="3715268" cy="545258"/>
                <a:chOff x="4643100" y="5153883"/>
                <a:chExt cx="3715268" cy="545258"/>
              </a:xfrm>
            </p:grpSpPr>
            <p:pic>
              <p:nvPicPr>
                <p:cNvPr id="141" name="Grafik 14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643100" y="5159997"/>
                  <a:ext cx="580930" cy="539144"/>
                </a:xfrm>
                <a:prstGeom prst="rect">
                  <a:avLst/>
                </a:prstGeom>
              </p:spPr>
            </p:pic>
            <p:pic>
              <p:nvPicPr>
                <p:cNvPr id="142" name="Grafik 14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5490" y="5153883"/>
                  <a:ext cx="580930" cy="545258"/>
                </a:xfrm>
                <a:prstGeom prst="rect">
                  <a:avLst/>
                </a:prstGeom>
              </p:spPr>
            </p:pic>
            <p:pic>
              <p:nvPicPr>
                <p:cNvPr id="143" name="Grafik 14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687880" y="5159997"/>
                  <a:ext cx="580930" cy="539144"/>
                </a:xfrm>
                <a:prstGeom prst="rect">
                  <a:avLst/>
                </a:prstGeom>
              </p:spPr>
            </p:pic>
            <p:pic>
              <p:nvPicPr>
                <p:cNvPr id="144" name="Grafik 14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0270" y="5153883"/>
                  <a:ext cx="580930" cy="545258"/>
                </a:xfrm>
                <a:prstGeom prst="rect">
                  <a:avLst/>
                </a:prstGeom>
              </p:spPr>
            </p:pic>
            <p:pic>
              <p:nvPicPr>
                <p:cNvPr id="145" name="Grafik 14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32660" y="5159997"/>
                  <a:ext cx="580930" cy="539144"/>
                </a:xfrm>
                <a:prstGeom prst="rect">
                  <a:avLst/>
                </a:prstGeom>
              </p:spPr>
            </p:pic>
            <p:pic>
              <p:nvPicPr>
                <p:cNvPr id="146" name="Grafik 14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55050" y="5153883"/>
                  <a:ext cx="580930" cy="545258"/>
                </a:xfrm>
                <a:prstGeom prst="rect">
                  <a:avLst/>
                </a:prstGeom>
              </p:spPr>
            </p:pic>
            <p:pic>
              <p:nvPicPr>
                <p:cNvPr id="147" name="Grafik 14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777438" y="5159997"/>
                  <a:ext cx="580930" cy="539144"/>
                </a:xfrm>
                <a:prstGeom prst="rect">
                  <a:avLst/>
                </a:prstGeom>
              </p:spPr>
            </p:pic>
          </p:grpSp>
          <p:grpSp>
            <p:nvGrpSpPr>
              <p:cNvPr id="148" name="Gruppieren 147"/>
              <p:cNvGrpSpPr/>
              <p:nvPr/>
            </p:nvGrpSpPr>
            <p:grpSpPr>
              <a:xfrm>
                <a:off x="6454280" y="4715857"/>
                <a:ext cx="3715268" cy="539144"/>
                <a:chOff x="5376430" y="4201703"/>
                <a:chExt cx="3715268" cy="539144"/>
              </a:xfrm>
            </p:grpSpPr>
            <p:pic>
              <p:nvPicPr>
                <p:cNvPr id="149" name="Grafik 14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76430" y="4201703"/>
                  <a:ext cx="580930" cy="539144"/>
                </a:xfrm>
                <a:prstGeom prst="rect">
                  <a:avLst/>
                </a:prstGeom>
              </p:spPr>
            </p:pic>
            <p:pic>
              <p:nvPicPr>
                <p:cNvPr id="150" name="Grafik 14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98820" y="4201703"/>
                  <a:ext cx="580930" cy="539144"/>
                </a:xfrm>
                <a:prstGeom prst="rect">
                  <a:avLst/>
                </a:prstGeom>
              </p:spPr>
            </p:pic>
            <p:pic>
              <p:nvPicPr>
                <p:cNvPr id="151" name="Grafik 15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421210" y="4201703"/>
                  <a:ext cx="580930" cy="539144"/>
                </a:xfrm>
                <a:prstGeom prst="rect">
                  <a:avLst/>
                </a:prstGeom>
              </p:spPr>
            </p:pic>
            <p:pic>
              <p:nvPicPr>
                <p:cNvPr id="152" name="Grafik 15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943600" y="4201703"/>
                  <a:ext cx="580930" cy="539144"/>
                </a:xfrm>
                <a:prstGeom prst="rect">
                  <a:avLst/>
                </a:prstGeom>
              </p:spPr>
            </p:pic>
            <p:pic>
              <p:nvPicPr>
                <p:cNvPr id="153" name="Grafik 15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465990" y="4201703"/>
                  <a:ext cx="580930" cy="539144"/>
                </a:xfrm>
                <a:prstGeom prst="rect">
                  <a:avLst/>
                </a:prstGeom>
              </p:spPr>
            </p:pic>
            <p:pic>
              <p:nvPicPr>
                <p:cNvPr id="154" name="Grafik 15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988380" y="4201703"/>
                  <a:ext cx="580930" cy="539144"/>
                </a:xfrm>
                <a:prstGeom prst="rect">
                  <a:avLst/>
                </a:prstGeom>
              </p:spPr>
            </p:pic>
            <p:pic>
              <p:nvPicPr>
                <p:cNvPr id="155" name="Grafik 15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510768" y="4201703"/>
                  <a:ext cx="580930" cy="539144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2" name="Gruppieren 11"/>
          <p:cNvGrpSpPr/>
          <p:nvPr/>
        </p:nvGrpSpPr>
        <p:grpSpPr>
          <a:xfrm>
            <a:off x="6756808" y="1177557"/>
            <a:ext cx="4078975" cy="4078975"/>
            <a:chOff x="6756808" y="1177557"/>
            <a:chExt cx="4078975" cy="4078975"/>
          </a:xfrm>
          <a:noFill/>
        </p:grpSpPr>
        <p:sp>
          <p:nvSpPr>
            <p:cNvPr id="164" name="Rechteck 163"/>
            <p:cNvSpPr/>
            <p:nvPr/>
          </p:nvSpPr>
          <p:spPr>
            <a:xfrm>
              <a:off x="6756808" y="1177557"/>
              <a:ext cx="4078975" cy="4078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6" name="Gruppieren 165"/>
            <p:cNvGrpSpPr/>
            <p:nvPr/>
          </p:nvGrpSpPr>
          <p:grpSpPr>
            <a:xfrm>
              <a:off x="6976117" y="2611674"/>
              <a:ext cx="3679696" cy="1291991"/>
              <a:chOff x="6454280" y="3562845"/>
              <a:chExt cx="4819394" cy="1692156"/>
            </a:xfrm>
            <a:grpFill/>
            <a:effectLst>
              <a:glow rad="254000">
                <a:schemeClr val="tx1">
                  <a:alpha val="60000"/>
                </a:schemeClr>
              </a:glow>
            </a:effectLst>
          </p:grpSpPr>
          <p:grpSp>
            <p:nvGrpSpPr>
              <p:cNvPr id="167" name="Gruppieren 166"/>
              <p:cNvGrpSpPr/>
              <p:nvPr/>
            </p:nvGrpSpPr>
            <p:grpSpPr>
              <a:xfrm>
                <a:off x="7558406" y="3562845"/>
                <a:ext cx="3715268" cy="539144"/>
                <a:chOff x="5376430" y="4201703"/>
                <a:chExt cx="3715268" cy="539144"/>
              </a:xfrm>
              <a:grpFill/>
            </p:grpSpPr>
            <p:pic>
              <p:nvPicPr>
                <p:cNvPr id="212" name="Grafik 21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76430" y="4201703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13" name="Grafik 21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98820" y="4201703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14" name="Grafik 21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421210" y="4201703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15" name="Grafik 21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943600" y="4201703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16" name="Grafik 2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465990" y="4201703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17" name="Grafik 21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988380" y="4201703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18" name="Grafik 21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510768" y="4201703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grpSp>
            <p:nvGrpSpPr>
              <p:cNvPr id="168" name="Gruppieren 167"/>
              <p:cNvGrpSpPr/>
              <p:nvPr/>
            </p:nvGrpSpPr>
            <p:grpSpPr>
              <a:xfrm>
                <a:off x="7337580" y="3788556"/>
                <a:ext cx="3715268" cy="545258"/>
                <a:chOff x="5085965" y="4467338"/>
                <a:chExt cx="3715268" cy="545258"/>
              </a:xfrm>
              <a:grpFill/>
            </p:grpSpPr>
            <p:pic>
              <p:nvPicPr>
                <p:cNvPr id="205" name="Grafik 20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085965" y="4473452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06" name="Grafik 20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08355" y="4467338"/>
                  <a:ext cx="580930" cy="545258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07" name="Grafik 20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30745" y="4467338"/>
                  <a:ext cx="580930" cy="545258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08" name="Grafik 20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53135" y="4467338"/>
                  <a:ext cx="580930" cy="545258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09" name="Grafik 20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75525" y="4467338"/>
                  <a:ext cx="580930" cy="545258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10" name="Grafik 20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97915" y="4467338"/>
                  <a:ext cx="580930" cy="545258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11" name="Grafik 21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220303" y="4473452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grpSp>
            <p:nvGrpSpPr>
              <p:cNvPr id="169" name="Gruppieren 168"/>
              <p:cNvGrpSpPr/>
              <p:nvPr/>
            </p:nvGrpSpPr>
            <p:grpSpPr>
              <a:xfrm>
                <a:off x="7116755" y="4020381"/>
                <a:ext cx="3715268" cy="545258"/>
                <a:chOff x="4643100" y="5153883"/>
                <a:chExt cx="3715268" cy="545258"/>
              </a:xfrm>
              <a:grpFill/>
            </p:grpSpPr>
            <p:pic>
              <p:nvPicPr>
                <p:cNvPr id="198" name="Grafik 19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643100" y="5159997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99" name="Grafik 19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5490" y="5153883"/>
                  <a:ext cx="580930" cy="545258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00" name="Grafik 19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687880" y="5159997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01" name="Grafik 20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0270" y="5153883"/>
                  <a:ext cx="580930" cy="545258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02" name="Grafik 20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32660" y="5159997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03" name="Grafik 20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55050" y="5153883"/>
                  <a:ext cx="580930" cy="545258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04" name="Grafik 20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777438" y="5159997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grpSp>
            <p:nvGrpSpPr>
              <p:cNvPr id="170" name="Gruppieren 169"/>
              <p:cNvGrpSpPr/>
              <p:nvPr/>
            </p:nvGrpSpPr>
            <p:grpSpPr>
              <a:xfrm>
                <a:off x="6895930" y="4252206"/>
                <a:ext cx="3715268" cy="545258"/>
                <a:chOff x="4643100" y="5153883"/>
                <a:chExt cx="3715268" cy="545258"/>
              </a:xfrm>
              <a:grpFill/>
            </p:grpSpPr>
            <p:pic>
              <p:nvPicPr>
                <p:cNvPr id="191" name="Grafik 19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643100" y="5159997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92" name="Grafik 19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5490" y="5153883"/>
                  <a:ext cx="580930" cy="545258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93" name="Grafik 19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687880" y="5159997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94" name="Grafik 19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0270" y="5153883"/>
                  <a:ext cx="580930" cy="545258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95" name="Grafik 19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32660" y="5159997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96" name="Grafik 19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55050" y="5153883"/>
                  <a:ext cx="580930" cy="545258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97" name="Grafik 19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777438" y="5159997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grpSp>
            <p:nvGrpSpPr>
              <p:cNvPr id="171" name="Gruppieren 170"/>
              <p:cNvGrpSpPr/>
              <p:nvPr/>
            </p:nvGrpSpPr>
            <p:grpSpPr>
              <a:xfrm>
                <a:off x="6675105" y="4484031"/>
                <a:ext cx="3715268" cy="545258"/>
                <a:chOff x="4643100" y="5153883"/>
                <a:chExt cx="3715268" cy="545258"/>
              </a:xfrm>
              <a:grpFill/>
            </p:grpSpPr>
            <p:pic>
              <p:nvPicPr>
                <p:cNvPr id="184" name="Grafik 18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643100" y="5159997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85" name="Grafik 18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5490" y="5153883"/>
                  <a:ext cx="580930" cy="545258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86" name="Grafik 18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687880" y="5159997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87" name="Grafik 18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0270" y="5153883"/>
                  <a:ext cx="580930" cy="545258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88" name="Grafik 18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32660" y="5159997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89" name="Grafik 18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55050" y="5153883"/>
                  <a:ext cx="580930" cy="545258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90" name="Grafik 18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777438" y="5159997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grpSp>
            <p:nvGrpSpPr>
              <p:cNvPr id="173" name="Gruppieren 172"/>
              <p:cNvGrpSpPr/>
              <p:nvPr/>
            </p:nvGrpSpPr>
            <p:grpSpPr>
              <a:xfrm>
                <a:off x="6454280" y="4715857"/>
                <a:ext cx="3715268" cy="539144"/>
                <a:chOff x="5376430" y="4201703"/>
                <a:chExt cx="3715268" cy="539144"/>
              </a:xfrm>
              <a:grpFill/>
            </p:grpSpPr>
            <p:pic>
              <p:nvPicPr>
                <p:cNvPr id="177" name="Grafik 17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76430" y="4201703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78" name="Grafik 17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98820" y="4201703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79" name="Grafik 17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421210" y="4201703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80" name="Grafik 17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943600" y="4201703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81" name="Grafik 18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465990" y="4201703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82" name="Grafik 18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988380" y="4201703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83" name="Grafik 18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510768" y="4201703"/>
                  <a:ext cx="580930" cy="539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387365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6786965" y="1136526"/>
            <a:ext cx="4078975" cy="4078975"/>
            <a:chOff x="6786965" y="1136526"/>
            <a:chExt cx="4078975" cy="4078975"/>
          </a:xfrm>
        </p:grpSpPr>
        <p:sp>
          <p:nvSpPr>
            <p:cNvPr id="3" name="Rechteck 2"/>
            <p:cNvSpPr/>
            <p:nvPr/>
          </p:nvSpPr>
          <p:spPr>
            <a:xfrm>
              <a:off x="6786965" y="1136526"/>
              <a:ext cx="4078975" cy="4078975"/>
            </a:xfrm>
            <a:prstGeom prst="rect">
              <a:avLst/>
            </a:prstGeom>
            <a:noFill/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7048223" y="1781810"/>
              <a:ext cx="3567506" cy="2942580"/>
              <a:chOff x="7833131" y="3057092"/>
              <a:chExt cx="3567506" cy="2942580"/>
            </a:xfrm>
            <a:effectLst>
              <a:glow rad="254000">
                <a:schemeClr val="tx1">
                  <a:alpha val="60000"/>
                </a:schemeClr>
              </a:glow>
            </a:effectLst>
          </p:grpSpPr>
          <p:sp>
            <p:nvSpPr>
              <p:cNvPr id="169" name="Cube 168"/>
              <p:cNvSpPr/>
              <p:nvPr/>
            </p:nvSpPr>
            <p:spPr>
              <a:xfrm>
                <a:off x="7833131" y="3330142"/>
                <a:ext cx="2443556" cy="1885359"/>
              </a:xfrm>
              <a:prstGeom prst="cube">
                <a:avLst>
                  <a:gd name="adj" fmla="val 2950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" name="Cube 169"/>
              <p:cNvSpPr/>
              <p:nvPr/>
            </p:nvSpPr>
            <p:spPr>
              <a:xfrm>
                <a:off x="8957081" y="3057092"/>
                <a:ext cx="2443556" cy="1885359"/>
              </a:xfrm>
              <a:prstGeom prst="cube">
                <a:avLst>
                  <a:gd name="adj" fmla="val 29507"/>
                </a:avLst>
              </a:prstGeom>
              <a:solidFill>
                <a:srgbClr val="2B73DD"/>
              </a:solidFill>
              <a:ln w="1270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Cube 170"/>
              <p:cNvSpPr/>
              <p:nvPr/>
            </p:nvSpPr>
            <p:spPr>
              <a:xfrm>
                <a:off x="8220480" y="4114313"/>
                <a:ext cx="2443556" cy="1885359"/>
              </a:xfrm>
              <a:prstGeom prst="cube">
                <a:avLst>
                  <a:gd name="adj" fmla="val 29507"/>
                </a:avLst>
              </a:prstGeom>
              <a:solidFill>
                <a:srgbClr val="002060"/>
              </a:solidFill>
              <a:ln w="1270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6" name="Gruppieren 5"/>
          <p:cNvGrpSpPr/>
          <p:nvPr/>
        </p:nvGrpSpPr>
        <p:grpSpPr>
          <a:xfrm>
            <a:off x="1322782" y="1136526"/>
            <a:ext cx="4078975" cy="4078975"/>
            <a:chOff x="1322782" y="1136526"/>
            <a:chExt cx="4078975" cy="4078975"/>
          </a:xfrm>
        </p:grpSpPr>
        <p:sp>
          <p:nvSpPr>
            <p:cNvPr id="172" name="Rechteck 171"/>
            <p:cNvSpPr/>
            <p:nvPr/>
          </p:nvSpPr>
          <p:spPr>
            <a:xfrm>
              <a:off x="1322782" y="1136526"/>
              <a:ext cx="4078975" cy="4078975"/>
            </a:xfrm>
            <a:prstGeom prst="rect">
              <a:avLst/>
            </a:prstGeom>
            <a:noFill/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3" name="Gruppieren 172"/>
            <p:cNvGrpSpPr/>
            <p:nvPr/>
          </p:nvGrpSpPr>
          <p:grpSpPr>
            <a:xfrm>
              <a:off x="1584040" y="1781810"/>
              <a:ext cx="3567506" cy="2942580"/>
              <a:chOff x="7833131" y="3057092"/>
              <a:chExt cx="3567506" cy="2942580"/>
            </a:xfrm>
          </p:grpSpPr>
          <p:sp>
            <p:nvSpPr>
              <p:cNvPr id="174" name="Cube 173"/>
              <p:cNvSpPr/>
              <p:nvPr/>
            </p:nvSpPr>
            <p:spPr>
              <a:xfrm>
                <a:off x="7833131" y="3330142"/>
                <a:ext cx="2443556" cy="1885359"/>
              </a:xfrm>
              <a:prstGeom prst="cube">
                <a:avLst>
                  <a:gd name="adj" fmla="val 2950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Cube 174"/>
              <p:cNvSpPr/>
              <p:nvPr/>
            </p:nvSpPr>
            <p:spPr>
              <a:xfrm>
                <a:off x="8957081" y="3057092"/>
                <a:ext cx="2443556" cy="1885359"/>
              </a:xfrm>
              <a:prstGeom prst="cube">
                <a:avLst>
                  <a:gd name="adj" fmla="val 29507"/>
                </a:avLst>
              </a:prstGeom>
              <a:solidFill>
                <a:srgbClr val="2B73DD"/>
              </a:solidFill>
              <a:ln w="1270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" name="Cube 175"/>
              <p:cNvSpPr/>
              <p:nvPr/>
            </p:nvSpPr>
            <p:spPr>
              <a:xfrm>
                <a:off x="8220480" y="4114313"/>
                <a:ext cx="2443556" cy="1885359"/>
              </a:xfrm>
              <a:prstGeom prst="cube">
                <a:avLst>
                  <a:gd name="adj" fmla="val 29507"/>
                </a:avLst>
              </a:prstGeom>
              <a:solidFill>
                <a:srgbClr val="002060"/>
              </a:solidFill>
              <a:ln w="1270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2327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1245883" y="1131376"/>
            <a:ext cx="4078975" cy="4078975"/>
            <a:chOff x="1245883" y="1131376"/>
            <a:chExt cx="4078975" cy="4078975"/>
          </a:xfrm>
        </p:grpSpPr>
        <p:sp>
          <p:nvSpPr>
            <p:cNvPr id="172" name="Rechteck 171"/>
            <p:cNvSpPr/>
            <p:nvPr/>
          </p:nvSpPr>
          <p:spPr>
            <a:xfrm>
              <a:off x="1245883" y="1131376"/>
              <a:ext cx="4078975" cy="4078975"/>
            </a:xfrm>
            <a:prstGeom prst="rect">
              <a:avLst/>
            </a:prstGeom>
            <a:noFill/>
            <a:ln w="889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1583715" y="1561052"/>
              <a:ext cx="3439124" cy="3190476"/>
              <a:chOff x="1583715" y="1561052"/>
              <a:chExt cx="3439124" cy="3190476"/>
            </a:xfrm>
          </p:grpSpPr>
          <p:grpSp>
            <p:nvGrpSpPr>
              <p:cNvPr id="2" name="Gruppieren 1"/>
              <p:cNvGrpSpPr/>
              <p:nvPr/>
            </p:nvGrpSpPr>
            <p:grpSpPr>
              <a:xfrm>
                <a:off x="1583715" y="1561052"/>
                <a:ext cx="3439124" cy="3190476"/>
                <a:chOff x="1583715" y="1561052"/>
                <a:chExt cx="3439124" cy="3190476"/>
              </a:xfrm>
            </p:grpSpPr>
            <p:sp>
              <p:nvSpPr>
                <p:cNvPr id="176" name="Cube 175"/>
                <p:cNvSpPr/>
                <p:nvPr/>
              </p:nvSpPr>
              <p:spPr>
                <a:xfrm>
                  <a:off x="1583716" y="3567968"/>
                  <a:ext cx="3439123" cy="1183560"/>
                </a:xfrm>
                <a:prstGeom prst="cube">
                  <a:avLst>
                    <a:gd name="adj" fmla="val 79725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Cube 94"/>
                <p:cNvSpPr/>
                <p:nvPr/>
              </p:nvSpPr>
              <p:spPr>
                <a:xfrm>
                  <a:off x="1583716" y="2206257"/>
                  <a:ext cx="3439123" cy="2304652"/>
                </a:xfrm>
                <a:prstGeom prst="cube">
                  <a:avLst>
                    <a:gd name="adj" fmla="val 40875"/>
                  </a:avLst>
                </a:prstGeom>
                <a:solidFill>
                  <a:srgbClr val="002060"/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Cube 96"/>
                <p:cNvSpPr/>
                <p:nvPr/>
              </p:nvSpPr>
              <p:spPr>
                <a:xfrm>
                  <a:off x="1583716" y="2136391"/>
                  <a:ext cx="3439123" cy="1183560"/>
                </a:xfrm>
                <a:prstGeom prst="cube">
                  <a:avLst>
                    <a:gd name="adj" fmla="val 79725"/>
                  </a:avLst>
                </a:prstGeom>
                <a:solidFill>
                  <a:srgbClr val="4C89E2"/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Cube 97"/>
                <p:cNvSpPr/>
                <p:nvPr/>
              </p:nvSpPr>
              <p:spPr>
                <a:xfrm>
                  <a:off x="1583716" y="1967183"/>
                  <a:ext cx="3439123" cy="1183560"/>
                </a:xfrm>
                <a:prstGeom prst="cube">
                  <a:avLst>
                    <a:gd name="adj" fmla="val 79725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Cube 98"/>
                <p:cNvSpPr/>
                <p:nvPr/>
              </p:nvSpPr>
              <p:spPr>
                <a:xfrm>
                  <a:off x="1583715" y="1561052"/>
                  <a:ext cx="3439123" cy="1396650"/>
                </a:xfrm>
                <a:prstGeom prst="cube">
                  <a:avLst>
                    <a:gd name="adj" fmla="val 68114"/>
                  </a:avLst>
                </a:prstGeom>
                <a:solidFill>
                  <a:srgbClr val="4C89E2"/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" name="Freihandform 4"/>
              <p:cNvSpPr/>
              <p:nvPr/>
            </p:nvSpPr>
            <p:spPr>
              <a:xfrm>
                <a:off x="2102644" y="3332003"/>
                <a:ext cx="1093787" cy="1177922"/>
              </a:xfrm>
              <a:custGeom>
                <a:avLst/>
                <a:gdLst>
                  <a:gd name="connsiteX0" fmla="*/ 0 w 1346200"/>
                  <a:gd name="connsiteY0" fmla="*/ 1212850 h 1212850"/>
                  <a:gd name="connsiteX1" fmla="*/ 603250 w 1346200"/>
                  <a:gd name="connsiteY1" fmla="*/ 787400 h 1212850"/>
                  <a:gd name="connsiteX2" fmla="*/ 317500 w 1346200"/>
                  <a:gd name="connsiteY2" fmla="*/ 0 h 1212850"/>
                  <a:gd name="connsiteX3" fmla="*/ 628650 w 1346200"/>
                  <a:gd name="connsiteY3" fmla="*/ 0 h 1212850"/>
                  <a:gd name="connsiteX4" fmla="*/ 781050 w 1346200"/>
                  <a:gd name="connsiteY4" fmla="*/ 482600 h 1212850"/>
                  <a:gd name="connsiteX5" fmla="*/ 1066800 w 1346200"/>
                  <a:gd name="connsiteY5" fmla="*/ 0 h 1212850"/>
                  <a:gd name="connsiteX6" fmla="*/ 1346200 w 1346200"/>
                  <a:gd name="connsiteY6" fmla="*/ 0 h 1212850"/>
                  <a:gd name="connsiteX7" fmla="*/ 819150 w 1346200"/>
                  <a:gd name="connsiteY7" fmla="*/ 908050 h 1212850"/>
                  <a:gd name="connsiteX8" fmla="*/ 400050 w 1346200"/>
                  <a:gd name="connsiteY8" fmla="*/ 1206500 h 1212850"/>
                  <a:gd name="connsiteX0" fmla="*/ 0 w 1346200"/>
                  <a:gd name="connsiteY0" fmla="*/ 1212850 h 1212850"/>
                  <a:gd name="connsiteX1" fmla="*/ 603250 w 1346200"/>
                  <a:gd name="connsiteY1" fmla="*/ 787400 h 1212850"/>
                  <a:gd name="connsiteX2" fmla="*/ 317500 w 1346200"/>
                  <a:gd name="connsiteY2" fmla="*/ 0 h 1212850"/>
                  <a:gd name="connsiteX3" fmla="*/ 628650 w 1346200"/>
                  <a:gd name="connsiteY3" fmla="*/ 0 h 1212850"/>
                  <a:gd name="connsiteX4" fmla="*/ 781050 w 1346200"/>
                  <a:gd name="connsiteY4" fmla="*/ 482600 h 1212850"/>
                  <a:gd name="connsiteX5" fmla="*/ 1066800 w 1346200"/>
                  <a:gd name="connsiteY5" fmla="*/ 0 h 1212850"/>
                  <a:gd name="connsiteX6" fmla="*/ 1346200 w 1346200"/>
                  <a:gd name="connsiteY6" fmla="*/ 0 h 1212850"/>
                  <a:gd name="connsiteX7" fmla="*/ 819150 w 1346200"/>
                  <a:gd name="connsiteY7" fmla="*/ 908050 h 1212850"/>
                  <a:gd name="connsiteX8" fmla="*/ 400050 w 1346200"/>
                  <a:gd name="connsiteY8" fmla="*/ 1206500 h 1212850"/>
                  <a:gd name="connsiteX9" fmla="*/ 0 w 1346200"/>
                  <a:gd name="connsiteY9" fmla="*/ 1212850 h 1212850"/>
                  <a:gd name="connsiteX0" fmla="*/ 0 w 1331912"/>
                  <a:gd name="connsiteY0" fmla="*/ 1208087 h 1208087"/>
                  <a:gd name="connsiteX1" fmla="*/ 588962 w 1331912"/>
                  <a:gd name="connsiteY1" fmla="*/ 787400 h 1208087"/>
                  <a:gd name="connsiteX2" fmla="*/ 303212 w 1331912"/>
                  <a:gd name="connsiteY2" fmla="*/ 0 h 1208087"/>
                  <a:gd name="connsiteX3" fmla="*/ 614362 w 1331912"/>
                  <a:gd name="connsiteY3" fmla="*/ 0 h 1208087"/>
                  <a:gd name="connsiteX4" fmla="*/ 766762 w 1331912"/>
                  <a:gd name="connsiteY4" fmla="*/ 482600 h 1208087"/>
                  <a:gd name="connsiteX5" fmla="*/ 1052512 w 1331912"/>
                  <a:gd name="connsiteY5" fmla="*/ 0 h 1208087"/>
                  <a:gd name="connsiteX6" fmla="*/ 1331912 w 1331912"/>
                  <a:gd name="connsiteY6" fmla="*/ 0 h 1208087"/>
                  <a:gd name="connsiteX7" fmla="*/ 804862 w 1331912"/>
                  <a:gd name="connsiteY7" fmla="*/ 908050 h 1208087"/>
                  <a:gd name="connsiteX8" fmla="*/ 385762 w 1331912"/>
                  <a:gd name="connsiteY8" fmla="*/ 1206500 h 1208087"/>
                  <a:gd name="connsiteX9" fmla="*/ 0 w 1331912"/>
                  <a:gd name="connsiteY9" fmla="*/ 1208087 h 1208087"/>
                  <a:gd name="connsiteX0" fmla="*/ 0 w 1331912"/>
                  <a:gd name="connsiteY0" fmla="*/ 1208087 h 1208087"/>
                  <a:gd name="connsiteX1" fmla="*/ 588962 w 1331912"/>
                  <a:gd name="connsiteY1" fmla="*/ 787400 h 1208087"/>
                  <a:gd name="connsiteX2" fmla="*/ 303212 w 1331912"/>
                  <a:gd name="connsiteY2" fmla="*/ 0 h 1208087"/>
                  <a:gd name="connsiteX3" fmla="*/ 614362 w 1331912"/>
                  <a:gd name="connsiteY3" fmla="*/ 0 h 1208087"/>
                  <a:gd name="connsiteX4" fmla="*/ 766762 w 1331912"/>
                  <a:gd name="connsiteY4" fmla="*/ 482600 h 1208087"/>
                  <a:gd name="connsiteX5" fmla="*/ 1052512 w 1331912"/>
                  <a:gd name="connsiteY5" fmla="*/ 0 h 1208087"/>
                  <a:gd name="connsiteX6" fmla="*/ 1331912 w 1331912"/>
                  <a:gd name="connsiteY6" fmla="*/ 0 h 1208087"/>
                  <a:gd name="connsiteX7" fmla="*/ 804862 w 1331912"/>
                  <a:gd name="connsiteY7" fmla="*/ 908050 h 1208087"/>
                  <a:gd name="connsiteX8" fmla="*/ 397668 w 1331912"/>
                  <a:gd name="connsiteY8" fmla="*/ 1201737 h 1208087"/>
                  <a:gd name="connsiteX9" fmla="*/ 0 w 1331912"/>
                  <a:gd name="connsiteY9" fmla="*/ 1208087 h 1208087"/>
                  <a:gd name="connsiteX0" fmla="*/ 0 w 1331912"/>
                  <a:gd name="connsiteY0" fmla="*/ 1208087 h 1208087"/>
                  <a:gd name="connsiteX1" fmla="*/ 588962 w 1331912"/>
                  <a:gd name="connsiteY1" fmla="*/ 787400 h 1208087"/>
                  <a:gd name="connsiteX2" fmla="*/ 303212 w 1331912"/>
                  <a:gd name="connsiteY2" fmla="*/ 0 h 1208087"/>
                  <a:gd name="connsiteX3" fmla="*/ 614362 w 1331912"/>
                  <a:gd name="connsiteY3" fmla="*/ 0 h 1208087"/>
                  <a:gd name="connsiteX4" fmla="*/ 766762 w 1331912"/>
                  <a:gd name="connsiteY4" fmla="*/ 482600 h 1208087"/>
                  <a:gd name="connsiteX5" fmla="*/ 1052512 w 1331912"/>
                  <a:gd name="connsiteY5" fmla="*/ 0 h 1208087"/>
                  <a:gd name="connsiteX6" fmla="*/ 1331912 w 1331912"/>
                  <a:gd name="connsiteY6" fmla="*/ 0 h 1208087"/>
                  <a:gd name="connsiteX7" fmla="*/ 804862 w 1331912"/>
                  <a:gd name="connsiteY7" fmla="*/ 908050 h 1208087"/>
                  <a:gd name="connsiteX8" fmla="*/ 390524 w 1331912"/>
                  <a:gd name="connsiteY8" fmla="*/ 1204118 h 1208087"/>
                  <a:gd name="connsiteX9" fmla="*/ 0 w 1331912"/>
                  <a:gd name="connsiteY9" fmla="*/ 1208087 h 1208087"/>
                  <a:gd name="connsiteX0" fmla="*/ 0 w 1331912"/>
                  <a:gd name="connsiteY0" fmla="*/ 1208087 h 1208880"/>
                  <a:gd name="connsiteX1" fmla="*/ 588962 w 1331912"/>
                  <a:gd name="connsiteY1" fmla="*/ 787400 h 1208880"/>
                  <a:gd name="connsiteX2" fmla="*/ 303212 w 1331912"/>
                  <a:gd name="connsiteY2" fmla="*/ 0 h 1208880"/>
                  <a:gd name="connsiteX3" fmla="*/ 614362 w 1331912"/>
                  <a:gd name="connsiteY3" fmla="*/ 0 h 1208880"/>
                  <a:gd name="connsiteX4" fmla="*/ 766762 w 1331912"/>
                  <a:gd name="connsiteY4" fmla="*/ 482600 h 1208880"/>
                  <a:gd name="connsiteX5" fmla="*/ 1052512 w 1331912"/>
                  <a:gd name="connsiteY5" fmla="*/ 0 h 1208880"/>
                  <a:gd name="connsiteX6" fmla="*/ 1331912 w 1331912"/>
                  <a:gd name="connsiteY6" fmla="*/ 0 h 1208880"/>
                  <a:gd name="connsiteX7" fmla="*/ 804862 w 1331912"/>
                  <a:gd name="connsiteY7" fmla="*/ 908050 h 1208880"/>
                  <a:gd name="connsiteX8" fmla="*/ 376236 w 1331912"/>
                  <a:gd name="connsiteY8" fmla="*/ 1208880 h 1208880"/>
                  <a:gd name="connsiteX9" fmla="*/ 0 w 1331912"/>
                  <a:gd name="connsiteY9" fmla="*/ 1208087 h 1208880"/>
                  <a:gd name="connsiteX0" fmla="*/ 0 w 1331912"/>
                  <a:gd name="connsiteY0" fmla="*/ 1208087 h 1208880"/>
                  <a:gd name="connsiteX1" fmla="*/ 588962 w 1331912"/>
                  <a:gd name="connsiteY1" fmla="*/ 787400 h 1208880"/>
                  <a:gd name="connsiteX2" fmla="*/ 415131 w 1331912"/>
                  <a:gd name="connsiteY2" fmla="*/ 0 h 1208880"/>
                  <a:gd name="connsiteX3" fmla="*/ 614362 w 1331912"/>
                  <a:gd name="connsiteY3" fmla="*/ 0 h 1208880"/>
                  <a:gd name="connsiteX4" fmla="*/ 766762 w 1331912"/>
                  <a:gd name="connsiteY4" fmla="*/ 482600 h 1208880"/>
                  <a:gd name="connsiteX5" fmla="*/ 1052512 w 1331912"/>
                  <a:gd name="connsiteY5" fmla="*/ 0 h 1208880"/>
                  <a:gd name="connsiteX6" fmla="*/ 1331912 w 1331912"/>
                  <a:gd name="connsiteY6" fmla="*/ 0 h 1208880"/>
                  <a:gd name="connsiteX7" fmla="*/ 804862 w 1331912"/>
                  <a:gd name="connsiteY7" fmla="*/ 908050 h 1208880"/>
                  <a:gd name="connsiteX8" fmla="*/ 376236 w 1331912"/>
                  <a:gd name="connsiteY8" fmla="*/ 1208880 h 1208880"/>
                  <a:gd name="connsiteX9" fmla="*/ 0 w 1331912"/>
                  <a:gd name="connsiteY9" fmla="*/ 1208087 h 1208880"/>
                  <a:gd name="connsiteX0" fmla="*/ 0 w 1331912"/>
                  <a:gd name="connsiteY0" fmla="*/ 1208087 h 1208880"/>
                  <a:gd name="connsiteX1" fmla="*/ 700881 w 1331912"/>
                  <a:gd name="connsiteY1" fmla="*/ 737394 h 1208880"/>
                  <a:gd name="connsiteX2" fmla="*/ 415131 w 1331912"/>
                  <a:gd name="connsiteY2" fmla="*/ 0 h 1208880"/>
                  <a:gd name="connsiteX3" fmla="*/ 614362 w 1331912"/>
                  <a:gd name="connsiteY3" fmla="*/ 0 h 1208880"/>
                  <a:gd name="connsiteX4" fmla="*/ 766762 w 1331912"/>
                  <a:gd name="connsiteY4" fmla="*/ 482600 h 1208880"/>
                  <a:gd name="connsiteX5" fmla="*/ 1052512 w 1331912"/>
                  <a:gd name="connsiteY5" fmla="*/ 0 h 1208880"/>
                  <a:gd name="connsiteX6" fmla="*/ 1331912 w 1331912"/>
                  <a:gd name="connsiteY6" fmla="*/ 0 h 1208880"/>
                  <a:gd name="connsiteX7" fmla="*/ 804862 w 1331912"/>
                  <a:gd name="connsiteY7" fmla="*/ 908050 h 1208880"/>
                  <a:gd name="connsiteX8" fmla="*/ 376236 w 1331912"/>
                  <a:gd name="connsiteY8" fmla="*/ 1208880 h 1208880"/>
                  <a:gd name="connsiteX9" fmla="*/ 0 w 1331912"/>
                  <a:gd name="connsiteY9" fmla="*/ 1208087 h 1208880"/>
                  <a:gd name="connsiteX0" fmla="*/ 0 w 1196181"/>
                  <a:gd name="connsiteY0" fmla="*/ 1208087 h 1208880"/>
                  <a:gd name="connsiteX1" fmla="*/ 565150 w 1196181"/>
                  <a:gd name="connsiteY1" fmla="*/ 737394 h 1208880"/>
                  <a:gd name="connsiteX2" fmla="*/ 279400 w 1196181"/>
                  <a:gd name="connsiteY2" fmla="*/ 0 h 1208880"/>
                  <a:gd name="connsiteX3" fmla="*/ 478631 w 1196181"/>
                  <a:gd name="connsiteY3" fmla="*/ 0 h 1208880"/>
                  <a:gd name="connsiteX4" fmla="*/ 631031 w 1196181"/>
                  <a:gd name="connsiteY4" fmla="*/ 482600 h 1208880"/>
                  <a:gd name="connsiteX5" fmla="*/ 916781 w 1196181"/>
                  <a:gd name="connsiteY5" fmla="*/ 0 h 1208880"/>
                  <a:gd name="connsiteX6" fmla="*/ 1196181 w 1196181"/>
                  <a:gd name="connsiteY6" fmla="*/ 0 h 1208880"/>
                  <a:gd name="connsiteX7" fmla="*/ 669131 w 1196181"/>
                  <a:gd name="connsiteY7" fmla="*/ 908050 h 1208880"/>
                  <a:gd name="connsiteX8" fmla="*/ 240505 w 1196181"/>
                  <a:gd name="connsiteY8" fmla="*/ 1208880 h 1208880"/>
                  <a:gd name="connsiteX9" fmla="*/ 0 w 1196181"/>
                  <a:gd name="connsiteY9" fmla="*/ 1208087 h 1208880"/>
                  <a:gd name="connsiteX0" fmla="*/ 0 w 1103312"/>
                  <a:gd name="connsiteY0" fmla="*/ 1210468 h 1211261"/>
                  <a:gd name="connsiteX1" fmla="*/ 565150 w 1103312"/>
                  <a:gd name="connsiteY1" fmla="*/ 739775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69131 w 1103312"/>
                  <a:gd name="connsiteY7" fmla="*/ 910431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103312"/>
                  <a:gd name="connsiteY0" fmla="*/ 1210468 h 1211261"/>
                  <a:gd name="connsiteX1" fmla="*/ 524669 w 1103312"/>
                  <a:gd name="connsiteY1" fmla="*/ 715963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69131 w 1103312"/>
                  <a:gd name="connsiteY7" fmla="*/ 910431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103312"/>
                  <a:gd name="connsiteY0" fmla="*/ 1210468 h 1211261"/>
                  <a:gd name="connsiteX1" fmla="*/ 524669 w 1103312"/>
                  <a:gd name="connsiteY1" fmla="*/ 715963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40556 w 1103312"/>
                  <a:gd name="connsiteY7" fmla="*/ 793750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103312"/>
                  <a:gd name="connsiteY0" fmla="*/ 1210468 h 1211261"/>
                  <a:gd name="connsiteX1" fmla="*/ 524669 w 1103312"/>
                  <a:gd name="connsiteY1" fmla="*/ 715963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28650 w 1103312"/>
                  <a:gd name="connsiteY7" fmla="*/ 791368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091405"/>
                  <a:gd name="connsiteY0" fmla="*/ 1200943 h 1211261"/>
                  <a:gd name="connsiteX1" fmla="*/ 512762 w 1091405"/>
                  <a:gd name="connsiteY1" fmla="*/ 715963 h 1211261"/>
                  <a:gd name="connsiteX2" fmla="*/ 267493 w 1091405"/>
                  <a:gd name="connsiteY2" fmla="*/ 2381 h 1211261"/>
                  <a:gd name="connsiteX3" fmla="*/ 466724 w 1091405"/>
                  <a:gd name="connsiteY3" fmla="*/ 2381 h 1211261"/>
                  <a:gd name="connsiteX4" fmla="*/ 619124 w 1091405"/>
                  <a:gd name="connsiteY4" fmla="*/ 484981 h 1211261"/>
                  <a:gd name="connsiteX5" fmla="*/ 904874 w 1091405"/>
                  <a:gd name="connsiteY5" fmla="*/ 2381 h 1211261"/>
                  <a:gd name="connsiteX6" fmla="*/ 1091405 w 1091405"/>
                  <a:gd name="connsiteY6" fmla="*/ 0 h 1211261"/>
                  <a:gd name="connsiteX7" fmla="*/ 616743 w 1091405"/>
                  <a:gd name="connsiteY7" fmla="*/ 791368 h 1211261"/>
                  <a:gd name="connsiteX8" fmla="*/ 228598 w 1091405"/>
                  <a:gd name="connsiteY8" fmla="*/ 1211261 h 1211261"/>
                  <a:gd name="connsiteX9" fmla="*/ 0 w 1091405"/>
                  <a:gd name="connsiteY9" fmla="*/ 1200943 h 1211261"/>
                  <a:gd name="connsiteX0" fmla="*/ 0 w 1091405"/>
                  <a:gd name="connsiteY0" fmla="*/ 1200943 h 1200943"/>
                  <a:gd name="connsiteX1" fmla="*/ 512762 w 1091405"/>
                  <a:gd name="connsiteY1" fmla="*/ 715963 h 1200943"/>
                  <a:gd name="connsiteX2" fmla="*/ 267493 w 1091405"/>
                  <a:gd name="connsiteY2" fmla="*/ 2381 h 1200943"/>
                  <a:gd name="connsiteX3" fmla="*/ 466724 w 1091405"/>
                  <a:gd name="connsiteY3" fmla="*/ 2381 h 1200943"/>
                  <a:gd name="connsiteX4" fmla="*/ 619124 w 1091405"/>
                  <a:gd name="connsiteY4" fmla="*/ 484981 h 1200943"/>
                  <a:gd name="connsiteX5" fmla="*/ 904874 w 1091405"/>
                  <a:gd name="connsiteY5" fmla="*/ 2381 h 1200943"/>
                  <a:gd name="connsiteX6" fmla="*/ 1091405 w 1091405"/>
                  <a:gd name="connsiteY6" fmla="*/ 0 h 1200943"/>
                  <a:gd name="connsiteX7" fmla="*/ 616743 w 1091405"/>
                  <a:gd name="connsiteY7" fmla="*/ 791368 h 1200943"/>
                  <a:gd name="connsiteX8" fmla="*/ 240504 w 1091405"/>
                  <a:gd name="connsiteY8" fmla="*/ 1199354 h 1200943"/>
                  <a:gd name="connsiteX9" fmla="*/ 0 w 1091405"/>
                  <a:gd name="connsiteY9" fmla="*/ 1200943 h 1200943"/>
                  <a:gd name="connsiteX0" fmla="*/ 0 w 1086643"/>
                  <a:gd name="connsiteY0" fmla="*/ 1186655 h 1199354"/>
                  <a:gd name="connsiteX1" fmla="*/ 508000 w 1086643"/>
                  <a:gd name="connsiteY1" fmla="*/ 715963 h 1199354"/>
                  <a:gd name="connsiteX2" fmla="*/ 262731 w 1086643"/>
                  <a:gd name="connsiteY2" fmla="*/ 2381 h 1199354"/>
                  <a:gd name="connsiteX3" fmla="*/ 461962 w 1086643"/>
                  <a:gd name="connsiteY3" fmla="*/ 2381 h 1199354"/>
                  <a:gd name="connsiteX4" fmla="*/ 614362 w 1086643"/>
                  <a:gd name="connsiteY4" fmla="*/ 484981 h 1199354"/>
                  <a:gd name="connsiteX5" fmla="*/ 900112 w 1086643"/>
                  <a:gd name="connsiteY5" fmla="*/ 2381 h 1199354"/>
                  <a:gd name="connsiteX6" fmla="*/ 1086643 w 1086643"/>
                  <a:gd name="connsiteY6" fmla="*/ 0 h 1199354"/>
                  <a:gd name="connsiteX7" fmla="*/ 611981 w 1086643"/>
                  <a:gd name="connsiteY7" fmla="*/ 791368 h 1199354"/>
                  <a:gd name="connsiteX8" fmla="*/ 235742 w 1086643"/>
                  <a:gd name="connsiteY8" fmla="*/ 1199354 h 1199354"/>
                  <a:gd name="connsiteX9" fmla="*/ 0 w 1086643"/>
                  <a:gd name="connsiteY9" fmla="*/ 1186655 h 1199354"/>
                  <a:gd name="connsiteX0" fmla="*/ 0 w 1086643"/>
                  <a:gd name="connsiteY0" fmla="*/ 1186655 h 1186655"/>
                  <a:gd name="connsiteX1" fmla="*/ 508000 w 1086643"/>
                  <a:gd name="connsiteY1" fmla="*/ 715963 h 1186655"/>
                  <a:gd name="connsiteX2" fmla="*/ 262731 w 1086643"/>
                  <a:gd name="connsiteY2" fmla="*/ 2381 h 1186655"/>
                  <a:gd name="connsiteX3" fmla="*/ 461962 w 1086643"/>
                  <a:gd name="connsiteY3" fmla="*/ 2381 h 1186655"/>
                  <a:gd name="connsiteX4" fmla="*/ 614362 w 1086643"/>
                  <a:gd name="connsiteY4" fmla="*/ 484981 h 1186655"/>
                  <a:gd name="connsiteX5" fmla="*/ 900112 w 1086643"/>
                  <a:gd name="connsiteY5" fmla="*/ 2381 h 1186655"/>
                  <a:gd name="connsiteX6" fmla="*/ 1086643 w 1086643"/>
                  <a:gd name="connsiteY6" fmla="*/ 0 h 1186655"/>
                  <a:gd name="connsiteX7" fmla="*/ 611981 w 1086643"/>
                  <a:gd name="connsiteY7" fmla="*/ 791368 h 1186655"/>
                  <a:gd name="connsiteX8" fmla="*/ 247648 w 1086643"/>
                  <a:gd name="connsiteY8" fmla="*/ 1177922 h 1186655"/>
                  <a:gd name="connsiteX9" fmla="*/ 0 w 1086643"/>
                  <a:gd name="connsiteY9" fmla="*/ 1186655 h 1186655"/>
                  <a:gd name="connsiteX0" fmla="*/ 0 w 1093787"/>
                  <a:gd name="connsiteY0" fmla="*/ 1174749 h 1177922"/>
                  <a:gd name="connsiteX1" fmla="*/ 515144 w 1093787"/>
                  <a:gd name="connsiteY1" fmla="*/ 715963 h 1177922"/>
                  <a:gd name="connsiteX2" fmla="*/ 269875 w 1093787"/>
                  <a:gd name="connsiteY2" fmla="*/ 2381 h 1177922"/>
                  <a:gd name="connsiteX3" fmla="*/ 469106 w 1093787"/>
                  <a:gd name="connsiteY3" fmla="*/ 2381 h 1177922"/>
                  <a:gd name="connsiteX4" fmla="*/ 621506 w 1093787"/>
                  <a:gd name="connsiteY4" fmla="*/ 484981 h 1177922"/>
                  <a:gd name="connsiteX5" fmla="*/ 907256 w 1093787"/>
                  <a:gd name="connsiteY5" fmla="*/ 2381 h 1177922"/>
                  <a:gd name="connsiteX6" fmla="*/ 1093787 w 1093787"/>
                  <a:gd name="connsiteY6" fmla="*/ 0 h 1177922"/>
                  <a:gd name="connsiteX7" fmla="*/ 619125 w 1093787"/>
                  <a:gd name="connsiteY7" fmla="*/ 791368 h 1177922"/>
                  <a:gd name="connsiteX8" fmla="*/ 254792 w 1093787"/>
                  <a:gd name="connsiteY8" fmla="*/ 1177922 h 1177922"/>
                  <a:gd name="connsiteX9" fmla="*/ 0 w 1093787"/>
                  <a:gd name="connsiteY9" fmla="*/ 1174749 h 1177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3787" h="1177922">
                    <a:moveTo>
                      <a:pt x="0" y="1174749"/>
                    </a:moveTo>
                    <a:lnTo>
                      <a:pt x="515144" y="715963"/>
                    </a:lnTo>
                    <a:lnTo>
                      <a:pt x="269875" y="2381"/>
                    </a:lnTo>
                    <a:lnTo>
                      <a:pt x="469106" y="2381"/>
                    </a:lnTo>
                    <a:lnTo>
                      <a:pt x="621506" y="484981"/>
                    </a:lnTo>
                    <a:lnTo>
                      <a:pt x="907256" y="2381"/>
                    </a:lnTo>
                    <a:lnTo>
                      <a:pt x="1093787" y="0"/>
                    </a:lnTo>
                    <a:lnTo>
                      <a:pt x="619125" y="791368"/>
                    </a:lnTo>
                    <a:lnTo>
                      <a:pt x="254792" y="1177922"/>
                    </a:lnTo>
                    <a:lnTo>
                      <a:pt x="0" y="1174749"/>
                    </a:lnTo>
                    <a:close/>
                  </a:path>
                </a:pathLst>
              </a:custGeom>
              <a:solidFill>
                <a:srgbClr val="001848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6692496" y="1111255"/>
            <a:ext cx="4078975" cy="4078975"/>
            <a:chOff x="4457296" y="4159748"/>
            <a:chExt cx="4078975" cy="4078975"/>
          </a:xfrm>
        </p:grpSpPr>
        <p:sp>
          <p:nvSpPr>
            <p:cNvPr id="23" name="Rechteck 22"/>
            <p:cNvSpPr/>
            <p:nvPr/>
          </p:nvSpPr>
          <p:spPr>
            <a:xfrm>
              <a:off x="4457296" y="4159748"/>
              <a:ext cx="4078975" cy="4078975"/>
            </a:xfrm>
            <a:prstGeom prst="rect">
              <a:avLst/>
            </a:prstGeom>
            <a:noFill/>
            <a:ln w="889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4795128" y="4589424"/>
              <a:ext cx="3439124" cy="3190476"/>
              <a:chOff x="1583715" y="1561052"/>
              <a:chExt cx="3439124" cy="3190476"/>
            </a:xfrm>
            <a:effectLst>
              <a:glow rad="254000">
                <a:schemeClr val="tx1">
                  <a:alpha val="60000"/>
                </a:schemeClr>
              </a:glow>
            </a:effectLst>
          </p:grpSpPr>
          <p:grpSp>
            <p:nvGrpSpPr>
              <p:cNvPr id="25" name="Gruppieren 24"/>
              <p:cNvGrpSpPr/>
              <p:nvPr/>
            </p:nvGrpSpPr>
            <p:grpSpPr>
              <a:xfrm>
                <a:off x="1583715" y="1561052"/>
                <a:ext cx="3439124" cy="3190476"/>
                <a:chOff x="1583715" y="1561052"/>
                <a:chExt cx="3439124" cy="3190476"/>
              </a:xfrm>
            </p:grpSpPr>
            <p:sp>
              <p:nvSpPr>
                <p:cNvPr id="27" name="Cube 26"/>
                <p:cNvSpPr/>
                <p:nvPr/>
              </p:nvSpPr>
              <p:spPr>
                <a:xfrm>
                  <a:off x="1583716" y="3567968"/>
                  <a:ext cx="3439123" cy="1183560"/>
                </a:xfrm>
                <a:prstGeom prst="cube">
                  <a:avLst>
                    <a:gd name="adj" fmla="val 79725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Cube 27"/>
                <p:cNvSpPr/>
                <p:nvPr/>
              </p:nvSpPr>
              <p:spPr>
                <a:xfrm>
                  <a:off x="1583716" y="2206257"/>
                  <a:ext cx="3439123" cy="2304652"/>
                </a:xfrm>
                <a:prstGeom prst="cube">
                  <a:avLst>
                    <a:gd name="adj" fmla="val 40875"/>
                  </a:avLst>
                </a:prstGeom>
                <a:solidFill>
                  <a:srgbClr val="002060"/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Cube 28"/>
                <p:cNvSpPr/>
                <p:nvPr/>
              </p:nvSpPr>
              <p:spPr>
                <a:xfrm>
                  <a:off x="1583716" y="2136391"/>
                  <a:ext cx="3439123" cy="1183560"/>
                </a:xfrm>
                <a:prstGeom prst="cube">
                  <a:avLst>
                    <a:gd name="adj" fmla="val 79725"/>
                  </a:avLst>
                </a:prstGeom>
                <a:solidFill>
                  <a:srgbClr val="4C89E2"/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Cube 29"/>
                <p:cNvSpPr/>
                <p:nvPr/>
              </p:nvSpPr>
              <p:spPr>
                <a:xfrm>
                  <a:off x="1583716" y="1967183"/>
                  <a:ext cx="3439123" cy="1183560"/>
                </a:xfrm>
                <a:prstGeom prst="cube">
                  <a:avLst>
                    <a:gd name="adj" fmla="val 79725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Cube 30"/>
                <p:cNvSpPr/>
                <p:nvPr/>
              </p:nvSpPr>
              <p:spPr>
                <a:xfrm>
                  <a:off x="1583715" y="1561052"/>
                  <a:ext cx="3439123" cy="1396650"/>
                </a:xfrm>
                <a:prstGeom prst="cube">
                  <a:avLst>
                    <a:gd name="adj" fmla="val 68114"/>
                  </a:avLst>
                </a:prstGeom>
                <a:solidFill>
                  <a:srgbClr val="4C89E2"/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" name="Freihandform 25"/>
              <p:cNvSpPr/>
              <p:nvPr/>
            </p:nvSpPr>
            <p:spPr>
              <a:xfrm>
                <a:off x="2102644" y="3332003"/>
                <a:ext cx="1093787" cy="1177922"/>
              </a:xfrm>
              <a:custGeom>
                <a:avLst/>
                <a:gdLst>
                  <a:gd name="connsiteX0" fmla="*/ 0 w 1346200"/>
                  <a:gd name="connsiteY0" fmla="*/ 1212850 h 1212850"/>
                  <a:gd name="connsiteX1" fmla="*/ 603250 w 1346200"/>
                  <a:gd name="connsiteY1" fmla="*/ 787400 h 1212850"/>
                  <a:gd name="connsiteX2" fmla="*/ 317500 w 1346200"/>
                  <a:gd name="connsiteY2" fmla="*/ 0 h 1212850"/>
                  <a:gd name="connsiteX3" fmla="*/ 628650 w 1346200"/>
                  <a:gd name="connsiteY3" fmla="*/ 0 h 1212850"/>
                  <a:gd name="connsiteX4" fmla="*/ 781050 w 1346200"/>
                  <a:gd name="connsiteY4" fmla="*/ 482600 h 1212850"/>
                  <a:gd name="connsiteX5" fmla="*/ 1066800 w 1346200"/>
                  <a:gd name="connsiteY5" fmla="*/ 0 h 1212850"/>
                  <a:gd name="connsiteX6" fmla="*/ 1346200 w 1346200"/>
                  <a:gd name="connsiteY6" fmla="*/ 0 h 1212850"/>
                  <a:gd name="connsiteX7" fmla="*/ 819150 w 1346200"/>
                  <a:gd name="connsiteY7" fmla="*/ 908050 h 1212850"/>
                  <a:gd name="connsiteX8" fmla="*/ 400050 w 1346200"/>
                  <a:gd name="connsiteY8" fmla="*/ 1206500 h 1212850"/>
                  <a:gd name="connsiteX0" fmla="*/ 0 w 1346200"/>
                  <a:gd name="connsiteY0" fmla="*/ 1212850 h 1212850"/>
                  <a:gd name="connsiteX1" fmla="*/ 603250 w 1346200"/>
                  <a:gd name="connsiteY1" fmla="*/ 787400 h 1212850"/>
                  <a:gd name="connsiteX2" fmla="*/ 317500 w 1346200"/>
                  <a:gd name="connsiteY2" fmla="*/ 0 h 1212850"/>
                  <a:gd name="connsiteX3" fmla="*/ 628650 w 1346200"/>
                  <a:gd name="connsiteY3" fmla="*/ 0 h 1212850"/>
                  <a:gd name="connsiteX4" fmla="*/ 781050 w 1346200"/>
                  <a:gd name="connsiteY4" fmla="*/ 482600 h 1212850"/>
                  <a:gd name="connsiteX5" fmla="*/ 1066800 w 1346200"/>
                  <a:gd name="connsiteY5" fmla="*/ 0 h 1212850"/>
                  <a:gd name="connsiteX6" fmla="*/ 1346200 w 1346200"/>
                  <a:gd name="connsiteY6" fmla="*/ 0 h 1212850"/>
                  <a:gd name="connsiteX7" fmla="*/ 819150 w 1346200"/>
                  <a:gd name="connsiteY7" fmla="*/ 908050 h 1212850"/>
                  <a:gd name="connsiteX8" fmla="*/ 400050 w 1346200"/>
                  <a:gd name="connsiteY8" fmla="*/ 1206500 h 1212850"/>
                  <a:gd name="connsiteX9" fmla="*/ 0 w 1346200"/>
                  <a:gd name="connsiteY9" fmla="*/ 1212850 h 1212850"/>
                  <a:gd name="connsiteX0" fmla="*/ 0 w 1331912"/>
                  <a:gd name="connsiteY0" fmla="*/ 1208087 h 1208087"/>
                  <a:gd name="connsiteX1" fmla="*/ 588962 w 1331912"/>
                  <a:gd name="connsiteY1" fmla="*/ 787400 h 1208087"/>
                  <a:gd name="connsiteX2" fmla="*/ 303212 w 1331912"/>
                  <a:gd name="connsiteY2" fmla="*/ 0 h 1208087"/>
                  <a:gd name="connsiteX3" fmla="*/ 614362 w 1331912"/>
                  <a:gd name="connsiteY3" fmla="*/ 0 h 1208087"/>
                  <a:gd name="connsiteX4" fmla="*/ 766762 w 1331912"/>
                  <a:gd name="connsiteY4" fmla="*/ 482600 h 1208087"/>
                  <a:gd name="connsiteX5" fmla="*/ 1052512 w 1331912"/>
                  <a:gd name="connsiteY5" fmla="*/ 0 h 1208087"/>
                  <a:gd name="connsiteX6" fmla="*/ 1331912 w 1331912"/>
                  <a:gd name="connsiteY6" fmla="*/ 0 h 1208087"/>
                  <a:gd name="connsiteX7" fmla="*/ 804862 w 1331912"/>
                  <a:gd name="connsiteY7" fmla="*/ 908050 h 1208087"/>
                  <a:gd name="connsiteX8" fmla="*/ 385762 w 1331912"/>
                  <a:gd name="connsiteY8" fmla="*/ 1206500 h 1208087"/>
                  <a:gd name="connsiteX9" fmla="*/ 0 w 1331912"/>
                  <a:gd name="connsiteY9" fmla="*/ 1208087 h 1208087"/>
                  <a:gd name="connsiteX0" fmla="*/ 0 w 1331912"/>
                  <a:gd name="connsiteY0" fmla="*/ 1208087 h 1208087"/>
                  <a:gd name="connsiteX1" fmla="*/ 588962 w 1331912"/>
                  <a:gd name="connsiteY1" fmla="*/ 787400 h 1208087"/>
                  <a:gd name="connsiteX2" fmla="*/ 303212 w 1331912"/>
                  <a:gd name="connsiteY2" fmla="*/ 0 h 1208087"/>
                  <a:gd name="connsiteX3" fmla="*/ 614362 w 1331912"/>
                  <a:gd name="connsiteY3" fmla="*/ 0 h 1208087"/>
                  <a:gd name="connsiteX4" fmla="*/ 766762 w 1331912"/>
                  <a:gd name="connsiteY4" fmla="*/ 482600 h 1208087"/>
                  <a:gd name="connsiteX5" fmla="*/ 1052512 w 1331912"/>
                  <a:gd name="connsiteY5" fmla="*/ 0 h 1208087"/>
                  <a:gd name="connsiteX6" fmla="*/ 1331912 w 1331912"/>
                  <a:gd name="connsiteY6" fmla="*/ 0 h 1208087"/>
                  <a:gd name="connsiteX7" fmla="*/ 804862 w 1331912"/>
                  <a:gd name="connsiteY7" fmla="*/ 908050 h 1208087"/>
                  <a:gd name="connsiteX8" fmla="*/ 397668 w 1331912"/>
                  <a:gd name="connsiteY8" fmla="*/ 1201737 h 1208087"/>
                  <a:gd name="connsiteX9" fmla="*/ 0 w 1331912"/>
                  <a:gd name="connsiteY9" fmla="*/ 1208087 h 1208087"/>
                  <a:gd name="connsiteX0" fmla="*/ 0 w 1331912"/>
                  <a:gd name="connsiteY0" fmla="*/ 1208087 h 1208087"/>
                  <a:gd name="connsiteX1" fmla="*/ 588962 w 1331912"/>
                  <a:gd name="connsiteY1" fmla="*/ 787400 h 1208087"/>
                  <a:gd name="connsiteX2" fmla="*/ 303212 w 1331912"/>
                  <a:gd name="connsiteY2" fmla="*/ 0 h 1208087"/>
                  <a:gd name="connsiteX3" fmla="*/ 614362 w 1331912"/>
                  <a:gd name="connsiteY3" fmla="*/ 0 h 1208087"/>
                  <a:gd name="connsiteX4" fmla="*/ 766762 w 1331912"/>
                  <a:gd name="connsiteY4" fmla="*/ 482600 h 1208087"/>
                  <a:gd name="connsiteX5" fmla="*/ 1052512 w 1331912"/>
                  <a:gd name="connsiteY5" fmla="*/ 0 h 1208087"/>
                  <a:gd name="connsiteX6" fmla="*/ 1331912 w 1331912"/>
                  <a:gd name="connsiteY6" fmla="*/ 0 h 1208087"/>
                  <a:gd name="connsiteX7" fmla="*/ 804862 w 1331912"/>
                  <a:gd name="connsiteY7" fmla="*/ 908050 h 1208087"/>
                  <a:gd name="connsiteX8" fmla="*/ 390524 w 1331912"/>
                  <a:gd name="connsiteY8" fmla="*/ 1204118 h 1208087"/>
                  <a:gd name="connsiteX9" fmla="*/ 0 w 1331912"/>
                  <a:gd name="connsiteY9" fmla="*/ 1208087 h 1208087"/>
                  <a:gd name="connsiteX0" fmla="*/ 0 w 1331912"/>
                  <a:gd name="connsiteY0" fmla="*/ 1208087 h 1208880"/>
                  <a:gd name="connsiteX1" fmla="*/ 588962 w 1331912"/>
                  <a:gd name="connsiteY1" fmla="*/ 787400 h 1208880"/>
                  <a:gd name="connsiteX2" fmla="*/ 303212 w 1331912"/>
                  <a:gd name="connsiteY2" fmla="*/ 0 h 1208880"/>
                  <a:gd name="connsiteX3" fmla="*/ 614362 w 1331912"/>
                  <a:gd name="connsiteY3" fmla="*/ 0 h 1208880"/>
                  <a:gd name="connsiteX4" fmla="*/ 766762 w 1331912"/>
                  <a:gd name="connsiteY4" fmla="*/ 482600 h 1208880"/>
                  <a:gd name="connsiteX5" fmla="*/ 1052512 w 1331912"/>
                  <a:gd name="connsiteY5" fmla="*/ 0 h 1208880"/>
                  <a:gd name="connsiteX6" fmla="*/ 1331912 w 1331912"/>
                  <a:gd name="connsiteY6" fmla="*/ 0 h 1208880"/>
                  <a:gd name="connsiteX7" fmla="*/ 804862 w 1331912"/>
                  <a:gd name="connsiteY7" fmla="*/ 908050 h 1208880"/>
                  <a:gd name="connsiteX8" fmla="*/ 376236 w 1331912"/>
                  <a:gd name="connsiteY8" fmla="*/ 1208880 h 1208880"/>
                  <a:gd name="connsiteX9" fmla="*/ 0 w 1331912"/>
                  <a:gd name="connsiteY9" fmla="*/ 1208087 h 1208880"/>
                  <a:gd name="connsiteX0" fmla="*/ 0 w 1331912"/>
                  <a:gd name="connsiteY0" fmla="*/ 1208087 h 1208880"/>
                  <a:gd name="connsiteX1" fmla="*/ 588962 w 1331912"/>
                  <a:gd name="connsiteY1" fmla="*/ 787400 h 1208880"/>
                  <a:gd name="connsiteX2" fmla="*/ 415131 w 1331912"/>
                  <a:gd name="connsiteY2" fmla="*/ 0 h 1208880"/>
                  <a:gd name="connsiteX3" fmla="*/ 614362 w 1331912"/>
                  <a:gd name="connsiteY3" fmla="*/ 0 h 1208880"/>
                  <a:gd name="connsiteX4" fmla="*/ 766762 w 1331912"/>
                  <a:gd name="connsiteY4" fmla="*/ 482600 h 1208880"/>
                  <a:gd name="connsiteX5" fmla="*/ 1052512 w 1331912"/>
                  <a:gd name="connsiteY5" fmla="*/ 0 h 1208880"/>
                  <a:gd name="connsiteX6" fmla="*/ 1331912 w 1331912"/>
                  <a:gd name="connsiteY6" fmla="*/ 0 h 1208880"/>
                  <a:gd name="connsiteX7" fmla="*/ 804862 w 1331912"/>
                  <a:gd name="connsiteY7" fmla="*/ 908050 h 1208880"/>
                  <a:gd name="connsiteX8" fmla="*/ 376236 w 1331912"/>
                  <a:gd name="connsiteY8" fmla="*/ 1208880 h 1208880"/>
                  <a:gd name="connsiteX9" fmla="*/ 0 w 1331912"/>
                  <a:gd name="connsiteY9" fmla="*/ 1208087 h 1208880"/>
                  <a:gd name="connsiteX0" fmla="*/ 0 w 1331912"/>
                  <a:gd name="connsiteY0" fmla="*/ 1208087 h 1208880"/>
                  <a:gd name="connsiteX1" fmla="*/ 700881 w 1331912"/>
                  <a:gd name="connsiteY1" fmla="*/ 737394 h 1208880"/>
                  <a:gd name="connsiteX2" fmla="*/ 415131 w 1331912"/>
                  <a:gd name="connsiteY2" fmla="*/ 0 h 1208880"/>
                  <a:gd name="connsiteX3" fmla="*/ 614362 w 1331912"/>
                  <a:gd name="connsiteY3" fmla="*/ 0 h 1208880"/>
                  <a:gd name="connsiteX4" fmla="*/ 766762 w 1331912"/>
                  <a:gd name="connsiteY4" fmla="*/ 482600 h 1208880"/>
                  <a:gd name="connsiteX5" fmla="*/ 1052512 w 1331912"/>
                  <a:gd name="connsiteY5" fmla="*/ 0 h 1208880"/>
                  <a:gd name="connsiteX6" fmla="*/ 1331912 w 1331912"/>
                  <a:gd name="connsiteY6" fmla="*/ 0 h 1208880"/>
                  <a:gd name="connsiteX7" fmla="*/ 804862 w 1331912"/>
                  <a:gd name="connsiteY7" fmla="*/ 908050 h 1208880"/>
                  <a:gd name="connsiteX8" fmla="*/ 376236 w 1331912"/>
                  <a:gd name="connsiteY8" fmla="*/ 1208880 h 1208880"/>
                  <a:gd name="connsiteX9" fmla="*/ 0 w 1331912"/>
                  <a:gd name="connsiteY9" fmla="*/ 1208087 h 1208880"/>
                  <a:gd name="connsiteX0" fmla="*/ 0 w 1196181"/>
                  <a:gd name="connsiteY0" fmla="*/ 1208087 h 1208880"/>
                  <a:gd name="connsiteX1" fmla="*/ 565150 w 1196181"/>
                  <a:gd name="connsiteY1" fmla="*/ 737394 h 1208880"/>
                  <a:gd name="connsiteX2" fmla="*/ 279400 w 1196181"/>
                  <a:gd name="connsiteY2" fmla="*/ 0 h 1208880"/>
                  <a:gd name="connsiteX3" fmla="*/ 478631 w 1196181"/>
                  <a:gd name="connsiteY3" fmla="*/ 0 h 1208880"/>
                  <a:gd name="connsiteX4" fmla="*/ 631031 w 1196181"/>
                  <a:gd name="connsiteY4" fmla="*/ 482600 h 1208880"/>
                  <a:gd name="connsiteX5" fmla="*/ 916781 w 1196181"/>
                  <a:gd name="connsiteY5" fmla="*/ 0 h 1208880"/>
                  <a:gd name="connsiteX6" fmla="*/ 1196181 w 1196181"/>
                  <a:gd name="connsiteY6" fmla="*/ 0 h 1208880"/>
                  <a:gd name="connsiteX7" fmla="*/ 669131 w 1196181"/>
                  <a:gd name="connsiteY7" fmla="*/ 908050 h 1208880"/>
                  <a:gd name="connsiteX8" fmla="*/ 240505 w 1196181"/>
                  <a:gd name="connsiteY8" fmla="*/ 1208880 h 1208880"/>
                  <a:gd name="connsiteX9" fmla="*/ 0 w 1196181"/>
                  <a:gd name="connsiteY9" fmla="*/ 1208087 h 1208880"/>
                  <a:gd name="connsiteX0" fmla="*/ 0 w 1103312"/>
                  <a:gd name="connsiteY0" fmla="*/ 1210468 h 1211261"/>
                  <a:gd name="connsiteX1" fmla="*/ 565150 w 1103312"/>
                  <a:gd name="connsiteY1" fmla="*/ 739775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69131 w 1103312"/>
                  <a:gd name="connsiteY7" fmla="*/ 910431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103312"/>
                  <a:gd name="connsiteY0" fmla="*/ 1210468 h 1211261"/>
                  <a:gd name="connsiteX1" fmla="*/ 524669 w 1103312"/>
                  <a:gd name="connsiteY1" fmla="*/ 715963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69131 w 1103312"/>
                  <a:gd name="connsiteY7" fmla="*/ 910431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103312"/>
                  <a:gd name="connsiteY0" fmla="*/ 1210468 h 1211261"/>
                  <a:gd name="connsiteX1" fmla="*/ 524669 w 1103312"/>
                  <a:gd name="connsiteY1" fmla="*/ 715963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40556 w 1103312"/>
                  <a:gd name="connsiteY7" fmla="*/ 793750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103312"/>
                  <a:gd name="connsiteY0" fmla="*/ 1210468 h 1211261"/>
                  <a:gd name="connsiteX1" fmla="*/ 524669 w 1103312"/>
                  <a:gd name="connsiteY1" fmla="*/ 715963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28650 w 1103312"/>
                  <a:gd name="connsiteY7" fmla="*/ 791368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091405"/>
                  <a:gd name="connsiteY0" fmla="*/ 1200943 h 1211261"/>
                  <a:gd name="connsiteX1" fmla="*/ 512762 w 1091405"/>
                  <a:gd name="connsiteY1" fmla="*/ 715963 h 1211261"/>
                  <a:gd name="connsiteX2" fmla="*/ 267493 w 1091405"/>
                  <a:gd name="connsiteY2" fmla="*/ 2381 h 1211261"/>
                  <a:gd name="connsiteX3" fmla="*/ 466724 w 1091405"/>
                  <a:gd name="connsiteY3" fmla="*/ 2381 h 1211261"/>
                  <a:gd name="connsiteX4" fmla="*/ 619124 w 1091405"/>
                  <a:gd name="connsiteY4" fmla="*/ 484981 h 1211261"/>
                  <a:gd name="connsiteX5" fmla="*/ 904874 w 1091405"/>
                  <a:gd name="connsiteY5" fmla="*/ 2381 h 1211261"/>
                  <a:gd name="connsiteX6" fmla="*/ 1091405 w 1091405"/>
                  <a:gd name="connsiteY6" fmla="*/ 0 h 1211261"/>
                  <a:gd name="connsiteX7" fmla="*/ 616743 w 1091405"/>
                  <a:gd name="connsiteY7" fmla="*/ 791368 h 1211261"/>
                  <a:gd name="connsiteX8" fmla="*/ 228598 w 1091405"/>
                  <a:gd name="connsiteY8" fmla="*/ 1211261 h 1211261"/>
                  <a:gd name="connsiteX9" fmla="*/ 0 w 1091405"/>
                  <a:gd name="connsiteY9" fmla="*/ 1200943 h 1211261"/>
                  <a:gd name="connsiteX0" fmla="*/ 0 w 1091405"/>
                  <a:gd name="connsiteY0" fmla="*/ 1200943 h 1200943"/>
                  <a:gd name="connsiteX1" fmla="*/ 512762 w 1091405"/>
                  <a:gd name="connsiteY1" fmla="*/ 715963 h 1200943"/>
                  <a:gd name="connsiteX2" fmla="*/ 267493 w 1091405"/>
                  <a:gd name="connsiteY2" fmla="*/ 2381 h 1200943"/>
                  <a:gd name="connsiteX3" fmla="*/ 466724 w 1091405"/>
                  <a:gd name="connsiteY3" fmla="*/ 2381 h 1200943"/>
                  <a:gd name="connsiteX4" fmla="*/ 619124 w 1091405"/>
                  <a:gd name="connsiteY4" fmla="*/ 484981 h 1200943"/>
                  <a:gd name="connsiteX5" fmla="*/ 904874 w 1091405"/>
                  <a:gd name="connsiteY5" fmla="*/ 2381 h 1200943"/>
                  <a:gd name="connsiteX6" fmla="*/ 1091405 w 1091405"/>
                  <a:gd name="connsiteY6" fmla="*/ 0 h 1200943"/>
                  <a:gd name="connsiteX7" fmla="*/ 616743 w 1091405"/>
                  <a:gd name="connsiteY7" fmla="*/ 791368 h 1200943"/>
                  <a:gd name="connsiteX8" fmla="*/ 240504 w 1091405"/>
                  <a:gd name="connsiteY8" fmla="*/ 1199354 h 1200943"/>
                  <a:gd name="connsiteX9" fmla="*/ 0 w 1091405"/>
                  <a:gd name="connsiteY9" fmla="*/ 1200943 h 1200943"/>
                  <a:gd name="connsiteX0" fmla="*/ 0 w 1086643"/>
                  <a:gd name="connsiteY0" fmla="*/ 1186655 h 1199354"/>
                  <a:gd name="connsiteX1" fmla="*/ 508000 w 1086643"/>
                  <a:gd name="connsiteY1" fmla="*/ 715963 h 1199354"/>
                  <a:gd name="connsiteX2" fmla="*/ 262731 w 1086643"/>
                  <a:gd name="connsiteY2" fmla="*/ 2381 h 1199354"/>
                  <a:gd name="connsiteX3" fmla="*/ 461962 w 1086643"/>
                  <a:gd name="connsiteY3" fmla="*/ 2381 h 1199354"/>
                  <a:gd name="connsiteX4" fmla="*/ 614362 w 1086643"/>
                  <a:gd name="connsiteY4" fmla="*/ 484981 h 1199354"/>
                  <a:gd name="connsiteX5" fmla="*/ 900112 w 1086643"/>
                  <a:gd name="connsiteY5" fmla="*/ 2381 h 1199354"/>
                  <a:gd name="connsiteX6" fmla="*/ 1086643 w 1086643"/>
                  <a:gd name="connsiteY6" fmla="*/ 0 h 1199354"/>
                  <a:gd name="connsiteX7" fmla="*/ 611981 w 1086643"/>
                  <a:gd name="connsiteY7" fmla="*/ 791368 h 1199354"/>
                  <a:gd name="connsiteX8" fmla="*/ 235742 w 1086643"/>
                  <a:gd name="connsiteY8" fmla="*/ 1199354 h 1199354"/>
                  <a:gd name="connsiteX9" fmla="*/ 0 w 1086643"/>
                  <a:gd name="connsiteY9" fmla="*/ 1186655 h 1199354"/>
                  <a:gd name="connsiteX0" fmla="*/ 0 w 1086643"/>
                  <a:gd name="connsiteY0" fmla="*/ 1186655 h 1186655"/>
                  <a:gd name="connsiteX1" fmla="*/ 508000 w 1086643"/>
                  <a:gd name="connsiteY1" fmla="*/ 715963 h 1186655"/>
                  <a:gd name="connsiteX2" fmla="*/ 262731 w 1086643"/>
                  <a:gd name="connsiteY2" fmla="*/ 2381 h 1186655"/>
                  <a:gd name="connsiteX3" fmla="*/ 461962 w 1086643"/>
                  <a:gd name="connsiteY3" fmla="*/ 2381 h 1186655"/>
                  <a:gd name="connsiteX4" fmla="*/ 614362 w 1086643"/>
                  <a:gd name="connsiteY4" fmla="*/ 484981 h 1186655"/>
                  <a:gd name="connsiteX5" fmla="*/ 900112 w 1086643"/>
                  <a:gd name="connsiteY5" fmla="*/ 2381 h 1186655"/>
                  <a:gd name="connsiteX6" fmla="*/ 1086643 w 1086643"/>
                  <a:gd name="connsiteY6" fmla="*/ 0 h 1186655"/>
                  <a:gd name="connsiteX7" fmla="*/ 611981 w 1086643"/>
                  <a:gd name="connsiteY7" fmla="*/ 791368 h 1186655"/>
                  <a:gd name="connsiteX8" fmla="*/ 247648 w 1086643"/>
                  <a:gd name="connsiteY8" fmla="*/ 1177922 h 1186655"/>
                  <a:gd name="connsiteX9" fmla="*/ 0 w 1086643"/>
                  <a:gd name="connsiteY9" fmla="*/ 1186655 h 1186655"/>
                  <a:gd name="connsiteX0" fmla="*/ 0 w 1093787"/>
                  <a:gd name="connsiteY0" fmla="*/ 1174749 h 1177922"/>
                  <a:gd name="connsiteX1" fmla="*/ 515144 w 1093787"/>
                  <a:gd name="connsiteY1" fmla="*/ 715963 h 1177922"/>
                  <a:gd name="connsiteX2" fmla="*/ 269875 w 1093787"/>
                  <a:gd name="connsiteY2" fmla="*/ 2381 h 1177922"/>
                  <a:gd name="connsiteX3" fmla="*/ 469106 w 1093787"/>
                  <a:gd name="connsiteY3" fmla="*/ 2381 h 1177922"/>
                  <a:gd name="connsiteX4" fmla="*/ 621506 w 1093787"/>
                  <a:gd name="connsiteY4" fmla="*/ 484981 h 1177922"/>
                  <a:gd name="connsiteX5" fmla="*/ 907256 w 1093787"/>
                  <a:gd name="connsiteY5" fmla="*/ 2381 h 1177922"/>
                  <a:gd name="connsiteX6" fmla="*/ 1093787 w 1093787"/>
                  <a:gd name="connsiteY6" fmla="*/ 0 h 1177922"/>
                  <a:gd name="connsiteX7" fmla="*/ 619125 w 1093787"/>
                  <a:gd name="connsiteY7" fmla="*/ 791368 h 1177922"/>
                  <a:gd name="connsiteX8" fmla="*/ 254792 w 1093787"/>
                  <a:gd name="connsiteY8" fmla="*/ 1177922 h 1177922"/>
                  <a:gd name="connsiteX9" fmla="*/ 0 w 1093787"/>
                  <a:gd name="connsiteY9" fmla="*/ 1174749 h 1177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3787" h="1177922">
                    <a:moveTo>
                      <a:pt x="0" y="1174749"/>
                    </a:moveTo>
                    <a:lnTo>
                      <a:pt x="515144" y="715963"/>
                    </a:lnTo>
                    <a:lnTo>
                      <a:pt x="269875" y="2381"/>
                    </a:lnTo>
                    <a:lnTo>
                      <a:pt x="469106" y="2381"/>
                    </a:lnTo>
                    <a:lnTo>
                      <a:pt x="621506" y="484981"/>
                    </a:lnTo>
                    <a:lnTo>
                      <a:pt x="907256" y="2381"/>
                    </a:lnTo>
                    <a:lnTo>
                      <a:pt x="1093787" y="0"/>
                    </a:lnTo>
                    <a:lnTo>
                      <a:pt x="619125" y="791368"/>
                    </a:lnTo>
                    <a:lnTo>
                      <a:pt x="254792" y="1177922"/>
                    </a:lnTo>
                    <a:lnTo>
                      <a:pt x="0" y="1174749"/>
                    </a:lnTo>
                    <a:close/>
                  </a:path>
                </a:pathLst>
              </a:custGeom>
              <a:solidFill>
                <a:srgbClr val="001848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727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/>
          <p:cNvGrpSpPr/>
          <p:nvPr/>
        </p:nvGrpSpPr>
        <p:grpSpPr>
          <a:xfrm>
            <a:off x="1245883" y="1131376"/>
            <a:ext cx="4078975" cy="4078975"/>
            <a:chOff x="1245883" y="1131376"/>
            <a:chExt cx="4078975" cy="4078975"/>
          </a:xfrm>
        </p:grpSpPr>
        <p:sp>
          <p:nvSpPr>
            <p:cNvPr id="112" name="Rechteck 111"/>
            <p:cNvSpPr/>
            <p:nvPr/>
          </p:nvSpPr>
          <p:spPr>
            <a:xfrm>
              <a:off x="1245883" y="1131376"/>
              <a:ext cx="4078975" cy="4078975"/>
            </a:xfrm>
            <a:prstGeom prst="rect">
              <a:avLst/>
            </a:prstGeom>
            <a:noFill/>
            <a:ln w="889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" name="Gruppieren 20"/>
            <p:cNvGrpSpPr/>
            <p:nvPr/>
          </p:nvGrpSpPr>
          <p:grpSpPr>
            <a:xfrm>
              <a:off x="1461185" y="2477337"/>
              <a:ext cx="3611681" cy="1439343"/>
              <a:chOff x="5681707" y="3854829"/>
              <a:chExt cx="3365744" cy="1341331"/>
            </a:xfrm>
            <a:effectLst/>
          </p:grpSpPr>
          <p:grpSp>
            <p:nvGrpSpPr>
              <p:cNvPr id="20" name="Gruppieren 19"/>
              <p:cNvGrpSpPr/>
              <p:nvPr/>
            </p:nvGrpSpPr>
            <p:grpSpPr>
              <a:xfrm>
                <a:off x="6479415" y="3854829"/>
                <a:ext cx="2568036" cy="397921"/>
                <a:chOff x="6141196" y="3063473"/>
                <a:chExt cx="2568036" cy="397921"/>
              </a:xfrm>
            </p:grpSpPr>
            <p:grpSp>
              <p:nvGrpSpPr>
                <p:cNvPr id="16" name="Gruppieren 15"/>
                <p:cNvGrpSpPr/>
                <p:nvPr/>
              </p:nvGrpSpPr>
              <p:grpSpPr>
                <a:xfrm>
                  <a:off x="6141196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573" name="Cube 572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74" name="Cube 573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57" name="Gruppieren 656"/>
                <p:cNvGrpSpPr/>
                <p:nvPr/>
              </p:nvGrpSpPr>
              <p:grpSpPr>
                <a:xfrm>
                  <a:off x="6497713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658" name="Cube 657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59" name="Cube 658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60" name="Gruppieren 659"/>
                <p:cNvGrpSpPr/>
                <p:nvPr/>
              </p:nvGrpSpPr>
              <p:grpSpPr>
                <a:xfrm>
                  <a:off x="6854230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661" name="Cube 660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2" name="Cube 661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63" name="Gruppieren 662"/>
                <p:cNvGrpSpPr/>
                <p:nvPr/>
              </p:nvGrpSpPr>
              <p:grpSpPr>
                <a:xfrm>
                  <a:off x="7210747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664" name="Cube 663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5" name="Cube 664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66" name="Gruppieren 665"/>
                <p:cNvGrpSpPr/>
                <p:nvPr/>
              </p:nvGrpSpPr>
              <p:grpSpPr>
                <a:xfrm>
                  <a:off x="7567264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667" name="Cube 666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8" name="Cube 667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69" name="Gruppieren 668"/>
                <p:cNvGrpSpPr/>
                <p:nvPr/>
              </p:nvGrpSpPr>
              <p:grpSpPr>
                <a:xfrm>
                  <a:off x="7923781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670" name="Cube 669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71" name="Cube 670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588" name="Gruppieren 587"/>
                <p:cNvGrpSpPr/>
                <p:nvPr/>
              </p:nvGrpSpPr>
              <p:grpSpPr>
                <a:xfrm>
                  <a:off x="8280300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589" name="Cube 588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90" name="Cube 589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19" name="Gruppieren 18"/>
              <p:cNvGrpSpPr/>
              <p:nvPr/>
            </p:nvGrpSpPr>
            <p:grpSpPr>
              <a:xfrm>
                <a:off x="6319875" y="4043511"/>
                <a:ext cx="2568036" cy="397921"/>
                <a:chOff x="6293596" y="3215873"/>
                <a:chExt cx="2568036" cy="397921"/>
              </a:xfrm>
            </p:grpSpPr>
            <p:grpSp>
              <p:nvGrpSpPr>
                <p:cNvPr id="631" name="Gruppieren 630"/>
                <p:cNvGrpSpPr/>
                <p:nvPr/>
              </p:nvGrpSpPr>
              <p:grpSpPr>
                <a:xfrm>
                  <a:off x="6293596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632" name="Cube 631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33" name="Cube 632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34" name="Gruppieren 633"/>
                <p:cNvGrpSpPr/>
                <p:nvPr/>
              </p:nvGrpSpPr>
              <p:grpSpPr>
                <a:xfrm>
                  <a:off x="6650113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635" name="Cube 634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36" name="Cube 635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37" name="Cube 636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38" name="Gruppieren 637"/>
                <p:cNvGrpSpPr/>
                <p:nvPr/>
              </p:nvGrpSpPr>
              <p:grpSpPr>
                <a:xfrm>
                  <a:off x="7006630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639" name="Cube 638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0" name="Cube 639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1" name="Cube 640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42" name="Gruppieren 641"/>
                <p:cNvGrpSpPr/>
                <p:nvPr/>
              </p:nvGrpSpPr>
              <p:grpSpPr>
                <a:xfrm>
                  <a:off x="7363147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643" name="Cube 642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4" name="Cube 643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5" name="Cube 644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46" name="Gruppieren 645"/>
                <p:cNvGrpSpPr/>
                <p:nvPr/>
              </p:nvGrpSpPr>
              <p:grpSpPr>
                <a:xfrm>
                  <a:off x="7719664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647" name="Cube 646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8" name="Cube 647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9" name="Cube 648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50" name="Gruppieren 649"/>
                <p:cNvGrpSpPr/>
                <p:nvPr/>
              </p:nvGrpSpPr>
              <p:grpSpPr>
                <a:xfrm>
                  <a:off x="8076181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651" name="Cube 650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52" name="Cube 651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53" name="Cube 652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54" name="Gruppieren 653"/>
                <p:cNvGrpSpPr/>
                <p:nvPr/>
              </p:nvGrpSpPr>
              <p:grpSpPr>
                <a:xfrm>
                  <a:off x="8432700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655" name="Cube 654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56" name="Cube 655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18" name="Gruppieren 17"/>
              <p:cNvGrpSpPr/>
              <p:nvPr/>
            </p:nvGrpSpPr>
            <p:grpSpPr>
              <a:xfrm>
                <a:off x="6160333" y="4232193"/>
                <a:ext cx="2568036" cy="397921"/>
                <a:chOff x="6293596" y="3215873"/>
                <a:chExt cx="2568036" cy="397921"/>
              </a:xfrm>
            </p:grpSpPr>
            <p:grpSp>
              <p:nvGrpSpPr>
                <p:cNvPr id="599" name="Gruppieren 598"/>
                <p:cNvGrpSpPr/>
                <p:nvPr/>
              </p:nvGrpSpPr>
              <p:grpSpPr>
                <a:xfrm>
                  <a:off x="6293596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600" name="Cube 599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1" name="Cube 600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02" name="Gruppieren 601"/>
                <p:cNvGrpSpPr/>
                <p:nvPr/>
              </p:nvGrpSpPr>
              <p:grpSpPr>
                <a:xfrm>
                  <a:off x="6650113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603" name="Cube 602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4" name="Cube 603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5" name="Cube 604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06" name="Gruppieren 605"/>
                <p:cNvGrpSpPr/>
                <p:nvPr/>
              </p:nvGrpSpPr>
              <p:grpSpPr>
                <a:xfrm>
                  <a:off x="7006630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607" name="Cube 606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8" name="Cube 607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09" name="Gruppieren 608"/>
                <p:cNvGrpSpPr/>
                <p:nvPr/>
              </p:nvGrpSpPr>
              <p:grpSpPr>
                <a:xfrm>
                  <a:off x="7363147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610" name="Cube 609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11" name="Cube 610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12" name="Cube 611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13" name="Gruppieren 612"/>
                <p:cNvGrpSpPr/>
                <p:nvPr/>
              </p:nvGrpSpPr>
              <p:grpSpPr>
                <a:xfrm>
                  <a:off x="7719664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614" name="Cube 613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15" name="Cube 614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16" name="Gruppieren 615"/>
                <p:cNvGrpSpPr/>
                <p:nvPr/>
              </p:nvGrpSpPr>
              <p:grpSpPr>
                <a:xfrm>
                  <a:off x="8076181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617" name="Cube 616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18" name="Cube 617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19" name="Cube 618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20" name="Gruppieren 619"/>
                <p:cNvGrpSpPr/>
                <p:nvPr/>
              </p:nvGrpSpPr>
              <p:grpSpPr>
                <a:xfrm>
                  <a:off x="8432700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621" name="Cube 620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2" name="Cube 621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672" name="Gruppieren 671"/>
              <p:cNvGrpSpPr/>
              <p:nvPr/>
            </p:nvGrpSpPr>
            <p:grpSpPr>
              <a:xfrm>
                <a:off x="6000791" y="4420875"/>
                <a:ext cx="2568036" cy="397921"/>
                <a:chOff x="6293596" y="3215873"/>
                <a:chExt cx="2568036" cy="397921"/>
              </a:xfrm>
            </p:grpSpPr>
            <p:grpSp>
              <p:nvGrpSpPr>
                <p:cNvPr id="673" name="Gruppieren 672"/>
                <p:cNvGrpSpPr/>
                <p:nvPr/>
              </p:nvGrpSpPr>
              <p:grpSpPr>
                <a:xfrm>
                  <a:off x="6293596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695" name="Cube 694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96" name="Cube 695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74" name="Gruppieren 673"/>
                <p:cNvGrpSpPr/>
                <p:nvPr/>
              </p:nvGrpSpPr>
              <p:grpSpPr>
                <a:xfrm>
                  <a:off x="6650113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692" name="Cube 691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93" name="Cube 692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94" name="Cube 693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75" name="Gruppieren 674"/>
                <p:cNvGrpSpPr/>
                <p:nvPr/>
              </p:nvGrpSpPr>
              <p:grpSpPr>
                <a:xfrm>
                  <a:off x="7006630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690" name="Cube 689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91" name="Cube 690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76" name="Gruppieren 675"/>
                <p:cNvGrpSpPr/>
                <p:nvPr/>
              </p:nvGrpSpPr>
              <p:grpSpPr>
                <a:xfrm>
                  <a:off x="7363147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687" name="Cube 686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8" name="Cube 687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9" name="Cube 688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77" name="Gruppieren 676"/>
                <p:cNvGrpSpPr/>
                <p:nvPr/>
              </p:nvGrpSpPr>
              <p:grpSpPr>
                <a:xfrm>
                  <a:off x="7719664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685" name="Cube 684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6" name="Cube 685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78" name="Gruppieren 677"/>
                <p:cNvGrpSpPr/>
                <p:nvPr/>
              </p:nvGrpSpPr>
              <p:grpSpPr>
                <a:xfrm>
                  <a:off x="8076181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682" name="Cube 681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3" name="Cube 682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4" name="Cube 683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79" name="Gruppieren 678"/>
                <p:cNvGrpSpPr/>
                <p:nvPr/>
              </p:nvGrpSpPr>
              <p:grpSpPr>
                <a:xfrm>
                  <a:off x="8432700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680" name="Cube 679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1" name="Cube 680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697" name="Gruppieren 696"/>
              <p:cNvGrpSpPr/>
              <p:nvPr/>
            </p:nvGrpSpPr>
            <p:grpSpPr>
              <a:xfrm>
                <a:off x="5841249" y="4609557"/>
                <a:ext cx="2568036" cy="397921"/>
                <a:chOff x="6293596" y="3215873"/>
                <a:chExt cx="2568036" cy="397921"/>
              </a:xfrm>
            </p:grpSpPr>
            <p:grpSp>
              <p:nvGrpSpPr>
                <p:cNvPr id="698" name="Gruppieren 697"/>
                <p:cNvGrpSpPr/>
                <p:nvPr/>
              </p:nvGrpSpPr>
              <p:grpSpPr>
                <a:xfrm>
                  <a:off x="6293596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720" name="Cube 719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21" name="Cube 720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99" name="Gruppieren 698"/>
                <p:cNvGrpSpPr/>
                <p:nvPr/>
              </p:nvGrpSpPr>
              <p:grpSpPr>
                <a:xfrm>
                  <a:off x="6650113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717" name="Cube 716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18" name="Cube 717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19" name="Cube 718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00" name="Gruppieren 699"/>
                <p:cNvGrpSpPr/>
                <p:nvPr/>
              </p:nvGrpSpPr>
              <p:grpSpPr>
                <a:xfrm>
                  <a:off x="7006630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715" name="Cube 714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16" name="Cube 715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01" name="Gruppieren 700"/>
                <p:cNvGrpSpPr/>
                <p:nvPr/>
              </p:nvGrpSpPr>
              <p:grpSpPr>
                <a:xfrm>
                  <a:off x="7363147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712" name="Cube 711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13" name="Cube 712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14" name="Cube 713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02" name="Gruppieren 701"/>
                <p:cNvGrpSpPr/>
                <p:nvPr/>
              </p:nvGrpSpPr>
              <p:grpSpPr>
                <a:xfrm>
                  <a:off x="7719664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710" name="Cube 709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11" name="Cube 710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03" name="Gruppieren 702"/>
                <p:cNvGrpSpPr/>
                <p:nvPr/>
              </p:nvGrpSpPr>
              <p:grpSpPr>
                <a:xfrm>
                  <a:off x="8076181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707" name="Cube 706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08" name="Cube 707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09" name="Cube 708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04" name="Gruppieren 703"/>
                <p:cNvGrpSpPr/>
                <p:nvPr/>
              </p:nvGrpSpPr>
              <p:grpSpPr>
                <a:xfrm>
                  <a:off x="8432700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705" name="Cube 704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06" name="Cube 705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722" name="Gruppieren 721"/>
              <p:cNvGrpSpPr/>
              <p:nvPr/>
            </p:nvGrpSpPr>
            <p:grpSpPr>
              <a:xfrm>
                <a:off x="5681707" y="4798239"/>
                <a:ext cx="2568036" cy="397921"/>
                <a:chOff x="6141196" y="3063473"/>
                <a:chExt cx="2568036" cy="397921"/>
              </a:xfrm>
            </p:grpSpPr>
            <p:grpSp>
              <p:nvGrpSpPr>
                <p:cNvPr id="723" name="Gruppieren 722"/>
                <p:cNvGrpSpPr/>
                <p:nvPr/>
              </p:nvGrpSpPr>
              <p:grpSpPr>
                <a:xfrm>
                  <a:off x="6141196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742" name="Cube 741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43" name="Cube 742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24" name="Gruppieren 723"/>
                <p:cNvGrpSpPr/>
                <p:nvPr/>
              </p:nvGrpSpPr>
              <p:grpSpPr>
                <a:xfrm>
                  <a:off x="6497713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740" name="Cube 739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41" name="Cube 740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25" name="Gruppieren 724"/>
                <p:cNvGrpSpPr/>
                <p:nvPr/>
              </p:nvGrpSpPr>
              <p:grpSpPr>
                <a:xfrm>
                  <a:off x="6854230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738" name="Cube 737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39" name="Cube 738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26" name="Gruppieren 725"/>
                <p:cNvGrpSpPr/>
                <p:nvPr/>
              </p:nvGrpSpPr>
              <p:grpSpPr>
                <a:xfrm>
                  <a:off x="7210747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736" name="Cube 735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37" name="Cube 736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27" name="Gruppieren 726"/>
                <p:cNvGrpSpPr/>
                <p:nvPr/>
              </p:nvGrpSpPr>
              <p:grpSpPr>
                <a:xfrm>
                  <a:off x="7567264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734" name="Cube 733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35" name="Cube 734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28" name="Gruppieren 727"/>
                <p:cNvGrpSpPr/>
                <p:nvPr/>
              </p:nvGrpSpPr>
              <p:grpSpPr>
                <a:xfrm>
                  <a:off x="7923781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732" name="Cube 731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33" name="Cube 732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29" name="Gruppieren 728"/>
                <p:cNvGrpSpPr/>
                <p:nvPr/>
              </p:nvGrpSpPr>
              <p:grpSpPr>
                <a:xfrm>
                  <a:off x="8280300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730" name="Cube 729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31" name="Cube 730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</p:grpSp>
      <p:grpSp>
        <p:nvGrpSpPr>
          <p:cNvPr id="23" name="Gruppieren 22"/>
          <p:cNvGrpSpPr/>
          <p:nvPr/>
        </p:nvGrpSpPr>
        <p:grpSpPr>
          <a:xfrm>
            <a:off x="6453314" y="1131376"/>
            <a:ext cx="4078975" cy="4078975"/>
            <a:chOff x="6453314" y="1131376"/>
            <a:chExt cx="4078975" cy="4078975"/>
          </a:xfrm>
        </p:grpSpPr>
        <p:sp>
          <p:nvSpPr>
            <p:cNvPr id="744" name="Rechteck 743"/>
            <p:cNvSpPr/>
            <p:nvPr/>
          </p:nvSpPr>
          <p:spPr>
            <a:xfrm>
              <a:off x="6453314" y="1131376"/>
              <a:ext cx="4078975" cy="4078975"/>
            </a:xfrm>
            <a:prstGeom prst="rect">
              <a:avLst/>
            </a:prstGeom>
            <a:noFill/>
            <a:ln w="889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45" name="Gruppieren 744"/>
            <p:cNvGrpSpPr/>
            <p:nvPr/>
          </p:nvGrpSpPr>
          <p:grpSpPr>
            <a:xfrm>
              <a:off x="6668616" y="2477337"/>
              <a:ext cx="3611681" cy="1439343"/>
              <a:chOff x="5681707" y="3854829"/>
              <a:chExt cx="3365744" cy="1341331"/>
            </a:xfrm>
            <a:effectLst>
              <a:glow rad="254000">
                <a:schemeClr val="tx1">
                  <a:alpha val="60000"/>
                </a:schemeClr>
              </a:glow>
            </a:effectLst>
          </p:grpSpPr>
          <p:grpSp>
            <p:nvGrpSpPr>
              <p:cNvPr id="746" name="Gruppieren 745"/>
              <p:cNvGrpSpPr/>
              <p:nvPr/>
            </p:nvGrpSpPr>
            <p:grpSpPr>
              <a:xfrm>
                <a:off x="6479415" y="3854829"/>
                <a:ext cx="2568036" cy="397921"/>
                <a:chOff x="6141196" y="3063473"/>
                <a:chExt cx="2568036" cy="397921"/>
              </a:xfrm>
            </p:grpSpPr>
            <p:grpSp>
              <p:nvGrpSpPr>
                <p:cNvPr id="871" name="Gruppieren 870"/>
                <p:cNvGrpSpPr/>
                <p:nvPr/>
              </p:nvGrpSpPr>
              <p:grpSpPr>
                <a:xfrm>
                  <a:off x="6141196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890" name="Cube 889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91" name="Cube 890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72" name="Gruppieren 871"/>
                <p:cNvGrpSpPr/>
                <p:nvPr/>
              </p:nvGrpSpPr>
              <p:grpSpPr>
                <a:xfrm>
                  <a:off x="6497713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888" name="Cube 887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89" name="Cube 888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73" name="Gruppieren 872"/>
                <p:cNvGrpSpPr/>
                <p:nvPr/>
              </p:nvGrpSpPr>
              <p:grpSpPr>
                <a:xfrm>
                  <a:off x="6854230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886" name="Cube 885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87" name="Cube 886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74" name="Gruppieren 873"/>
                <p:cNvGrpSpPr/>
                <p:nvPr/>
              </p:nvGrpSpPr>
              <p:grpSpPr>
                <a:xfrm>
                  <a:off x="7210747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884" name="Cube 883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85" name="Cube 884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75" name="Gruppieren 874"/>
                <p:cNvGrpSpPr/>
                <p:nvPr/>
              </p:nvGrpSpPr>
              <p:grpSpPr>
                <a:xfrm>
                  <a:off x="7567264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882" name="Cube 881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83" name="Cube 882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76" name="Gruppieren 875"/>
                <p:cNvGrpSpPr/>
                <p:nvPr/>
              </p:nvGrpSpPr>
              <p:grpSpPr>
                <a:xfrm>
                  <a:off x="7923781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880" name="Cube 879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81" name="Cube 880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77" name="Gruppieren 876"/>
                <p:cNvGrpSpPr/>
                <p:nvPr/>
              </p:nvGrpSpPr>
              <p:grpSpPr>
                <a:xfrm>
                  <a:off x="8280300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878" name="Cube 877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79" name="Cube 878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747" name="Gruppieren 746"/>
              <p:cNvGrpSpPr/>
              <p:nvPr/>
            </p:nvGrpSpPr>
            <p:grpSpPr>
              <a:xfrm>
                <a:off x="6319875" y="4043511"/>
                <a:ext cx="2568036" cy="397921"/>
                <a:chOff x="6293596" y="3215873"/>
                <a:chExt cx="2568036" cy="397921"/>
              </a:xfrm>
            </p:grpSpPr>
            <p:grpSp>
              <p:nvGrpSpPr>
                <p:cNvPr id="845" name="Gruppieren 844"/>
                <p:cNvGrpSpPr/>
                <p:nvPr/>
              </p:nvGrpSpPr>
              <p:grpSpPr>
                <a:xfrm>
                  <a:off x="6293596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869" name="Cube 868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70" name="Cube 869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46" name="Gruppieren 845"/>
                <p:cNvGrpSpPr/>
                <p:nvPr/>
              </p:nvGrpSpPr>
              <p:grpSpPr>
                <a:xfrm>
                  <a:off x="6650113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866" name="Cube 865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67" name="Cube 866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68" name="Cube 867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47" name="Gruppieren 846"/>
                <p:cNvGrpSpPr/>
                <p:nvPr/>
              </p:nvGrpSpPr>
              <p:grpSpPr>
                <a:xfrm>
                  <a:off x="7006630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863" name="Cube 862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64" name="Cube 863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65" name="Cube 864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48" name="Gruppieren 847"/>
                <p:cNvGrpSpPr/>
                <p:nvPr/>
              </p:nvGrpSpPr>
              <p:grpSpPr>
                <a:xfrm>
                  <a:off x="7363147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860" name="Cube 859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61" name="Cube 860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62" name="Cube 861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49" name="Gruppieren 848"/>
                <p:cNvGrpSpPr/>
                <p:nvPr/>
              </p:nvGrpSpPr>
              <p:grpSpPr>
                <a:xfrm>
                  <a:off x="7719664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857" name="Cube 856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58" name="Cube 857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59" name="Cube 858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50" name="Gruppieren 849"/>
                <p:cNvGrpSpPr/>
                <p:nvPr/>
              </p:nvGrpSpPr>
              <p:grpSpPr>
                <a:xfrm>
                  <a:off x="8076181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854" name="Cube 853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55" name="Cube 854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56" name="Cube 855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51" name="Gruppieren 850"/>
                <p:cNvGrpSpPr/>
                <p:nvPr/>
              </p:nvGrpSpPr>
              <p:grpSpPr>
                <a:xfrm>
                  <a:off x="8432700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852" name="Cube 851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53" name="Cube 852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748" name="Gruppieren 747"/>
              <p:cNvGrpSpPr/>
              <p:nvPr/>
            </p:nvGrpSpPr>
            <p:grpSpPr>
              <a:xfrm>
                <a:off x="6160333" y="4232193"/>
                <a:ext cx="2568036" cy="397921"/>
                <a:chOff x="6293596" y="3215873"/>
                <a:chExt cx="2568036" cy="397921"/>
              </a:xfrm>
            </p:grpSpPr>
            <p:grpSp>
              <p:nvGrpSpPr>
                <p:cNvPr id="821" name="Gruppieren 820"/>
                <p:cNvGrpSpPr/>
                <p:nvPr/>
              </p:nvGrpSpPr>
              <p:grpSpPr>
                <a:xfrm>
                  <a:off x="6293596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843" name="Cube 842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44" name="Cube 843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22" name="Gruppieren 821"/>
                <p:cNvGrpSpPr/>
                <p:nvPr/>
              </p:nvGrpSpPr>
              <p:grpSpPr>
                <a:xfrm>
                  <a:off x="6650113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840" name="Cube 839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41" name="Cube 840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42" name="Cube 841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23" name="Gruppieren 822"/>
                <p:cNvGrpSpPr/>
                <p:nvPr/>
              </p:nvGrpSpPr>
              <p:grpSpPr>
                <a:xfrm>
                  <a:off x="7006630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838" name="Cube 837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39" name="Cube 838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24" name="Gruppieren 823"/>
                <p:cNvGrpSpPr/>
                <p:nvPr/>
              </p:nvGrpSpPr>
              <p:grpSpPr>
                <a:xfrm>
                  <a:off x="7363147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835" name="Cube 834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36" name="Cube 835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37" name="Cube 836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25" name="Gruppieren 824"/>
                <p:cNvGrpSpPr/>
                <p:nvPr/>
              </p:nvGrpSpPr>
              <p:grpSpPr>
                <a:xfrm>
                  <a:off x="7719664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833" name="Cube 832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34" name="Cube 833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26" name="Gruppieren 825"/>
                <p:cNvGrpSpPr/>
                <p:nvPr/>
              </p:nvGrpSpPr>
              <p:grpSpPr>
                <a:xfrm>
                  <a:off x="8076181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830" name="Cube 829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31" name="Cube 830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32" name="Cube 831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27" name="Gruppieren 826"/>
                <p:cNvGrpSpPr/>
                <p:nvPr/>
              </p:nvGrpSpPr>
              <p:grpSpPr>
                <a:xfrm>
                  <a:off x="8432700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828" name="Cube 827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29" name="Cube 828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749" name="Gruppieren 748"/>
              <p:cNvGrpSpPr/>
              <p:nvPr/>
            </p:nvGrpSpPr>
            <p:grpSpPr>
              <a:xfrm>
                <a:off x="6000791" y="4420875"/>
                <a:ext cx="2568036" cy="397921"/>
                <a:chOff x="6293596" y="3215873"/>
                <a:chExt cx="2568036" cy="397921"/>
              </a:xfrm>
            </p:grpSpPr>
            <p:grpSp>
              <p:nvGrpSpPr>
                <p:cNvPr id="797" name="Gruppieren 796"/>
                <p:cNvGrpSpPr/>
                <p:nvPr/>
              </p:nvGrpSpPr>
              <p:grpSpPr>
                <a:xfrm>
                  <a:off x="6293596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819" name="Cube 818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20" name="Cube 819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98" name="Gruppieren 797"/>
                <p:cNvGrpSpPr/>
                <p:nvPr/>
              </p:nvGrpSpPr>
              <p:grpSpPr>
                <a:xfrm>
                  <a:off x="6650113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816" name="Cube 815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17" name="Cube 816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18" name="Cube 817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99" name="Gruppieren 798"/>
                <p:cNvGrpSpPr/>
                <p:nvPr/>
              </p:nvGrpSpPr>
              <p:grpSpPr>
                <a:xfrm>
                  <a:off x="7006630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814" name="Cube 813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15" name="Cube 814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00" name="Gruppieren 799"/>
                <p:cNvGrpSpPr/>
                <p:nvPr/>
              </p:nvGrpSpPr>
              <p:grpSpPr>
                <a:xfrm>
                  <a:off x="7363147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811" name="Cube 810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12" name="Cube 811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13" name="Cube 812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01" name="Gruppieren 800"/>
                <p:cNvGrpSpPr/>
                <p:nvPr/>
              </p:nvGrpSpPr>
              <p:grpSpPr>
                <a:xfrm>
                  <a:off x="7719664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809" name="Cube 808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10" name="Cube 809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02" name="Gruppieren 801"/>
                <p:cNvGrpSpPr/>
                <p:nvPr/>
              </p:nvGrpSpPr>
              <p:grpSpPr>
                <a:xfrm>
                  <a:off x="8076181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806" name="Cube 805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07" name="Cube 806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08" name="Cube 807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03" name="Gruppieren 802"/>
                <p:cNvGrpSpPr/>
                <p:nvPr/>
              </p:nvGrpSpPr>
              <p:grpSpPr>
                <a:xfrm>
                  <a:off x="8432700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804" name="Cube 803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05" name="Cube 804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750" name="Gruppieren 749"/>
              <p:cNvGrpSpPr/>
              <p:nvPr/>
            </p:nvGrpSpPr>
            <p:grpSpPr>
              <a:xfrm>
                <a:off x="5841249" y="4609557"/>
                <a:ext cx="2568036" cy="397921"/>
                <a:chOff x="6293596" y="3215873"/>
                <a:chExt cx="2568036" cy="397921"/>
              </a:xfrm>
            </p:grpSpPr>
            <p:grpSp>
              <p:nvGrpSpPr>
                <p:cNvPr id="773" name="Gruppieren 772"/>
                <p:cNvGrpSpPr/>
                <p:nvPr/>
              </p:nvGrpSpPr>
              <p:grpSpPr>
                <a:xfrm>
                  <a:off x="6293596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795" name="Cube 794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96" name="Cube 795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74" name="Gruppieren 773"/>
                <p:cNvGrpSpPr/>
                <p:nvPr/>
              </p:nvGrpSpPr>
              <p:grpSpPr>
                <a:xfrm>
                  <a:off x="6650113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792" name="Cube 791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93" name="Cube 792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94" name="Cube 793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75" name="Gruppieren 774"/>
                <p:cNvGrpSpPr/>
                <p:nvPr/>
              </p:nvGrpSpPr>
              <p:grpSpPr>
                <a:xfrm>
                  <a:off x="7006630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790" name="Cube 789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91" name="Cube 790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76" name="Gruppieren 775"/>
                <p:cNvGrpSpPr/>
                <p:nvPr/>
              </p:nvGrpSpPr>
              <p:grpSpPr>
                <a:xfrm>
                  <a:off x="7363147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787" name="Cube 786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88" name="Cube 787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89" name="Cube 788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77" name="Gruppieren 776"/>
                <p:cNvGrpSpPr/>
                <p:nvPr/>
              </p:nvGrpSpPr>
              <p:grpSpPr>
                <a:xfrm>
                  <a:off x="7719664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785" name="Cube 784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86" name="Cube 785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78" name="Gruppieren 777"/>
                <p:cNvGrpSpPr/>
                <p:nvPr/>
              </p:nvGrpSpPr>
              <p:grpSpPr>
                <a:xfrm>
                  <a:off x="8076181" y="3215873"/>
                  <a:ext cx="428932" cy="397921"/>
                  <a:chOff x="6515979" y="3063473"/>
                  <a:chExt cx="428932" cy="397921"/>
                </a:xfrm>
              </p:grpSpPr>
              <p:sp>
                <p:nvSpPr>
                  <p:cNvPr id="782" name="Cube 781"/>
                  <p:cNvSpPr/>
                  <p:nvPr/>
                </p:nvSpPr>
                <p:spPr>
                  <a:xfrm>
                    <a:off x="6515979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83" name="Cube 782"/>
                  <p:cNvSpPr/>
                  <p:nvPr/>
                </p:nvSpPr>
                <p:spPr>
                  <a:xfrm>
                    <a:off x="6515979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84" name="Cube 783"/>
                  <p:cNvSpPr/>
                  <p:nvPr/>
                </p:nvSpPr>
                <p:spPr>
                  <a:xfrm>
                    <a:off x="6515979" y="3063473"/>
                    <a:ext cx="428932" cy="119070"/>
                  </a:xfrm>
                  <a:prstGeom prst="cube">
                    <a:avLst>
                      <a:gd name="adj" fmla="val 98122"/>
                    </a:avLst>
                  </a:prstGeom>
                  <a:solidFill>
                    <a:schemeClr val="tx1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79" name="Gruppieren 778"/>
                <p:cNvGrpSpPr/>
                <p:nvPr/>
              </p:nvGrpSpPr>
              <p:grpSpPr>
                <a:xfrm>
                  <a:off x="8432700" y="32158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780" name="Cube 779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81" name="Cube 780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751" name="Gruppieren 750"/>
              <p:cNvGrpSpPr/>
              <p:nvPr/>
            </p:nvGrpSpPr>
            <p:grpSpPr>
              <a:xfrm>
                <a:off x="5681707" y="4798239"/>
                <a:ext cx="2568036" cy="397921"/>
                <a:chOff x="6141196" y="3063473"/>
                <a:chExt cx="2568036" cy="397921"/>
              </a:xfrm>
            </p:grpSpPr>
            <p:grpSp>
              <p:nvGrpSpPr>
                <p:cNvPr id="752" name="Gruppieren 751"/>
                <p:cNvGrpSpPr/>
                <p:nvPr/>
              </p:nvGrpSpPr>
              <p:grpSpPr>
                <a:xfrm>
                  <a:off x="6141196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771" name="Cube 770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72" name="Cube 771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53" name="Gruppieren 752"/>
                <p:cNvGrpSpPr/>
                <p:nvPr/>
              </p:nvGrpSpPr>
              <p:grpSpPr>
                <a:xfrm>
                  <a:off x="6497713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769" name="Cube 768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70" name="Cube 769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54" name="Gruppieren 753"/>
                <p:cNvGrpSpPr/>
                <p:nvPr/>
              </p:nvGrpSpPr>
              <p:grpSpPr>
                <a:xfrm>
                  <a:off x="6854230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767" name="Cube 766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68" name="Cube 767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55" name="Gruppieren 754"/>
                <p:cNvGrpSpPr/>
                <p:nvPr/>
              </p:nvGrpSpPr>
              <p:grpSpPr>
                <a:xfrm>
                  <a:off x="7210747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765" name="Cube 764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66" name="Cube 765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56" name="Gruppieren 755"/>
                <p:cNvGrpSpPr/>
                <p:nvPr/>
              </p:nvGrpSpPr>
              <p:grpSpPr>
                <a:xfrm>
                  <a:off x="7567264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763" name="Cube 762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64" name="Cube 763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57" name="Gruppieren 756"/>
                <p:cNvGrpSpPr/>
                <p:nvPr/>
              </p:nvGrpSpPr>
              <p:grpSpPr>
                <a:xfrm>
                  <a:off x="7923781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761" name="Cube 760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62" name="Cube 761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58" name="Gruppieren 757"/>
                <p:cNvGrpSpPr/>
                <p:nvPr/>
              </p:nvGrpSpPr>
              <p:grpSpPr>
                <a:xfrm>
                  <a:off x="8280300" y="3063473"/>
                  <a:ext cx="428932" cy="397921"/>
                  <a:chOff x="6141196" y="3063473"/>
                  <a:chExt cx="428932" cy="397921"/>
                </a:xfrm>
              </p:grpSpPr>
              <p:sp>
                <p:nvSpPr>
                  <p:cNvPr id="759" name="Cube 758"/>
                  <p:cNvSpPr/>
                  <p:nvPr/>
                </p:nvSpPr>
                <p:spPr>
                  <a:xfrm>
                    <a:off x="6141196" y="3081480"/>
                    <a:ext cx="428932" cy="379914"/>
                  </a:xfrm>
                  <a:prstGeom prst="cube">
                    <a:avLst>
                      <a:gd name="adj" fmla="val 31369"/>
                    </a:avLst>
                  </a:prstGeom>
                  <a:solidFill>
                    <a:srgbClr val="002060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60" name="Cube 759"/>
                  <p:cNvSpPr/>
                  <p:nvPr/>
                </p:nvSpPr>
                <p:spPr>
                  <a:xfrm>
                    <a:off x="6141196" y="3063473"/>
                    <a:ext cx="428932" cy="174192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rgbClr val="B3CDF3"/>
                  </a:solidFill>
                  <a:ln w="254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951473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5395071" y="1107790"/>
            <a:ext cx="4078975" cy="4078975"/>
            <a:chOff x="5395071" y="1107790"/>
            <a:chExt cx="4078975" cy="4078975"/>
          </a:xfrm>
        </p:grpSpPr>
        <p:sp>
          <p:nvSpPr>
            <p:cNvPr id="69" name="Rechteck 68"/>
            <p:cNvSpPr/>
            <p:nvPr/>
          </p:nvSpPr>
          <p:spPr>
            <a:xfrm>
              <a:off x="5395071" y="1107790"/>
              <a:ext cx="4078975" cy="4078975"/>
            </a:xfrm>
            <a:prstGeom prst="rect">
              <a:avLst/>
            </a:prstGeom>
            <a:noFill/>
            <a:ln w="889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0" name="Gruppieren 69"/>
            <p:cNvGrpSpPr/>
            <p:nvPr/>
          </p:nvGrpSpPr>
          <p:grpSpPr>
            <a:xfrm>
              <a:off x="5613380" y="2320005"/>
              <a:ext cx="3620708" cy="1692300"/>
              <a:chOff x="3962396" y="481014"/>
              <a:chExt cx="8277233" cy="3868736"/>
            </a:xfrm>
            <a:effectLst>
              <a:glow rad="254000">
                <a:schemeClr val="tx1">
                  <a:alpha val="60000"/>
                </a:schemeClr>
              </a:glow>
            </a:effectLst>
          </p:grpSpPr>
          <p:grpSp>
            <p:nvGrpSpPr>
              <p:cNvPr id="71" name="Gruppieren 70"/>
              <p:cNvGrpSpPr/>
              <p:nvPr/>
            </p:nvGrpSpPr>
            <p:grpSpPr>
              <a:xfrm>
                <a:off x="10636824" y="493872"/>
                <a:ext cx="720194" cy="3855877"/>
                <a:chOff x="10636824" y="493872"/>
                <a:chExt cx="720194" cy="3855877"/>
              </a:xfrm>
            </p:grpSpPr>
            <p:sp>
              <p:nvSpPr>
                <p:cNvPr id="105" name="Parallelogramm 104"/>
                <p:cNvSpPr/>
                <p:nvPr/>
              </p:nvSpPr>
              <p:spPr>
                <a:xfrm rot="5400000" flipV="1">
                  <a:off x="10185141" y="945555"/>
                  <a:ext cx="1623560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rgbClr val="4C89E2"/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Parallelogramm 105"/>
                <p:cNvSpPr/>
                <p:nvPr/>
              </p:nvSpPr>
              <p:spPr>
                <a:xfrm rot="5400000" flipV="1">
                  <a:off x="10460392" y="1574100"/>
                  <a:ext cx="1073058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Parallelogramm 115"/>
                <p:cNvSpPr/>
                <p:nvPr/>
              </p:nvSpPr>
              <p:spPr>
                <a:xfrm rot="5400000" flipV="1">
                  <a:off x="9999639" y="2382930"/>
                  <a:ext cx="1994563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rgbClr val="002060"/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7" name="Parallelogramm 116"/>
                <p:cNvSpPr/>
                <p:nvPr/>
              </p:nvSpPr>
              <p:spPr>
                <a:xfrm rot="5400000" flipV="1">
                  <a:off x="10326230" y="3318962"/>
                  <a:ext cx="1341381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2" name="Gruppieren 71"/>
              <p:cNvGrpSpPr/>
              <p:nvPr/>
            </p:nvGrpSpPr>
            <p:grpSpPr>
              <a:xfrm>
                <a:off x="11519435" y="481014"/>
                <a:ext cx="720194" cy="3868736"/>
                <a:chOff x="11519435" y="481013"/>
                <a:chExt cx="720194" cy="3868736"/>
              </a:xfrm>
            </p:grpSpPr>
            <p:sp>
              <p:nvSpPr>
                <p:cNvPr id="101" name="Parallelogramm 100"/>
                <p:cNvSpPr/>
                <p:nvPr/>
              </p:nvSpPr>
              <p:spPr>
                <a:xfrm rot="5400000" flipV="1">
                  <a:off x="11067752" y="932696"/>
                  <a:ext cx="1623560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rgbClr val="4C89E2"/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" name="Parallelogramm 101"/>
                <p:cNvSpPr/>
                <p:nvPr/>
              </p:nvSpPr>
              <p:spPr>
                <a:xfrm rot="5400000" flipV="1">
                  <a:off x="11343003" y="1561241"/>
                  <a:ext cx="1073058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3" name="Parallelogramm 102"/>
                <p:cNvSpPr/>
                <p:nvPr/>
              </p:nvSpPr>
              <p:spPr>
                <a:xfrm rot="5400000" flipV="1">
                  <a:off x="10882250" y="2370071"/>
                  <a:ext cx="1994563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rgbClr val="002060"/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Parallelogramm 103"/>
                <p:cNvSpPr/>
                <p:nvPr/>
              </p:nvSpPr>
              <p:spPr>
                <a:xfrm rot="5400000" flipV="1">
                  <a:off x="11208841" y="3318962"/>
                  <a:ext cx="1341381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3" name="Gruppieren 72"/>
              <p:cNvGrpSpPr/>
              <p:nvPr/>
            </p:nvGrpSpPr>
            <p:grpSpPr>
              <a:xfrm>
                <a:off x="6212115" y="481014"/>
                <a:ext cx="720194" cy="3868736"/>
                <a:chOff x="6212115" y="491492"/>
                <a:chExt cx="720194" cy="3868736"/>
              </a:xfrm>
            </p:grpSpPr>
            <p:sp>
              <p:nvSpPr>
                <p:cNvPr id="93" name="Parallelogramm 92"/>
                <p:cNvSpPr/>
                <p:nvPr/>
              </p:nvSpPr>
              <p:spPr>
                <a:xfrm rot="5400000" flipV="1">
                  <a:off x="5760432" y="943175"/>
                  <a:ext cx="1623560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rgbClr val="4C89E2"/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Parallelogramm 93"/>
                <p:cNvSpPr/>
                <p:nvPr/>
              </p:nvSpPr>
              <p:spPr>
                <a:xfrm rot="5400000" flipV="1">
                  <a:off x="6035683" y="1571720"/>
                  <a:ext cx="1073058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6" name="Parallelogramm 95"/>
                <p:cNvSpPr/>
                <p:nvPr/>
              </p:nvSpPr>
              <p:spPr>
                <a:xfrm rot="5400000" flipV="1">
                  <a:off x="5574930" y="2380550"/>
                  <a:ext cx="1994563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rgbClr val="002060"/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Parallelogramm 99"/>
                <p:cNvSpPr/>
                <p:nvPr/>
              </p:nvSpPr>
              <p:spPr>
                <a:xfrm rot="5400000" flipV="1">
                  <a:off x="5901521" y="3329441"/>
                  <a:ext cx="1341381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4" name="Rechteck 73"/>
              <p:cNvSpPr/>
              <p:nvPr/>
            </p:nvSpPr>
            <p:spPr>
              <a:xfrm>
                <a:off x="11134726" y="1200776"/>
                <a:ext cx="384706" cy="3148974"/>
              </a:xfrm>
              <a:prstGeom prst="rect">
                <a:avLst/>
              </a:prstGeom>
              <a:solidFill>
                <a:srgbClr val="4C89E2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6703975" y="1200776"/>
                <a:ext cx="3938890" cy="3148974"/>
              </a:xfrm>
              <a:prstGeom prst="rect">
                <a:avLst/>
              </a:prstGeom>
              <a:solidFill>
                <a:srgbClr val="4C89E2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/>
              <p:cNvSpPr/>
              <p:nvPr/>
            </p:nvSpPr>
            <p:spPr>
              <a:xfrm>
                <a:off x="3962399" y="1200776"/>
                <a:ext cx="2249715" cy="3148974"/>
              </a:xfrm>
              <a:prstGeom prst="rect">
                <a:avLst/>
              </a:prstGeom>
              <a:solidFill>
                <a:srgbClr val="4C89E2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/>
              <p:cNvSpPr/>
              <p:nvPr/>
            </p:nvSpPr>
            <p:spPr>
              <a:xfrm>
                <a:off x="3962398" y="2104572"/>
                <a:ext cx="1727202" cy="22451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/>
              <p:cNvSpPr/>
              <p:nvPr/>
            </p:nvSpPr>
            <p:spPr>
              <a:xfrm>
                <a:off x="3962398" y="2457867"/>
                <a:ext cx="1727202" cy="1891883"/>
              </a:xfrm>
              <a:prstGeom prst="rect">
                <a:avLst/>
              </a:prstGeom>
              <a:solidFill>
                <a:srgbClr val="002060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hteck 78"/>
              <p:cNvSpPr/>
              <p:nvPr/>
            </p:nvSpPr>
            <p:spPr>
              <a:xfrm>
                <a:off x="3962398" y="3727450"/>
                <a:ext cx="635000" cy="6223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6007098" y="2104572"/>
                <a:ext cx="205016" cy="22451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/>
              <p:cNvSpPr/>
              <p:nvPr/>
            </p:nvSpPr>
            <p:spPr>
              <a:xfrm>
                <a:off x="6007098" y="2457867"/>
                <a:ext cx="205016" cy="1891883"/>
              </a:xfrm>
              <a:prstGeom prst="rect">
                <a:avLst/>
              </a:prstGeom>
              <a:solidFill>
                <a:srgbClr val="002060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/>
              <p:cNvSpPr/>
              <p:nvPr/>
            </p:nvSpPr>
            <p:spPr>
              <a:xfrm>
                <a:off x="6705599" y="2104572"/>
                <a:ext cx="3323771" cy="22451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6705599" y="2457867"/>
                <a:ext cx="3323771" cy="1891883"/>
              </a:xfrm>
              <a:prstGeom prst="rect">
                <a:avLst/>
              </a:prstGeom>
              <a:solidFill>
                <a:srgbClr val="002060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/>
              <p:cNvSpPr/>
              <p:nvPr/>
            </p:nvSpPr>
            <p:spPr>
              <a:xfrm>
                <a:off x="11134726" y="2104572"/>
                <a:ext cx="384708" cy="22451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11134726" y="2457867"/>
                <a:ext cx="384708" cy="1891883"/>
              </a:xfrm>
              <a:prstGeom prst="rect">
                <a:avLst/>
              </a:prstGeom>
              <a:solidFill>
                <a:srgbClr val="002060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Rechteck 85"/>
              <p:cNvSpPr/>
              <p:nvPr/>
            </p:nvSpPr>
            <p:spPr>
              <a:xfrm>
                <a:off x="5348512" y="3727450"/>
                <a:ext cx="3708402" cy="6223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10437849" y="2104572"/>
                <a:ext cx="205016" cy="22451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10437849" y="2457867"/>
                <a:ext cx="205016" cy="1891883"/>
              </a:xfrm>
              <a:prstGeom prst="rect">
                <a:avLst/>
              </a:prstGeom>
              <a:solidFill>
                <a:srgbClr val="002060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9808028" y="3727450"/>
                <a:ext cx="1711404" cy="6223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Parallelogramm 89"/>
              <p:cNvSpPr/>
              <p:nvPr/>
            </p:nvSpPr>
            <p:spPr>
              <a:xfrm rot="10800000" flipH="1" flipV="1">
                <a:off x="11134725" y="481015"/>
                <a:ext cx="1104903" cy="720194"/>
              </a:xfrm>
              <a:prstGeom prst="parallelogram">
                <a:avLst>
                  <a:gd name="adj" fmla="val 100159"/>
                </a:avLst>
              </a:prstGeom>
              <a:solidFill>
                <a:srgbClr val="4C89E2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Parallelogramm 90"/>
              <p:cNvSpPr/>
              <p:nvPr/>
            </p:nvSpPr>
            <p:spPr>
              <a:xfrm rot="10800000" flipH="1" flipV="1">
                <a:off x="6703972" y="481016"/>
                <a:ext cx="4653047" cy="720194"/>
              </a:xfrm>
              <a:prstGeom prst="parallelogram">
                <a:avLst>
                  <a:gd name="adj" fmla="val 100159"/>
                </a:avLst>
              </a:prstGeom>
              <a:solidFill>
                <a:srgbClr val="4C89E2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Parallelogramm 91"/>
              <p:cNvSpPr/>
              <p:nvPr/>
            </p:nvSpPr>
            <p:spPr>
              <a:xfrm rot="10800000" flipH="1" flipV="1">
                <a:off x="3962396" y="481015"/>
                <a:ext cx="2969913" cy="720194"/>
              </a:xfrm>
              <a:prstGeom prst="parallelogram">
                <a:avLst>
                  <a:gd name="adj" fmla="val 100159"/>
                </a:avLst>
              </a:prstGeom>
              <a:solidFill>
                <a:srgbClr val="4C89E2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8" name="Gruppieren 17"/>
          <p:cNvGrpSpPr/>
          <p:nvPr/>
        </p:nvGrpSpPr>
        <p:grpSpPr>
          <a:xfrm>
            <a:off x="724173" y="1107790"/>
            <a:ext cx="4078975" cy="4078975"/>
            <a:chOff x="724173" y="1107790"/>
            <a:chExt cx="4078975" cy="4078975"/>
          </a:xfrm>
        </p:grpSpPr>
        <p:sp>
          <p:nvSpPr>
            <p:cNvPr id="118" name="Rechteck 117"/>
            <p:cNvSpPr/>
            <p:nvPr/>
          </p:nvSpPr>
          <p:spPr>
            <a:xfrm>
              <a:off x="724173" y="1107790"/>
              <a:ext cx="4078975" cy="4078975"/>
            </a:xfrm>
            <a:prstGeom prst="rect">
              <a:avLst/>
            </a:prstGeom>
            <a:noFill/>
            <a:ln w="889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9" name="Gruppieren 118"/>
            <p:cNvGrpSpPr/>
            <p:nvPr/>
          </p:nvGrpSpPr>
          <p:grpSpPr>
            <a:xfrm>
              <a:off x="942482" y="2320005"/>
              <a:ext cx="3620708" cy="1692300"/>
              <a:chOff x="3962396" y="481014"/>
              <a:chExt cx="8277233" cy="3868736"/>
            </a:xfrm>
            <a:effectLst/>
          </p:grpSpPr>
          <p:grpSp>
            <p:nvGrpSpPr>
              <p:cNvPr id="120" name="Gruppieren 119"/>
              <p:cNvGrpSpPr/>
              <p:nvPr/>
            </p:nvGrpSpPr>
            <p:grpSpPr>
              <a:xfrm>
                <a:off x="10636824" y="493872"/>
                <a:ext cx="720194" cy="3855877"/>
                <a:chOff x="10636824" y="493872"/>
                <a:chExt cx="720194" cy="3855877"/>
              </a:xfrm>
            </p:grpSpPr>
            <p:sp>
              <p:nvSpPr>
                <p:cNvPr id="150" name="Parallelogramm 149"/>
                <p:cNvSpPr/>
                <p:nvPr/>
              </p:nvSpPr>
              <p:spPr>
                <a:xfrm rot="5400000" flipV="1">
                  <a:off x="10185141" y="945555"/>
                  <a:ext cx="1623560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rgbClr val="4C89E2"/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Parallelogramm 150"/>
                <p:cNvSpPr/>
                <p:nvPr/>
              </p:nvSpPr>
              <p:spPr>
                <a:xfrm rot="5400000" flipV="1">
                  <a:off x="10460392" y="1574100"/>
                  <a:ext cx="1073058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Parallelogramm 151"/>
                <p:cNvSpPr/>
                <p:nvPr/>
              </p:nvSpPr>
              <p:spPr>
                <a:xfrm rot="5400000" flipV="1">
                  <a:off x="9999639" y="2382930"/>
                  <a:ext cx="1994563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rgbClr val="002060"/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3" name="Parallelogramm 152"/>
                <p:cNvSpPr/>
                <p:nvPr/>
              </p:nvSpPr>
              <p:spPr>
                <a:xfrm rot="5400000" flipV="1">
                  <a:off x="10326230" y="3318962"/>
                  <a:ext cx="1341381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21" name="Gruppieren 120"/>
              <p:cNvGrpSpPr/>
              <p:nvPr/>
            </p:nvGrpSpPr>
            <p:grpSpPr>
              <a:xfrm>
                <a:off x="11519435" y="481014"/>
                <a:ext cx="720194" cy="3868736"/>
                <a:chOff x="11519435" y="481013"/>
                <a:chExt cx="720194" cy="3868736"/>
              </a:xfrm>
            </p:grpSpPr>
            <p:sp>
              <p:nvSpPr>
                <p:cNvPr id="146" name="Parallelogramm 145"/>
                <p:cNvSpPr/>
                <p:nvPr/>
              </p:nvSpPr>
              <p:spPr>
                <a:xfrm rot="5400000" flipV="1">
                  <a:off x="11067752" y="932696"/>
                  <a:ext cx="1623560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rgbClr val="4C89E2"/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7" name="Parallelogramm 146"/>
                <p:cNvSpPr/>
                <p:nvPr/>
              </p:nvSpPr>
              <p:spPr>
                <a:xfrm rot="5400000" flipV="1">
                  <a:off x="11343003" y="1561241"/>
                  <a:ext cx="1073058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8" name="Parallelogramm 147"/>
                <p:cNvSpPr/>
                <p:nvPr/>
              </p:nvSpPr>
              <p:spPr>
                <a:xfrm rot="5400000" flipV="1">
                  <a:off x="10882250" y="2370071"/>
                  <a:ext cx="1994563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rgbClr val="002060"/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9" name="Parallelogramm 148"/>
                <p:cNvSpPr/>
                <p:nvPr/>
              </p:nvSpPr>
              <p:spPr>
                <a:xfrm rot="5400000" flipV="1">
                  <a:off x="11208841" y="3318962"/>
                  <a:ext cx="1341381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22" name="Gruppieren 121"/>
              <p:cNvGrpSpPr/>
              <p:nvPr/>
            </p:nvGrpSpPr>
            <p:grpSpPr>
              <a:xfrm>
                <a:off x="6212115" y="481014"/>
                <a:ext cx="720194" cy="3868736"/>
                <a:chOff x="6212115" y="491492"/>
                <a:chExt cx="720194" cy="3868736"/>
              </a:xfrm>
            </p:grpSpPr>
            <p:sp>
              <p:nvSpPr>
                <p:cNvPr id="142" name="Parallelogramm 141"/>
                <p:cNvSpPr/>
                <p:nvPr/>
              </p:nvSpPr>
              <p:spPr>
                <a:xfrm rot="5400000" flipV="1">
                  <a:off x="5760432" y="943175"/>
                  <a:ext cx="1623560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rgbClr val="4C89E2"/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Parallelogramm 142"/>
                <p:cNvSpPr/>
                <p:nvPr/>
              </p:nvSpPr>
              <p:spPr>
                <a:xfrm rot="5400000" flipV="1">
                  <a:off x="6035683" y="1571720"/>
                  <a:ext cx="1073058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4" name="Parallelogramm 143"/>
                <p:cNvSpPr/>
                <p:nvPr/>
              </p:nvSpPr>
              <p:spPr>
                <a:xfrm rot="5400000" flipV="1">
                  <a:off x="5574930" y="2380550"/>
                  <a:ext cx="1994563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rgbClr val="002060"/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5" name="Parallelogramm 144"/>
                <p:cNvSpPr/>
                <p:nvPr/>
              </p:nvSpPr>
              <p:spPr>
                <a:xfrm rot="5400000" flipV="1">
                  <a:off x="5901521" y="3329441"/>
                  <a:ext cx="1341381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889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23" name="Rechteck 122"/>
              <p:cNvSpPr/>
              <p:nvPr/>
            </p:nvSpPr>
            <p:spPr>
              <a:xfrm>
                <a:off x="11134726" y="1200776"/>
                <a:ext cx="384706" cy="3148974"/>
              </a:xfrm>
              <a:prstGeom prst="rect">
                <a:avLst/>
              </a:prstGeom>
              <a:solidFill>
                <a:srgbClr val="4C89E2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Rechteck 123"/>
              <p:cNvSpPr/>
              <p:nvPr/>
            </p:nvSpPr>
            <p:spPr>
              <a:xfrm>
                <a:off x="6703975" y="1200776"/>
                <a:ext cx="3938890" cy="3148974"/>
              </a:xfrm>
              <a:prstGeom prst="rect">
                <a:avLst/>
              </a:prstGeom>
              <a:solidFill>
                <a:srgbClr val="4C89E2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Rechteck 124"/>
              <p:cNvSpPr/>
              <p:nvPr/>
            </p:nvSpPr>
            <p:spPr>
              <a:xfrm>
                <a:off x="3962399" y="1200776"/>
                <a:ext cx="2249715" cy="3148974"/>
              </a:xfrm>
              <a:prstGeom prst="rect">
                <a:avLst/>
              </a:prstGeom>
              <a:solidFill>
                <a:srgbClr val="4C89E2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" name="Rechteck 125"/>
              <p:cNvSpPr/>
              <p:nvPr/>
            </p:nvSpPr>
            <p:spPr>
              <a:xfrm>
                <a:off x="3962398" y="2104572"/>
                <a:ext cx="1727202" cy="22451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" name="Rechteck 126"/>
              <p:cNvSpPr/>
              <p:nvPr/>
            </p:nvSpPr>
            <p:spPr>
              <a:xfrm>
                <a:off x="3962398" y="2457867"/>
                <a:ext cx="1727202" cy="1891883"/>
              </a:xfrm>
              <a:prstGeom prst="rect">
                <a:avLst/>
              </a:prstGeom>
              <a:solidFill>
                <a:srgbClr val="002060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Rechteck 127"/>
              <p:cNvSpPr/>
              <p:nvPr/>
            </p:nvSpPr>
            <p:spPr>
              <a:xfrm>
                <a:off x="3962398" y="3727450"/>
                <a:ext cx="635000" cy="6223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" name="Rechteck 128"/>
              <p:cNvSpPr/>
              <p:nvPr/>
            </p:nvSpPr>
            <p:spPr>
              <a:xfrm>
                <a:off x="6007098" y="2104572"/>
                <a:ext cx="205016" cy="22451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" name="Rechteck 129"/>
              <p:cNvSpPr/>
              <p:nvPr/>
            </p:nvSpPr>
            <p:spPr>
              <a:xfrm>
                <a:off x="6007098" y="2457867"/>
                <a:ext cx="205016" cy="1891883"/>
              </a:xfrm>
              <a:prstGeom prst="rect">
                <a:avLst/>
              </a:prstGeom>
              <a:solidFill>
                <a:srgbClr val="002060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Rechteck 130"/>
              <p:cNvSpPr/>
              <p:nvPr/>
            </p:nvSpPr>
            <p:spPr>
              <a:xfrm>
                <a:off x="6705599" y="2104572"/>
                <a:ext cx="3323771" cy="22451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" name="Rechteck 131"/>
              <p:cNvSpPr/>
              <p:nvPr/>
            </p:nvSpPr>
            <p:spPr>
              <a:xfrm>
                <a:off x="6705599" y="2457867"/>
                <a:ext cx="3323771" cy="1891883"/>
              </a:xfrm>
              <a:prstGeom prst="rect">
                <a:avLst/>
              </a:prstGeom>
              <a:solidFill>
                <a:srgbClr val="002060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" name="Rechteck 132"/>
              <p:cNvSpPr/>
              <p:nvPr/>
            </p:nvSpPr>
            <p:spPr>
              <a:xfrm>
                <a:off x="11134726" y="2104572"/>
                <a:ext cx="384708" cy="22451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Rechteck 133"/>
              <p:cNvSpPr/>
              <p:nvPr/>
            </p:nvSpPr>
            <p:spPr>
              <a:xfrm>
                <a:off x="11134726" y="2457867"/>
                <a:ext cx="384708" cy="1891883"/>
              </a:xfrm>
              <a:prstGeom prst="rect">
                <a:avLst/>
              </a:prstGeom>
              <a:solidFill>
                <a:srgbClr val="002060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Rechteck 134"/>
              <p:cNvSpPr/>
              <p:nvPr/>
            </p:nvSpPr>
            <p:spPr>
              <a:xfrm>
                <a:off x="5348512" y="3727450"/>
                <a:ext cx="3708402" cy="6223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" name="Rechteck 135"/>
              <p:cNvSpPr/>
              <p:nvPr/>
            </p:nvSpPr>
            <p:spPr>
              <a:xfrm>
                <a:off x="10437849" y="2104572"/>
                <a:ext cx="205016" cy="22451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" name="Rechteck 136"/>
              <p:cNvSpPr/>
              <p:nvPr/>
            </p:nvSpPr>
            <p:spPr>
              <a:xfrm>
                <a:off x="10437849" y="2457867"/>
                <a:ext cx="205016" cy="1891883"/>
              </a:xfrm>
              <a:prstGeom prst="rect">
                <a:avLst/>
              </a:prstGeom>
              <a:solidFill>
                <a:srgbClr val="002060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" name="Rechteck 137"/>
              <p:cNvSpPr/>
              <p:nvPr/>
            </p:nvSpPr>
            <p:spPr>
              <a:xfrm>
                <a:off x="9808028" y="3727450"/>
                <a:ext cx="1711404" cy="6223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" name="Parallelogramm 138"/>
              <p:cNvSpPr/>
              <p:nvPr/>
            </p:nvSpPr>
            <p:spPr>
              <a:xfrm rot="10800000" flipH="1" flipV="1">
                <a:off x="11134725" y="481015"/>
                <a:ext cx="1104903" cy="720194"/>
              </a:xfrm>
              <a:prstGeom prst="parallelogram">
                <a:avLst>
                  <a:gd name="adj" fmla="val 100159"/>
                </a:avLst>
              </a:prstGeom>
              <a:solidFill>
                <a:srgbClr val="4C89E2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" name="Parallelogramm 139"/>
              <p:cNvSpPr/>
              <p:nvPr/>
            </p:nvSpPr>
            <p:spPr>
              <a:xfrm rot="10800000" flipH="1" flipV="1">
                <a:off x="6703972" y="481016"/>
                <a:ext cx="4653047" cy="720194"/>
              </a:xfrm>
              <a:prstGeom prst="parallelogram">
                <a:avLst>
                  <a:gd name="adj" fmla="val 100159"/>
                </a:avLst>
              </a:prstGeom>
              <a:solidFill>
                <a:srgbClr val="4C89E2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" name="Parallelogramm 140"/>
              <p:cNvSpPr/>
              <p:nvPr/>
            </p:nvSpPr>
            <p:spPr>
              <a:xfrm rot="10800000" flipH="1" flipV="1">
                <a:off x="3962396" y="481015"/>
                <a:ext cx="2969913" cy="720194"/>
              </a:xfrm>
              <a:prstGeom prst="parallelogram">
                <a:avLst>
                  <a:gd name="adj" fmla="val 100159"/>
                </a:avLst>
              </a:prstGeom>
              <a:solidFill>
                <a:srgbClr val="4C89E2"/>
              </a:solidFill>
              <a:ln w="889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2633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99A5742-917B-4950-A7CF-5CFC2A132FC9}"/>
              </a:ext>
            </a:extLst>
          </p:cNvPr>
          <p:cNvGrpSpPr/>
          <p:nvPr/>
        </p:nvGrpSpPr>
        <p:grpSpPr>
          <a:xfrm>
            <a:off x="6569423" y="655499"/>
            <a:ext cx="4078975" cy="4078975"/>
            <a:chOff x="6569423" y="655499"/>
            <a:chExt cx="4078975" cy="4078975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7142A90-6511-407D-A09C-213E6F9DA182}"/>
                </a:ext>
              </a:extLst>
            </p:cNvPr>
            <p:cNvSpPr/>
            <p:nvPr/>
          </p:nvSpPr>
          <p:spPr>
            <a:xfrm>
              <a:off x="6569423" y="655499"/>
              <a:ext cx="4078975" cy="4078975"/>
            </a:xfrm>
            <a:prstGeom prst="rect">
              <a:avLst/>
            </a:prstGeom>
            <a:noFill/>
            <a:ln w="508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C915E30-406D-4AD7-9D42-EA8D56F21666}"/>
                </a:ext>
              </a:extLst>
            </p:cNvPr>
            <p:cNvGrpSpPr/>
            <p:nvPr/>
          </p:nvGrpSpPr>
          <p:grpSpPr>
            <a:xfrm>
              <a:off x="7048501" y="1367573"/>
              <a:ext cx="3119966" cy="2651772"/>
              <a:chOff x="6951134" y="1284817"/>
              <a:chExt cx="3314700" cy="2817283"/>
            </a:xfrm>
            <a:effectLst>
              <a:outerShdw blurRad="152400" sx="113000" sy="113000" algn="ctr" rotWithShape="0">
                <a:schemeClr val="tx1">
                  <a:lumMod val="75000"/>
                  <a:lumOff val="25000"/>
                </a:schemeClr>
              </a:outerShdw>
            </a:effectLst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E471ED13-5AAD-4396-8367-99B8A19558DD}"/>
                  </a:ext>
                </a:extLst>
              </p:cNvPr>
              <p:cNvSpPr/>
              <p:nvPr/>
            </p:nvSpPr>
            <p:spPr>
              <a:xfrm>
                <a:off x="8343900" y="2328333"/>
                <a:ext cx="469900" cy="3725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ihandform: Form 22">
                <a:extLst>
                  <a:ext uri="{FF2B5EF4-FFF2-40B4-BE49-F238E27FC236}">
                    <a16:creationId xmlns:a16="http://schemas.microsoft.com/office/drawing/2014/main" id="{F14DD836-5738-4CB6-AB5E-E1B8D28A19EE}"/>
                  </a:ext>
                </a:extLst>
              </p:cNvPr>
              <p:cNvSpPr/>
              <p:nvPr/>
            </p:nvSpPr>
            <p:spPr>
              <a:xfrm>
                <a:off x="6951134" y="1284817"/>
                <a:ext cx="3314700" cy="2817283"/>
              </a:xfrm>
              <a:custGeom>
                <a:avLst/>
                <a:gdLst>
                  <a:gd name="connsiteX0" fmla="*/ 497417 w 3314700"/>
                  <a:gd name="connsiteY0" fmla="*/ 2817283 h 2817283"/>
                  <a:gd name="connsiteX1" fmla="*/ 1331383 w 3314700"/>
                  <a:gd name="connsiteY1" fmla="*/ 2817283 h 2817283"/>
                  <a:gd name="connsiteX2" fmla="*/ 1331383 w 3314700"/>
                  <a:gd name="connsiteY2" fmla="*/ 1822450 h 2817283"/>
                  <a:gd name="connsiteX3" fmla="*/ 1983317 w 3314700"/>
                  <a:gd name="connsiteY3" fmla="*/ 1822450 h 2817283"/>
                  <a:gd name="connsiteX4" fmla="*/ 1983317 w 3314700"/>
                  <a:gd name="connsiteY4" fmla="*/ 2815167 h 2817283"/>
                  <a:gd name="connsiteX5" fmla="*/ 2813050 w 3314700"/>
                  <a:gd name="connsiteY5" fmla="*/ 2815167 h 2817283"/>
                  <a:gd name="connsiteX6" fmla="*/ 2813050 w 3314700"/>
                  <a:gd name="connsiteY6" fmla="*/ 1492250 h 2817283"/>
                  <a:gd name="connsiteX7" fmla="*/ 3314700 w 3314700"/>
                  <a:gd name="connsiteY7" fmla="*/ 1492250 h 2817283"/>
                  <a:gd name="connsiteX8" fmla="*/ 1653117 w 3314700"/>
                  <a:gd name="connsiteY8" fmla="*/ 0 h 2817283"/>
                  <a:gd name="connsiteX9" fmla="*/ 0 w 3314700"/>
                  <a:gd name="connsiteY9" fmla="*/ 1492250 h 2817283"/>
                  <a:gd name="connsiteX10" fmla="*/ 497417 w 3314700"/>
                  <a:gd name="connsiteY10" fmla="*/ 1492250 h 2817283"/>
                  <a:gd name="connsiteX11" fmla="*/ 497417 w 3314700"/>
                  <a:gd name="connsiteY11" fmla="*/ 2817283 h 281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14700" h="2817283">
                    <a:moveTo>
                      <a:pt x="497417" y="2817283"/>
                    </a:moveTo>
                    <a:lnTo>
                      <a:pt x="1331383" y="2817283"/>
                    </a:lnTo>
                    <a:lnTo>
                      <a:pt x="1331383" y="1822450"/>
                    </a:lnTo>
                    <a:lnTo>
                      <a:pt x="1983317" y="1822450"/>
                    </a:lnTo>
                    <a:lnTo>
                      <a:pt x="1983317" y="2815167"/>
                    </a:lnTo>
                    <a:lnTo>
                      <a:pt x="2813050" y="2815167"/>
                    </a:lnTo>
                    <a:lnTo>
                      <a:pt x="2813050" y="1492250"/>
                    </a:lnTo>
                    <a:lnTo>
                      <a:pt x="3314700" y="1492250"/>
                    </a:lnTo>
                    <a:lnTo>
                      <a:pt x="1653117" y="0"/>
                    </a:lnTo>
                    <a:lnTo>
                      <a:pt x="0" y="1492250"/>
                    </a:lnTo>
                    <a:lnTo>
                      <a:pt x="497417" y="1492250"/>
                    </a:lnTo>
                    <a:lnTo>
                      <a:pt x="497417" y="28172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8263431-DD47-4929-A316-C593CE29B56C}"/>
              </a:ext>
            </a:extLst>
          </p:cNvPr>
          <p:cNvGrpSpPr/>
          <p:nvPr/>
        </p:nvGrpSpPr>
        <p:grpSpPr>
          <a:xfrm>
            <a:off x="862890" y="2234533"/>
            <a:ext cx="4078975" cy="4078975"/>
            <a:chOff x="862890" y="2234533"/>
            <a:chExt cx="4078975" cy="4078975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71D0A23-133A-4458-A2AF-1CE8CAE6008D}"/>
                </a:ext>
              </a:extLst>
            </p:cNvPr>
            <p:cNvSpPr/>
            <p:nvPr/>
          </p:nvSpPr>
          <p:spPr>
            <a:xfrm>
              <a:off x="862890" y="2234533"/>
              <a:ext cx="4078975" cy="4078975"/>
            </a:xfrm>
            <a:prstGeom prst="rect">
              <a:avLst/>
            </a:prstGeom>
            <a:noFill/>
            <a:ln w="508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A85E789F-494E-4467-A109-C17C1908B9E1}"/>
                </a:ext>
              </a:extLst>
            </p:cNvPr>
            <p:cNvGrpSpPr/>
            <p:nvPr/>
          </p:nvGrpSpPr>
          <p:grpSpPr>
            <a:xfrm>
              <a:off x="1341968" y="2946607"/>
              <a:ext cx="3119966" cy="2651772"/>
              <a:chOff x="6951134" y="1284817"/>
              <a:chExt cx="3314700" cy="2817283"/>
            </a:xfrm>
            <a:effectLst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684B4AF8-8655-440E-BF1F-B4E4DD63A916}"/>
                  </a:ext>
                </a:extLst>
              </p:cNvPr>
              <p:cNvSpPr/>
              <p:nvPr/>
            </p:nvSpPr>
            <p:spPr>
              <a:xfrm>
                <a:off x="8343900" y="2328333"/>
                <a:ext cx="469900" cy="3725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19E42896-72A2-4D25-B192-50AFEA5AF222}"/>
                  </a:ext>
                </a:extLst>
              </p:cNvPr>
              <p:cNvSpPr/>
              <p:nvPr/>
            </p:nvSpPr>
            <p:spPr>
              <a:xfrm>
                <a:off x="6951134" y="1284817"/>
                <a:ext cx="3314700" cy="2817283"/>
              </a:xfrm>
              <a:custGeom>
                <a:avLst/>
                <a:gdLst>
                  <a:gd name="connsiteX0" fmla="*/ 497417 w 3314700"/>
                  <a:gd name="connsiteY0" fmla="*/ 2817283 h 2817283"/>
                  <a:gd name="connsiteX1" fmla="*/ 1331383 w 3314700"/>
                  <a:gd name="connsiteY1" fmla="*/ 2817283 h 2817283"/>
                  <a:gd name="connsiteX2" fmla="*/ 1331383 w 3314700"/>
                  <a:gd name="connsiteY2" fmla="*/ 1822450 h 2817283"/>
                  <a:gd name="connsiteX3" fmla="*/ 1983317 w 3314700"/>
                  <a:gd name="connsiteY3" fmla="*/ 1822450 h 2817283"/>
                  <a:gd name="connsiteX4" fmla="*/ 1983317 w 3314700"/>
                  <a:gd name="connsiteY4" fmla="*/ 2815167 h 2817283"/>
                  <a:gd name="connsiteX5" fmla="*/ 2813050 w 3314700"/>
                  <a:gd name="connsiteY5" fmla="*/ 2815167 h 2817283"/>
                  <a:gd name="connsiteX6" fmla="*/ 2813050 w 3314700"/>
                  <a:gd name="connsiteY6" fmla="*/ 1492250 h 2817283"/>
                  <a:gd name="connsiteX7" fmla="*/ 3314700 w 3314700"/>
                  <a:gd name="connsiteY7" fmla="*/ 1492250 h 2817283"/>
                  <a:gd name="connsiteX8" fmla="*/ 1653117 w 3314700"/>
                  <a:gd name="connsiteY8" fmla="*/ 0 h 2817283"/>
                  <a:gd name="connsiteX9" fmla="*/ 0 w 3314700"/>
                  <a:gd name="connsiteY9" fmla="*/ 1492250 h 2817283"/>
                  <a:gd name="connsiteX10" fmla="*/ 497417 w 3314700"/>
                  <a:gd name="connsiteY10" fmla="*/ 1492250 h 2817283"/>
                  <a:gd name="connsiteX11" fmla="*/ 497417 w 3314700"/>
                  <a:gd name="connsiteY11" fmla="*/ 2817283 h 281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14700" h="2817283">
                    <a:moveTo>
                      <a:pt x="497417" y="2817283"/>
                    </a:moveTo>
                    <a:lnTo>
                      <a:pt x="1331383" y="2817283"/>
                    </a:lnTo>
                    <a:lnTo>
                      <a:pt x="1331383" y="1822450"/>
                    </a:lnTo>
                    <a:lnTo>
                      <a:pt x="1983317" y="1822450"/>
                    </a:lnTo>
                    <a:lnTo>
                      <a:pt x="1983317" y="2815167"/>
                    </a:lnTo>
                    <a:lnTo>
                      <a:pt x="2813050" y="2815167"/>
                    </a:lnTo>
                    <a:lnTo>
                      <a:pt x="2813050" y="1492250"/>
                    </a:lnTo>
                    <a:lnTo>
                      <a:pt x="3314700" y="1492250"/>
                    </a:lnTo>
                    <a:lnTo>
                      <a:pt x="1653117" y="0"/>
                    </a:lnTo>
                    <a:lnTo>
                      <a:pt x="0" y="1492250"/>
                    </a:lnTo>
                    <a:lnTo>
                      <a:pt x="497417" y="1492250"/>
                    </a:lnTo>
                    <a:lnTo>
                      <a:pt x="497417" y="28172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423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817532" y="3763401"/>
            <a:ext cx="1452282" cy="609599"/>
            <a:chOff x="932330" y="1102659"/>
            <a:chExt cx="1452282" cy="609599"/>
          </a:xfrm>
          <a:effectLst>
            <a:reflection blurRad="12700" stA="50000" dist="76200" dir="5400000" sy="-100000" algn="bl" rotWithShape="0"/>
          </a:effectLst>
        </p:grpSpPr>
        <p:sp>
          <p:nvSpPr>
            <p:cNvPr id="3" name="Flussdiagramm: Daten 2"/>
            <p:cNvSpPr/>
            <p:nvPr/>
          </p:nvSpPr>
          <p:spPr>
            <a:xfrm>
              <a:off x="932330" y="1102692"/>
              <a:ext cx="1452282" cy="609566"/>
            </a:xfrm>
            <a:prstGeom prst="flowChartInputOutpu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 flipH="1">
              <a:off x="1102659" y="1102659"/>
              <a:ext cx="295835" cy="6095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 flipH="1">
              <a:off x="1301700" y="1102659"/>
              <a:ext cx="295835" cy="6095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/>
            <p:nvPr/>
          </p:nvCxnSpPr>
          <p:spPr>
            <a:xfrm flipH="1">
              <a:off x="1898823" y="1102659"/>
              <a:ext cx="295835" cy="6095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>
            <a:xfrm flipH="1">
              <a:off x="1699782" y="1102659"/>
              <a:ext cx="295835" cy="6095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flipH="1">
              <a:off x="1500741" y="1102659"/>
              <a:ext cx="295835" cy="6095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990" y="3438604"/>
            <a:ext cx="794164" cy="72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803" y="1630881"/>
            <a:ext cx="1542422" cy="664522"/>
          </a:xfrm>
          <a:prstGeom prst="rect">
            <a:avLst/>
          </a:prstGeom>
          <a:effectLst>
            <a:outerShdw blurRad="38100" dist="584200" dir="3600000" sx="106000" sy="106000" rotWithShape="0">
              <a:prstClr val="black">
                <a:alpha val="23000"/>
              </a:prstClr>
            </a:outerShdw>
          </a:effectLst>
          <a:scene3d>
            <a:camera prst="orthographicFront">
              <a:rot lat="0" lon="21599987" rev="0"/>
            </a:camera>
            <a:lightRig rig="threePt" dir="t"/>
          </a:scene3d>
        </p:spPr>
      </p:pic>
      <p:grpSp>
        <p:nvGrpSpPr>
          <p:cNvPr id="11" name="Gruppieren 10"/>
          <p:cNvGrpSpPr/>
          <p:nvPr/>
        </p:nvGrpSpPr>
        <p:grpSpPr>
          <a:xfrm>
            <a:off x="5937100" y="989189"/>
            <a:ext cx="1830587" cy="546685"/>
            <a:chOff x="9670114" y="1088852"/>
            <a:chExt cx="1830587" cy="546685"/>
          </a:xfrm>
        </p:grpSpPr>
        <p:sp>
          <p:nvSpPr>
            <p:cNvPr id="12" name="Parallelogramm 11"/>
            <p:cNvSpPr/>
            <p:nvPr/>
          </p:nvSpPr>
          <p:spPr>
            <a:xfrm>
              <a:off x="9670114" y="1110494"/>
              <a:ext cx="1830587" cy="524434"/>
            </a:xfrm>
            <a:prstGeom prst="parallelogram">
              <a:avLst>
                <a:gd name="adj" fmla="val 108805"/>
              </a:avLst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/>
            <p:cNvCxnSpPr/>
            <p:nvPr/>
          </p:nvCxnSpPr>
          <p:spPr>
            <a:xfrm flipH="1">
              <a:off x="10009494" y="1089461"/>
              <a:ext cx="587247" cy="546076"/>
            </a:xfrm>
            <a:prstGeom prst="line">
              <a:avLst/>
            </a:prstGeom>
            <a:ln w="38100" cap="rnd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12" idx="1"/>
              <a:endCxn id="12" idx="3"/>
            </p:cNvCxnSpPr>
            <p:nvPr/>
          </p:nvCxnSpPr>
          <p:spPr>
            <a:xfrm flipH="1">
              <a:off x="10300102" y="1110494"/>
              <a:ext cx="570611" cy="524434"/>
            </a:xfrm>
            <a:prstGeom prst="line">
              <a:avLst/>
            </a:prstGeom>
            <a:ln w="38100" cap="rnd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endCxn id="12" idx="4"/>
            </p:cNvCxnSpPr>
            <p:nvPr/>
          </p:nvCxnSpPr>
          <p:spPr>
            <a:xfrm flipH="1">
              <a:off x="10585408" y="1088852"/>
              <a:ext cx="587246" cy="546076"/>
            </a:xfrm>
            <a:prstGeom prst="line">
              <a:avLst/>
            </a:prstGeom>
            <a:ln w="38100" cap="rnd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700" y="4650467"/>
            <a:ext cx="720000" cy="445424"/>
          </a:xfrm>
          <a:prstGeom prst="rect">
            <a:avLst/>
          </a:prstGeom>
        </p:spPr>
      </p:pic>
      <p:grpSp>
        <p:nvGrpSpPr>
          <p:cNvPr id="19" name="Gruppieren 18"/>
          <p:cNvGrpSpPr/>
          <p:nvPr/>
        </p:nvGrpSpPr>
        <p:grpSpPr>
          <a:xfrm>
            <a:off x="6651520" y="2647234"/>
            <a:ext cx="2232334" cy="2232334"/>
            <a:chOff x="6651520" y="2647234"/>
            <a:chExt cx="2232334" cy="2232334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3470" y="3237309"/>
              <a:ext cx="2048434" cy="603556"/>
            </a:xfrm>
            <a:prstGeom prst="rect">
              <a:avLst/>
            </a:prstGeom>
            <a:effectLst>
              <a:outerShdw blurRad="38100" dist="660400" dir="5400000" rotWithShape="0">
                <a:prstClr val="black">
                  <a:alpha val="23000"/>
                </a:prstClr>
              </a:outerShdw>
            </a:effectLst>
            <a:scene3d>
              <a:camera prst="orthographicFront">
                <a:rot lat="0" lon="21599987" rev="0"/>
              </a:camera>
              <a:lightRig rig="threePt" dir="t"/>
            </a:scene3d>
          </p:spPr>
        </p:pic>
        <p:sp>
          <p:nvSpPr>
            <p:cNvPr id="18" name="Rechteck 17"/>
            <p:cNvSpPr/>
            <p:nvPr/>
          </p:nvSpPr>
          <p:spPr>
            <a:xfrm>
              <a:off x="6651520" y="2647234"/>
              <a:ext cx="2232334" cy="2232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9593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786965" y="1136526"/>
            <a:ext cx="4078975" cy="4078975"/>
            <a:chOff x="6786965" y="1136526"/>
            <a:chExt cx="4078975" cy="4078975"/>
          </a:xfrm>
        </p:grpSpPr>
        <p:sp>
          <p:nvSpPr>
            <p:cNvPr id="3" name="Rechteck 2"/>
            <p:cNvSpPr/>
            <p:nvPr/>
          </p:nvSpPr>
          <p:spPr>
            <a:xfrm>
              <a:off x="6786965" y="1136526"/>
              <a:ext cx="4078975" cy="4078975"/>
            </a:xfrm>
            <a:prstGeom prst="rect">
              <a:avLst/>
            </a:prstGeom>
            <a:noFill/>
            <a:ln w="508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7088954" y="1742875"/>
              <a:ext cx="3474997" cy="2866276"/>
              <a:chOff x="7833131" y="3057092"/>
              <a:chExt cx="3567506" cy="2942580"/>
            </a:xfrm>
            <a:effectLst>
              <a:glow rad="254000">
                <a:schemeClr val="tx1">
                  <a:alpha val="60000"/>
                </a:schemeClr>
              </a:glow>
            </a:effectLst>
          </p:grpSpPr>
          <p:sp>
            <p:nvSpPr>
              <p:cNvPr id="169" name="Cube 168"/>
              <p:cNvSpPr/>
              <p:nvPr/>
            </p:nvSpPr>
            <p:spPr>
              <a:xfrm>
                <a:off x="7833131" y="3330142"/>
                <a:ext cx="2443556" cy="1885359"/>
              </a:xfrm>
              <a:prstGeom prst="cube">
                <a:avLst>
                  <a:gd name="adj" fmla="val 2950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" name="Cube 169"/>
              <p:cNvSpPr/>
              <p:nvPr/>
            </p:nvSpPr>
            <p:spPr>
              <a:xfrm>
                <a:off x="8957081" y="3057092"/>
                <a:ext cx="2443556" cy="1885359"/>
              </a:xfrm>
              <a:prstGeom prst="cube">
                <a:avLst>
                  <a:gd name="adj" fmla="val 29507"/>
                </a:avLst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Cube 170"/>
              <p:cNvSpPr/>
              <p:nvPr/>
            </p:nvSpPr>
            <p:spPr>
              <a:xfrm>
                <a:off x="8220480" y="4114313"/>
                <a:ext cx="2443556" cy="1885359"/>
              </a:xfrm>
              <a:prstGeom prst="cube">
                <a:avLst>
                  <a:gd name="adj" fmla="val 29507"/>
                </a:avLst>
              </a:prstGeom>
              <a:solidFill>
                <a:schemeClr val="accent2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7" name="Gruppieren 6"/>
          <p:cNvGrpSpPr/>
          <p:nvPr/>
        </p:nvGrpSpPr>
        <p:grpSpPr>
          <a:xfrm>
            <a:off x="1915174" y="1136526"/>
            <a:ext cx="4078975" cy="4078975"/>
            <a:chOff x="1915174" y="1136526"/>
            <a:chExt cx="4078975" cy="4078975"/>
          </a:xfrm>
        </p:grpSpPr>
        <p:sp>
          <p:nvSpPr>
            <p:cNvPr id="14" name="Rechteck 13"/>
            <p:cNvSpPr/>
            <p:nvPr/>
          </p:nvSpPr>
          <p:spPr>
            <a:xfrm>
              <a:off x="1915174" y="1136526"/>
              <a:ext cx="4078975" cy="4078975"/>
            </a:xfrm>
            <a:prstGeom prst="rect">
              <a:avLst/>
            </a:prstGeom>
            <a:noFill/>
            <a:ln w="508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" name="Gruppieren 14"/>
            <p:cNvGrpSpPr/>
            <p:nvPr/>
          </p:nvGrpSpPr>
          <p:grpSpPr>
            <a:xfrm>
              <a:off x="2217163" y="1742875"/>
              <a:ext cx="3474997" cy="2866276"/>
              <a:chOff x="7833131" y="3057092"/>
              <a:chExt cx="3567506" cy="2942580"/>
            </a:xfrm>
            <a:effectLst/>
          </p:grpSpPr>
          <p:sp>
            <p:nvSpPr>
              <p:cNvPr id="16" name="Cube 15"/>
              <p:cNvSpPr/>
              <p:nvPr/>
            </p:nvSpPr>
            <p:spPr>
              <a:xfrm>
                <a:off x="7833131" y="3330142"/>
                <a:ext cx="2443556" cy="1885359"/>
              </a:xfrm>
              <a:prstGeom prst="cube">
                <a:avLst>
                  <a:gd name="adj" fmla="val 2950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Cube 16"/>
              <p:cNvSpPr/>
              <p:nvPr/>
            </p:nvSpPr>
            <p:spPr>
              <a:xfrm>
                <a:off x="8957081" y="3057092"/>
                <a:ext cx="2443556" cy="1885359"/>
              </a:xfrm>
              <a:prstGeom prst="cube">
                <a:avLst>
                  <a:gd name="adj" fmla="val 29507"/>
                </a:avLst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Cube 17"/>
              <p:cNvSpPr/>
              <p:nvPr/>
            </p:nvSpPr>
            <p:spPr>
              <a:xfrm>
                <a:off x="8220480" y="4114313"/>
                <a:ext cx="2443556" cy="1885359"/>
              </a:xfrm>
              <a:prstGeom prst="cube">
                <a:avLst>
                  <a:gd name="adj" fmla="val 29507"/>
                </a:avLst>
              </a:prstGeom>
              <a:solidFill>
                <a:schemeClr val="accent2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4103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6692496" y="1111255"/>
            <a:ext cx="4078975" cy="4078975"/>
            <a:chOff x="6692496" y="1111255"/>
            <a:chExt cx="4078975" cy="4078975"/>
          </a:xfrm>
        </p:grpSpPr>
        <p:sp>
          <p:nvSpPr>
            <p:cNvPr id="23" name="Rechteck 22"/>
            <p:cNvSpPr/>
            <p:nvPr/>
          </p:nvSpPr>
          <p:spPr>
            <a:xfrm>
              <a:off x="6692496" y="1111255"/>
              <a:ext cx="4078975" cy="4078975"/>
            </a:xfrm>
            <a:prstGeom prst="rect">
              <a:avLst/>
            </a:prstGeom>
            <a:noFill/>
            <a:ln w="508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7028519" y="1570438"/>
              <a:ext cx="3406929" cy="3160609"/>
              <a:chOff x="1583715" y="1561052"/>
              <a:chExt cx="3439124" cy="3190476"/>
            </a:xfrm>
            <a:effectLst>
              <a:glow rad="254000">
                <a:schemeClr val="tx1">
                  <a:alpha val="60000"/>
                </a:schemeClr>
              </a:glow>
            </a:effectLst>
          </p:grpSpPr>
          <p:grpSp>
            <p:nvGrpSpPr>
              <p:cNvPr id="25" name="Gruppieren 24"/>
              <p:cNvGrpSpPr/>
              <p:nvPr/>
            </p:nvGrpSpPr>
            <p:grpSpPr>
              <a:xfrm>
                <a:off x="1583715" y="1561052"/>
                <a:ext cx="3439124" cy="3190476"/>
                <a:chOff x="1583715" y="1561052"/>
                <a:chExt cx="3439124" cy="3190476"/>
              </a:xfrm>
            </p:grpSpPr>
            <p:sp>
              <p:nvSpPr>
                <p:cNvPr id="27" name="Cube 26"/>
                <p:cNvSpPr/>
                <p:nvPr/>
              </p:nvSpPr>
              <p:spPr>
                <a:xfrm>
                  <a:off x="1583716" y="3567968"/>
                  <a:ext cx="3439123" cy="1183560"/>
                </a:xfrm>
                <a:prstGeom prst="cube">
                  <a:avLst>
                    <a:gd name="adj" fmla="val 79725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Cube 27"/>
                <p:cNvSpPr/>
                <p:nvPr/>
              </p:nvSpPr>
              <p:spPr>
                <a:xfrm>
                  <a:off x="1583716" y="2206257"/>
                  <a:ext cx="3439123" cy="2304652"/>
                </a:xfrm>
                <a:prstGeom prst="cube">
                  <a:avLst>
                    <a:gd name="adj" fmla="val 40875"/>
                  </a:avLst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Cube 29"/>
                <p:cNvSpPr/>
                <p:nvPr/>
              </p:nvSpPr>
              <p:spPr>
                <a:xfrm>
                  <a:off x="1583716" y="1967183"/>
                  <a:ext cx="3439123" cy="1183560"/>
                </a:xfrm>
                <a:prstGeom prst="cube">
                  <a:avLst>
                    <a:gd name="adj" fmla="val 79725"/>
                  </a:avLst>
                </a:prstGeom>
                <a:solidFill>
                  <a:schemeClr val="accent5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Cube 30"/>
                <p:cNvSpPr/>
                <p:nvPr/>
              </p:nvSpPr>
              <p:spPr>
                <a:xfrm>
                  <a:off x="1583715" y="1561052"/>
                  <a:ext cx="3439123" cy="1396650"/>
                </a:xfrm>
                <a:prstGeom prst="cube">
                  <a:avLst>
                    <a:gd name="adj" fmla="val 68114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" name="Freihandform 25"/>
              <p:cNvSpPr/>
              <p:nvPr/>
            </p:nvSpPr>
            <p:spPr>
              <a:xfrm>
                <a:off x="1974065" y="3158910"/>
                <a:ext cx="1456672" cy="1350245"/>
              </a:xfrm>
              <a:custGeom>
                <a:avLst/>
                <a:gdLst>
                  <a:gd name="connsiteX0" fmla="*/ 0 w 1346200"/>
                  <a:gd name="connsiteY0" fmla="*/ 1212850 h 1212850"/>
                  <a:gd name="connsiteX1" fmla="*/ 603250 w 1346200"/>
                  <a:gd name="connsiteY1" fmla="*/ 787400 h 1212850"/>
                  <a:gd name="connsiteX2" fmla="*/ 317500 w 1346200"/>
                  <a:gd name="connsiteY2" fmla="*/ 0 h 1212850"/>
                  <a:gd name="connsiteX3" fmla="*/ 628650 w 1346200"/>
                  <a:gd name="connsiteY3" fmla="*/ 0 h 1212850"/>
                  <a:gd name="connsiteX4" fmla="*/ 781050 w 1346200"/>
                  <a:gd name="connsiteY4" fmla="*/ 482600 h 1212850"/>
                  <a:gd name="connsiteX5" fmla="*/ 1066800 w 1346200"/>
                  <a:gd name="connsiteY5" fmla="*/ 0 h 1212850"/>
                  <a:gd name="connsiteX6" fmla="*/ 1346200 w 1346200"/>
                  <a:gd name="connsiteY6" fmla="*/ 0 h 1212850"/>
                  <a:gd name="connsiteX7" fmla="*/ 819150 w 1346200"/>
                  <a:gd name="connsiteY7" fmla="*/ 908050 h 1212850"/>
                  <a:gd name="connsiteX8" fmla="*/ 400050 w 1346200"/>
                  <a:gd name="connsiteY8" fmla="*/ 1206500 h 1212850"/>
                  <a:gd name="connsiteX0" fmla="*/ 0 w 1346200"/>
                  <a:gd name="connsiteY0" fmla="*/ 1212850 h 1212850"/>
                  <a:gd name="connsiteX1" fmla="*/ 603250 w 1346200"/>
                  <a:gd name="connsiteY1" fmla="*/ 787400 h 1212850"/>
                  <a:gd name="connsiteX2" fmla="*/ 317500 w 1346200"/>
                  <a:gd name="connsiteY2" fmla="*/ 0 h 1212850"/>
                  <a:gd name="connsiteX3" fmla="*/ 628650 w 1346200"/>
                  <a:gd name="connsiteY3" fmla="*/ 0 h 1212850"/>
                  <a:gd name="connsiteX4" fmla="*/ 781050 w 1346200"/>
                  <a:gd name="connsiteY4" fmla="*/ 482600 h 1212850"/>
                  <a:gd name="connsiteX5" fmla="*/ 1066800 w 1346200"/>
                  <a:gd name="connsiteY5" fmla="*/ 0 h 1212850"/>
                  <a:gd name="connsiteX6" fmla="*/ 1346200 w 1346200"/>
                  <a:gd name="connsiteY6" fmla="*/ 0 h 1212850"/>
                  <a:gd name="connsiteX7" fmla="*/ 819150 w 1346200"/>
                  <a:gd name="connsiteY7" fmla="*/ 908050 h 1212850"/>
                  <a:gd name="connsiteX8" fmla="*/ 400050 w 1346200"/>
                  <a:gd name="connsiteY8" fmla="*/ 1206500 h 1212850"/>
                  <a:gd name="connsiteX9" fmla="*/ 0 w 1346200"/>
                  <a:gd name="connsiteY9" fmla="*/ 1212850 h 1212850"/>
                  <a:gd name="connsiteX0" fmla="*/ 0 w 1331912"/>
                  <a:gd name="connsiteY0" fmla="*/ 1208087 h 1208087"/>
                  <a:gd name="connsiteX1" fmla="*/ 588962 w 1331912"/>
                  <a:gd name="connsiteY1" fmla="*/ 787400 h 1208087"/>
                  <a:gd name="connsiteX2" fmla="*/ 303212 w 1331912"/>
                  <a:gd name="connsiteY2" fmla="*/ 0 h 1208087"/>
                  <a:gd name="connsiteX3" fmla="*/ 614362 w 1331912"/>
                  <a:gd name="connsiteY3" fmla="*/ 0 h 1208087"/>
                  <a:gd name="connsiteX4" fmla="*/ 766762 w 1331912"/>
                  <a:gd name="connsiteY4" fmla="*/ 482600 h 1208087"/>
                  <a:gd name="connsiteX5" fmla="*/ 1052512 w 1331912"/>
                  <a:gd name="connsiteY5" fmla="*/ 0 h 1208087"/>
                  <a:gd name="connsiteX6" fmla="*/ 1331912 w 1331912"/>
                  <a:gd name="connsiteY6" fmla="*/ 0 h 1208087"/>
                  <a:gd name="connsiteX7" fmla="*/ 804862 w 1331912"/>
                  <a:gd name="connsiteY7" fmla="*/ 908050 h 1208087"/>
                  <a:gd name="connsiteX8" fmla="*/ 385762 w 1331912"/>
                  <a:gd name="connsiteY8" fmla="*/ 1206500 h 1208087"/>
                  <a:gd name="connsiteX9" fmla="*/ 0 w 1331912"/>
                  <a:gd name="connsiteY9" fmla="*/ 1208087 h 1208087"/>
                  <a:gd name="connsiteX0" fmla="*/ 0 w 1331912"/>
                  <a:gd name="connsiteY0" fmla="*/ 1208087 h 1208087"/>
                  <a:gd name="connsiteX1" fmla="*/ 588962 w 1331912"/>
                  <a:gd name="connsiteY1" fmla="*/ 787400 h 1208087"/>
                  <a:gd name="connsiteX2" fmla="*/ 303212 w 1331912"/>
                  <a:gd name="connsiteY2" fmla="*/ 0 h 1208087"/>
                  <a:gd name="connsiteX3" fmla="*/ 614362 w 1331912"/>
                  <a:gd name="connsiteY3" fmla="*/ 0 h 1208087"/>
                  <a:gd name="connsiteX4" fmla="*/ 766762 w 1331912"/>
                  <a:gd name="connsiteY4" fmla="*/ 482600 h 1208087"/>
                  <a:gd name="connsiteX5" fmla="*/ 1052512 w 1331912"/>
                  <a:gd name="connsiteY5" fmla="*/ 0 h 1208087"/>
                  <a:gd name="connsiteX6" fmla="*/ 1331912 w 1331912"/>
                  <a:gd name="connsiteY6" fmla="*/ 0 h 1208087"/>
                  <a:gd name="connsiteX7" fmla="*/ 804862 w 1331912"/>
                  <a:gd name="connsiteY7" fmla="*/ 908050 h 1208087"/>
                  <a:gd name="connsiteX8" fmla="*/ 397668 w 1331912"/>
                  <a:gd name="connsiteY8" fmla="*/ 1201737 h 1208087"/>
                  <a:gd name="connsiteX9" fmla="*/ 0 w 1331912"/>
                  <a:gd name="connsiteY9" fmla="*/ 1208087 h 1208087"/>
                  <a:gd name="connsiteX0" fmla="*/ 0 w 1331912"/>
                  <a:gd name="connsiteY0" fmla="*/ 1208087 h 1208087"/>
                  <a:gd name="connsiteX1" fmla="*/ 588962 w 1331912"/>
                  <a:gd name="connsiteY1" fmla="*/ 787400 h 1208087"/>
                  <a:gd name="connsiteX2" fmla="*/ 303212 w 1331912"/>
                  <a:gd name="connsiteY2" fmla="*/ 0 h 1208087"/>
                  <a:gd name="connsiteX3" fmla="*/ 614362 w 1331912"/>
                  <a:gd name="connsiteY3" fmla="*/ 0 h 1208087"/>
                  <a:gd name="connsiteX4" fmla="*/ 766762 w 1331912"/>
                  <a:gd name="connsiteY4" fmla="*/ 482600 h 1208087"/>
                  <a:gd name="connsiteX5" fmla="*/ 1052512 w 1331912"/>
                  <a:gd name="connsiteY5" fmla="*/ 0 h 1208087"/>
                  <a:gd name="connsiteX6" fmla="*/ 1331912 w 1331912"/>
                  <a:gd name="connsiteY6" fmla="*/ 0 h 1208087"/>
                  <a:gd name="connsiteX7" fmla="*/ 804862 w 1331912"/>
                  <a:gd name="connsiteY7" fmla="*/ 908050 h 1208087"/>
                  <a:gd name="connsiteX8" fmla="*/ 390524 w 1331912"/>
                  <a:gd name="connsiteY8" fmla="*/ 1204118 h 1208087"/>
                  <a:gd name="connsiteX9" fmla="*/ 0 w 1331912"/>
                  <a:gd name="connsiteY9" fmla="*/ 1208087 h 1208087"/>
                  <a:gd name="connsiteX0" fmla="*/ 0 w 1331912"/>
                  <a:gd name="connsiteY0" fmla="*/ 1208087 h 1208880"/>
                  <a:gd name="connsiteX1" fmla="*/ 588962 w 1331912"/>
                  <a:gd name="connsiteY1" fmla="*/ 787400 h 1208880"/>
                  <a:gd name="connsiteX2" fmla="*/ 303212 w 1331912"/>
                  <a:gd name="connsiteY2" fmla="*/ 0 h 1208880"/>
                  <a:gd name="connsiteX3" fmla="*/ 614362 w 1331912"/>
                  <a:gd name="connsiteY3" fmla="*/ 0 h 1208880"/>
                  <a:gd name="connsiteX4" fmla="*/ 766762 w 1331912"/>
                  <a:gd name="connsiteY4" fmla="*/ 482600 h 1208880"/>
                  <a:gd name="connsiteX5" fmla="*/ 1052512 w 1331912"/>
                  <a:gd name="connsiteY5" fmla="*/ 0 h 1208880"/>
                  <a:gd name="connsiteX6" fmla="*/ 1331912 w 1331912"/>
                  <a:gd name="connsiteY6" fmla="*/ 0 h 1208880"/>
                  <a:gd name="connsiteX7" fmla="*/ 804862 w 1331912"/>
                  <a:gd name="connsiteY7" fmla="*/ 908050 h 1208880"/>
                  <a:gd name="connsiteX8" fmla="*/ 376236 w 1331912"/>
                  <a:gd name="connsiteY8" fmla="*/ 1208880 h 1208880"/>
                  <a:gd name="connsiteX9" fmla="*/ 0 w 1331912"/>
                  <a:gd name="connsiteY9" fmla="*/ 1208087 h 1208880"/>
                  <a:gd name="connsiteX0" fmla="*/ 0 w 1331912"/>
                  <a:gd name="connsiteY0" fmla="*/ 1208087 h 1208880"/>
                  <a:gd name="connsiteX1" fmla="*/ 588962 w 1331912"/>
                  <a:gd name="connsiteY1" fmla="*/ 787400 h 1208880"/>
                  <a:gd name="connsiteX2" fmla="*/ 415131 w 1331912"/>
                  <a:gd name="connsiteY2" fmla="*/ 0 h 1208880"/>
                  <a:gd name="connsiteX3" fmla="*/ 614362 w 1331912"/>
                  <a:gd name="connsiteY3" fmla="*/ 0 h 1208880"/>
                  <a:gd name="connsiteX4" fmla="*/ 766762 w 1331912"/>
                  <a:gd name="connsiteY4" fmla="*/ 482600 h 1208880"/>
                  <a:gd name="connsiteX5" fmla="*/ 1052512 w 1331912"/>
                  <a:gd name="connsiteY5" fmla="*/ 0 h 1208880"/>
                  <a:gd name="connsiteX6" fmla="*/ 1331912 w 1331912"/>
                  <a:gd name="connsiteY6" fmla="*/ 0 h 1208880"/>
                  <a:gd name="connsiteX7" fmla="*/ 804862 w 1331912"/>
                  <a:gd name="connsiteY7" fmla="*/ 908050 h 1208880"/>
                  <a:gd name="connsiteX8" fmla="*/ 376236 w 1331912"/>
                  <a:gd name="connsiteY8" fmla="*/ 1208880 h 1208880"/>
                  <a:gd name="connsiteX9" fmla="*/ 0 w 1331912"/>
                  <a:gd name="connsiteY9" fmla="*/ 1208087 h 1208880"/>
                  <a:gd name="connsiteX0" fmla="*/ 0 w 1331912"/>
                  <a:gd name="connsiteY0" fmla="*/ 1208087 h 1208880"/>
                  <a:gd name="connsiteX1" fmla="*/ 700881 w 1331912"/>
                  <a:gd name="connsiteY1" fmla="*/ 737394 h 1208880"/>
                  <a:gd name="connsiteX2" fmla="*/ 415131 w 1331912"/>
                  <a:gd name="connsiteY2" fmla="*/ 0 h 1208880"/>
                  <a:gd name="connsiteX3" fmla="*/ 614362 w 1331912"/>
                  <a:gd name="connsiteY3" fmla="*/ 0 h 1208880"/>
                  <a:gd name="connsiteX4" fmla="*/ 766762 w 1331912"/>
                  <a:gd name="connsiteY4" fmla="*/ 482600 h 1208880"/>
                  <a:gd name="connsiteX5" fmla="*/ 1052512 w 1331912"/>
                  <a:gd name="connsiteY5" fmla="*/ 0 h 1208880"/>
                  <a:gd name="connsiteX6" fmla="*/ 1331912 w 1331912"/>
                  <a:gd name="connsiteY6" fmla="*/ 0 h 1208880"/>
                  <a:gd name="connsiteX7" fmla="*/ 804862 w 1331912"/>
                  <a:gd name="connsiteY7" fmla="*/ 908050 h 1208880"/>
                  <a:gd name="connsiteX8" fmla="*/ 376236 w 1331912"/>
                  <a:gd name="connsiteY8" fmla="*/ 1208880 h 1208880"/>
                  <a:gd name="connsiteX9" fmla="*/ 0 w 1331912"/>
                  <a:gd name="connsiteY9" fmla="*/ 1208087 h 1208880"/>
                  <a:gd name="connsiteX0" fmla="*/ 0 w 1196181"/>
                  <a:gd name="connsiteY0" fmla="*/ 1208087 h 1208880"/>
                  <a:gd name="connsiteX1" fmla="*/ 565150 w 1196181"/>
                  <a:gd name="connsiteY1" fmla="*/ 737394 h 1208880"/>
                  <a:gd name="connsiteX2" fmla="*/ 279400 w 1196181"/>
                  <a:gd name="connsiteY2" fmla="*/ 0 h 1208880"/>
                  <a:gd name="connsiteX3" fmla="*/ 478631 w 1196181"/>
                  <a:gd name="connsiteY3" fmla="*/ 0 h 1208880"/>
                  <a:gd name="connsiteX4" fmla="*/ 631031 w 1196181"/>
                  <a:gd name="connsiteY4" fmla="*/ 482600 h 1208880"/>
                  <a:gd name="connsiteX5" fmla="*/ 916781 w 1196181"/>
                  <a:gd name="connsiteY5" fmla="*/ 0 h 1208880"/>
                  <a:gd name="connsiteX6" fmla="*/ 1196181 w 1196181"/>
                  <a:gd name="connsiteY6" fmla="*/ 0 h 1208880"/>
                  <a:gd name="connsiteX7" fmla="*/ 669131 w 1196181"/>
                  <a:gd name="connsiteY7" fmla="*/ 908050 h 1208880"/>
                  <a:gd name="connsiteX8" fmla="*/ 240505 w 1196181"/>
                  <a:gd name="connsiteY8" fmla="*/ 1208880 h 1208880"/>
                  <a:gd name="connsiteX9" fmla="*/ 0 w 1196181"/>
                  <a:gd name="connsiteY9" fmla="*/ 1208087 h 1208880"/>
                  <a:gd name="connsiteX0" fmla="*/ 0 w 1103312"/>
                  <a:gd name="connsiteY0" fmla="*/ 1210468 h 1211261"/>
                  <a:gd name="connsiteX1" fmla="*/ 565150 w 1103312"/>
                  <a:gd name="connsiteY1" fmla="*/ 739775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69131 w 1103312"/>
                  <a:gd name="connsiteY7" fmla="*/ 910431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103312"/>
                  <a:gd name="connsiteY0" fmla="*/ 1210468 h 1211261"/>
                  <a:gd name="connsiteX1" fmla="*/ 524669 w 1103312"/>
                  <a:gd name="connsiteY1" fmla="*/ 715963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69131 w 1103312"/>
                  <a:gd name="connsiteY7" fmla="*/ 910431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103312"/>
                  <a:gd name="connsiteY0" fmla="*/ 1210468 h 1211261"/>
                  <a:gd name="connsiteX1" fmla="*/ 524669 w 1103312"/>
                  <a:gd name="connsiteY1" fmla="*/ 715963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40556 w 1103312"/>
                  <a:gd name="connsiteY7" fmla="*/ 793750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103312"/>
                  <a:gd name="connsiteY0" fmla="*/ 1210468 h 1211261"/>
                  <a:gd name="connsiteX1" fmla="*/ 524669 w 1103312"/>
                  <a:gd name="connsiteY1" fmla="*/ 715963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28650 w 1103312"/>
                  <a:gd name="connsiteY7" fmla="*/ 791368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091405"/>
                  <a:gd name="connsiteY0" fmla="*/ 1200943 h 1211261"/>
                  <a:gd name="connsiteX1" fmla="*/ 512762 w 1091405"/>
                  <a:gd name="connsiteY1" fmla="*/ 715963 h 1211261"/>
                  <a:gd name="connsiteX2" fmla="*/ 267493 w 1091405"/>
                  <a:gd name="connsiteY2" fmla="*/ 2381 h 1211261"/>
                  <a:gd name="connsiteX3" fmla="*/ 466724 w 1091405"/>
                  <a:gd name="connsiteY3" fmla="*/ 2381 h 1211261"/>
                  <a:gd name="connsiteX4" fmla="*/ 619124 w 1091405"/>
                  <a:gd name="connsiteY4" fmla="*/ 484981 h 1211261"/>
                  <a:gd name="connsiteX5" fmla="*/ 904874 w 1091405"/>
                  <a:gd name="connsiteY5" fmla="*/ 2381 h 1211261"/>
                  <a:gd name="connsiteX6" fmla="*/ 1091405 w 1091405"/>
                  <a:gd name="connsiteY6" fmla="*/ 0 h 1211261"/>
                  <a:gd name="connsiteX7" fmla="*/ 616743 w 1091405"/>
                  <a:gd name="connsiteY7" fmla="*/ 791368 h 1211261"/>
                  <a:gd name="connsiteX8" fmla="*/ 228598 w 1091405"/>
                  <a:gd name="connsiteY8" fmla="*/ 1211261 h 1211261"/>
                  <a:gd name="connsiteX9" fmla="*/ 0 w 1091405"/>
                  <a:gd name="connsiteY9" fmla="*/ 1200943 h 1211261"/>
                  <a:gd name="connsiteX0" fmla="*/ 0 w 1091405"/>
                  <a:gd name="connsiteY0" fmla="*/ 1200943 h 1200943"/>
                  <a:gd name="connsiteX1" fmla="*/ 512762 w 1091405"/>
                  <a:gd name="connsiteY1" fmla="*/ 715963 h 1200943"/>
                  <a:gd name="connsiteX2" fmla="*/ 267493 w 1091405"/>
                  <a:gd name="connsiteY2" fmla="*/ 2381 h 1200943"/>
                  <a:gd name="connsiteX3" fmla="*/ 466724 w 1091405"/>
                  <a:gd name="connsiteY3" fmla="*/ 2381 h 1200943"/>
                  <a:gd name="connsiteX4" fmla="*/ 619124 w 1091405"/>
                  <a:gd name="connsiteY4" fmla="*/ 484981 h 1200943"/>
                  <a:gd name="connsiteX5" fmla="*/ 904874 w 1091405"/>
                  <a:gd name="connsiteY5" fmla="*/ 2381 h 1200943"/>
                  <a:gd name="connsiteX6" fmla="*/ 1091405 w 1091405"/>
                  <a:gd name="connsiteY6" fmla="*/ 0 h 1200943"/>
                  <a:gd name="connsiteX7" fmla="*/ 616743 w 1091405"/>
                  <a:gd name="connsiteY7" fmla="*/ 791368 h 1200943"/>
                  <a:gd name="connsiteX8" fmla="*/ 240504 w 1091405"/>
                  <a:gd name="connsiteY8" fmla="*/ 1199354 h 1200943"/>
                  <a:gd name="connsiteX9" fmla="*/ 0 w 1091405"/>
                  <a:gd name="connsiteY9" fmla="*/ 1200943 h 1200943"/>
                  <a:gd name="connsiteX0" fmla="*/ 0 w 1086643"/>
                  <a:gd name="connsiteY0" fmla="*/ 1186655 h 1199354"/>
                  <a:gd name="connsiteX1" fmla="*/ 508000 w 1086643"/>
                  <a:gd name="connsiteY1" fmla="*/ 715963 h 1199354"/>
                  <a:gd name="connsiteX2" fmla="*/ 262731 w 1086643"/>
                  <a:gd name="connsiteY2" fmla="*/ 2381 h 1199354"/>
                  <a:gd name="connsiteX3" fmla="*/ 461962 w 1086643"/>
                  <a:gd name="connsiteY3" fmla="*/ 2381 h 1199354"/>
                  <a:gd name="connsiteX4" fmla="*/ 614362 w 1086643"/>
                  <a:gd name="connsiteY4" fmla="*/ 484981 h 1199354"/>
                  <a:gd name="connsiteX5" fmla="*/ 900112 w 1086643"/>
                  <a:gd name="connsiteY5" fmla="*/ 2381 h 1199354"/>
                  <a:gd name="connsiteX6" fmla="*/ 1086643 w 1086643"/>
                  <a:gd name="connsiteY6" fmla="*/ 0 h 1199354"/>
                  <a:gd name="connsiteX7" fmla="*/ 611981 w 1086643"/>
                  <a:gd name="connsiteY7" fmla="*/ 791368 h 1199354"/>
                  <a:gd name="connsiteX8" fmla="*/ 235742 w 1086643"/>
                  <a:gd name="connsiteY8" fmla="*/ 1199354 h 1199354"/>
                  <a:gd name="connsiteX9" fmla="*/ 0 w 1086643"/>
                  <a:gd name="connsiteY9" fmla="*/ 1186655 h 1199354"/>
                  <a:gd name="connsiteX0" fmla="*/ 0 w 1086643"/>
                  <a:gd name="connsiteY0" fmla="*/ 1186655 h 1186655"/>
                  <a:gd name="connsiteX1" fmla="*/ 508000 w 1086643"/>
                  <a:gd name="connsiteY1" fmla="*/ 715963 h 1186655"/>
                  <a:gd name="connsiteX2" fmla="*/ 262731 w 1086643"/>
                  <a:gd name="connsiteY2" fmla="*/ 2381 h 1186655"/>
                  <a:gd name="connsiteX3" fmla="*/ 461962 w 1086643"/>
                  <a:gd name="connsiteY3" fmla="*/ 2381 h 1186655"/>
                  <a:gd name="connsiteX4" fmla="*/ 614362 w 1086643"/>
                  <a:gd name="connsiteY4" fmla="*/ 484981 h 1186655"/>
                  <a:gd name="connsiteX5" fmla="*/ 900112 w 1086643"/>
                  <a:gd name="connsiteY5" fmla="*/ 2381 h 1186655"/>
                  <a:gd name="connsiteX6" fmla="*/ 1086643 w 1086643"/>
                  <a:gd name="connsiteY6" fmla="*/ 0 h 1186655"/>
                  <a:gd name="connsiteX7" fmla="*/ 611981 w 1086643"/>
                  <a:gd name="connsiteY7" fmla="*/ 791368 h 1186655"/>
                  <a:gd name="connsiteX8" fmla="*/ 247648 w 1086643"/>
                  <a:gd name="connsiteY8" fmla="*/ 1177922 h 1186655"/>
                  <a:gd name="connsiteX9" fmla="*/ 0 w 1086643"/>
                  <a:gd name="connsiteY9" fmla="*/ 1186655 h 1186655"/>
                  <a:gd name="connsiteX0" fmla="*/ 0 w 1093787"/>
                  <a:gd name="connsiteY0" fmla="*/ 1174749 h 1177922"/>
                  <a:gd name="connsiteX1" fmla="*/ 515144 w 1093787"/>
                  <a:gd name="connsiteY1" fmla="*/ 715963 h 1177922"/>
                  <a:gd name="connsiteX2" fmla="*/ 269875 w 1093787"/>
                  <a:gd name="connsiteY2" fmla="*/ 2381 h 1177922"/>
                  <a:gd name="connsiteX3" fmla="*/ 469106 w 1093787"/>
                  <a:gd name="connsiteY3" fmla="*/ 2381 h 1177922"/>
                  <a:gd name="connsiteX4" fmla="*/ 621506 w 1093787"/>
                  <a:gd name="connsiteY4" fmla="*/ 484981 h 1177922"/>
                  <a:gd name="connsiteX5" fmla="*/ 907256 w 1093787"/>
                  <a:gd name="connsiteY5" fmla="*/ 2381 h 1177922"/>
                  <a:gd name="connsiteX6" fmla="*/ 1093787 w 1093787"/>
                  <a:gd name="connsiteY6" fmla="*/ 0 h 1177922"/>
                  <a:gd name="connsiteX7" fmla="*/ 619125 w 1093787"/>
                  <a:gd name="connsiteY7" fmla="*/ 791368 h 1177922"/>
                  <a:gd name="connsiteX8" fmla="*/ 254792 w 1093787"/>
                  <a:gd name="connsiteY8" fmla="*/ 1177922 h 1177922"/>
                  <a:gd name="connsiteX9" fmla="*/ 0 w 1093787"/>
                  <a:gd name="connsiteY9" fmla="*/ 1174749 h 1177922"/>
                  <a:gd name="connsiteX0" fmla="*/ 0 w 1269175"/>
                  <a:gd name="connsiteY0" fmla="*/ 1174749 h 1180326"/>
                  <a:gd name="connsiteX1" fmla="*/ 515144 w 1269175"/>
                  <a:gd name="connsiteY1" fmla="*/ 715963 h 1180326"/>
                  <a:gd name="connsiteX2" fmla="*/ 269875 w 1269175"/>
                  <a:gd name="connsiteY2" fmla="*/ 2381 h 1180326"/>
                  <a:gd name="connsiteX3" fmla="*/ 469106 w 1269175"/>
                  <a:gd name="connsiteY3" fmla="*/ 2381 h 1180326"/>
                  <a:gd name="connsiteX4" fmla="*/ 621506 w 1269175"/>
                  <a:gd name="connsiteY4" fmla="*/ 484981 h 1180326"/>
                  <a:gd name="connsiteX5" fmla="*/ 907256 w 1269175"/>
                  <a:gd name="connsiteY5" fmla="*/ 2381 h 1180326"/>
                  <a:gd name="connsiteX6" fmla="*/ 1093787 w 1269175"/>
                  <a:gd name="connsiteY6" fmla="*/ 0 h 1180326"/>
                  <a:gd name="connsiteX7" fmla="*/ 619125 w 1269175"/>
                  <a:gd name="connsiteY7" fmla="*/ 791368 h 1180326"/>
                  <a:gd name="connsiteX8" fmla="*/ 1269175 w 1269175"/>
                  <a:gd name="connsiteY8" fmla="*/ 1180326 h 1180326"/>
                  <a:gd name="connsiteX9" fmla="*/ 0 w 1269175"/>
                  <a:gd name="connsiteY9" fmla="*/ 1174749 h 1180326"/>
                  <a:gd name="connsiteX0" fmla="*/ 669992 w 999300"/>
                  <a:gd name="connsiteY0" fmla="*/ 1177153 h 1180326"/>
                  <a:gd name="connsiteX1" fmla="*/ 245269 w 999300"/>
                  <a:gd name="connsiteY1" fmla="*/ 715963 h 1180326"/>
                  <a:gd name="connsiteX2" fmla="*/ 0 w 999300"/>
                  <a:gd name="connsiteY2" fmla="*/ 2381 h 1180326"/>
                  <a:gd name="connsiteX3" fmla="*/ 199231 w 999300"/>
                  <a:gd name="connsiteY3" fmla="*/ 2381 h 1180326"/>
                  <a:gd name="connsiteX4" fmla="*/ 351631 w 999300"/>
                  <a:gd name="connsiteY4" fmla="*/ 484981 h 1180326"/>
                  <a:gd name="connsiteX5" fmla="*/ 637381 w 999300"/>
                  <a:gd name="connsiteY5" fmla="*/ 2381 h 1180326"/>
                  <a:gd name="connsiteX6" fmla="*/ 823912 w 999300"/>
                  <a:gd name="connsiteY6" fmla="*/ 0 h 1180326"/>
                  <a:gd name="connsiteX7" fmla="*/ 349250 w 999300"/>
                  <a:gd name="connsiteY7" fmla="*/ 791368 h 1180326"/>
                  <a:gd name="connsiteX8" fmla="*/ 999300 w 999300"/>
                  <a:gd name="connsiteY8" fmla="*/ 1180326 h 1180326"/>
                  <a:gd name="connsiteX9" fmla="*/ 669992 w 999300"/>
                  <a:gd name="connsiteY9" fmla="*/ 1177153 h 1180326"/>
                  <a:gd name="connsiteX0" fmla="*/ 669992 w 999300"/>
                  <a:gd name="connsiteY0" fmla="*/ 1177153 h 1180326"/>
                  <a:gd name="connsiteX1" fmla="*/ 245269 w 999300"/>
                  <a:gd name="connsiteY1" fmla="*/ 715963 h 1180326"/>
                  <a:gd name="connsiteX2" fmla="*/ 0 w 999300"/>
                  <a:gd name="connsiteY2" fmla="*/ 2381 h 1180326"/>
                  <a:gd name="connsiteX3" fmla="*/ 199231 w 999300"/>
                  <a:gd name="connsiteY3" fmla="*/ 2381 h 1180326"/>
                  <a:gd name="connsiteX4" fmla="*/ 351631 w 999300"/>
                  <a:gd name="connsiteY4" fmla="*/ 484981 h 1180326"/>
                  <a:gd name="connsiteX5" fmla="*/ 637381 w 999300"/>
                  <a:gd name="connsiteY5" fmla="*/ 2381 h 1180326"/>
                  <a:gd name="connsiteX6" fmla="*/ 823912 w 999300"/>
                  <a:gd name="connsiteY6" fmla="*/ 0 h 1180326"/>
                  <a:gd name="connsiteX7" fmla="*/ 450207 w 999300"/>
                  <a:gd name="connsiteY7" fmla="*/ 724063 h 1180326"/>
                  <a:gd name="connsiteX8" fmla="*/ 999300 w 999300"/>
                  <a:gd name="connsiteY8" fmla="*/ 1180326 h 1180326"/>
                  <a:gd name="connsiteX9" fmla="*/ 669992 w 999300"/>
                  <a:gd name="connsiteY9" fmla="*/ 1177153 h 1180326"/>
                  <a:gd name="connsiteX0" fmla="*/ 669992 w 999300"/>
                  <a:gd name="connsiteY0" fmla="*/ 1177153 h 1180326"/>
                  <a:gd name="connsiteX1" fmla="*/ 245269 w 999300"/>
                  <a:gd name="connsiteY1" fmla="*/ 715963 h 1180326"/>
                  <a:gd name="connsiteX2" fmla="*/ 0 w 999300"/>
                  <a:gd name="connsiteY2" fmla="*/ 2381 h 1180326"/>
                  <a:gd name="connsiteX3" fmla="*/ 199231 w 999300"/>
                  <a:gd name="connsiteY3" fmla="*/ 2381 h 1180326"/>
                  <a:gd name="connsiteX4" fmla="*/ 351631 w 999300"/>
                  <a:gd name="connsiteY4" fmla="*/ 484981 h 1180326"/>
                  <a:gd name="connsiteX5" fmla="*/ 637381 w 999300"/>
                  <a:gd name="connsiteY5" fmla="*/ 2381 h 1180326"/>
                  <a:gd name="connsiteX6" fmla="*/ 823912 w 999300"/>
                  <a:gd name="connsiteY6" fmla="*/ 0 h 1180326"/>
                  <a:gd name="connsiteX7" fmla="*/ 630350 w 999300"/>
                  <a:gd name="connsiteY7" fmla="*/ 371989 h 1180326"/>
                  <a:gd name="connsiteX8" fmla="*/ 450207 w 999300"/>
                  <a:gd name="connsiteY8" fmla="*/ 724063 h 1180326"/>
                  <a:gd name="connsiteX9" fmla="*/ 999300 w 999300"/>
                  <a:gd name="connsiteY9" fmla="*/ 1180326 h 1180326"/>
                  <a:gd name="connsiteX10" fmla="*/ 669992 w 999300"/>
                  <a:gd name="connsiteY10" fmla="*/ 1177153 h 1180326"/>
                  <a:gd name="connsiteX0" fmla="*/ 669992 w 1034181"/>
                  <a:gd name="connsiteY0" fmla="*/ 1177153 h 1180326"/>
                  <a:gd name="connsiteX1" fmla="*/ 245269 w 1034181"/>
                  <a:gd name="connsiteY1" fmla="*/ 715963 h 1180326"/>
                  <a:gd name="connsiteX2" fmla="*/ 0 w 1034181"/>
                  <a:gd name="connsiteY2" fmla="*/ 2381 h 1180326"/>
                  <a:gd name="connsiteX3" fmla="*/ 199231 w 1034181"/>
                  <a:gd name="connsiteY3" fmla="*/ 2381 h 1180326"/>
                  <a:gd name="connsiteX4" fmla="*/ 351631 w 1034181"/>
                  <a:gd name="connsiteY4" fmla="*/ 484981 h 1180326"/>
                  <a:gd name="connsiteX5" fmla="*/ 637381 w 1034181"/>
                  <a:gd name="connsiteY5" fmla="*/ 2381 h 1180326"/>
                  <a:gd name="connsiteX6" fmla="*/ 823912 w 1034181"/>
                  <a:gd name="connsiteY6" fmla="*/ 0 h 1180326"/>
                  <a:gd name="connsiteX7" fmla="*/ 1034181 w 1034181"/>
                  <a:gd name="connsiteY7" fmla="*/ 648420 h 1180326"/>
                  <a:gd name="connsiteX8" fmla="*/ 450207 w 1034181"/>
                  <a:gd name="connsiteY8" fmla="*/ 724063 h 1180326"/>
                  <a:gd name="connsiteX9" fmla="*/ 999300 w 1034181"/>
                  <a:gd name="connsiteY9" fmla="*/ 1180326 h 1180326"/>
                  <a:gd name="connsiteX10" fmla="*/ 669992 w 1034181"/>
                  <a:gd name="connsiteY10" fmla="*/ 1177153 h 1180326"/>
                  <a:gd name="connsiteX0" fmla="*/ 669992 w 1034181"/>
                  <a:gd name="connsiteY0" fmla="*/ 1177153 h 1180326"/>
                  <a:gd name="connsiteX1" fmla="*/ 245269 w 1034181"/>
                  <a:gd name="connsiteY1" fmla="*/ 715963 h 1180326"/>
                  <a:gd name="connsiteX2" fmla="*/ 0 w 1034181"/>
                  <a:gd name="connsiteY2" fmla="*/ 2381 h 1180326"/>
                  <a:gd name="connsiteX3" fmla="*/ 199231 w 1034181"/>
                  <a:gd name="connsiteY3" fmla="*/ 2381 h 1180326"/>
                  <a:gd name="connsiteX4" fmla="*/ 351631 w 1034181"/>
                  <a:gd name="connsiteY4" fmla="*/ 484981 h 1180326"/>
                  <a:gd name="connsiteX5" fmla="*/ 498144 w 1034181"/>
                  <a:gd name="connsiteY5" fmla="*/ 242186 h 1180326"/>
                  <a:gd name="connsiteX6" fmla="*/ 637381 w 1034181"/>
                  <a:gd name="connsiteY6" fmla="*/ 2381 h 1180326"/>
                  <a:gd name="connsiteX7" fmla="*/ 823912 w 1034181"/>
                  <a:gd name="connsiteY7" fmla="*/ 0 h 1180326"/>
                  <a:gd name="connsiteX8" fmla="*/ 1034181 w 1034181"/>
                  <a:gd name="connsiteY8" fmla="*/ 648420 h 1180326"/>
                  <a:gd name="connsiteX9" fmla="*/ 450207 w 1034181"/>
                  <a:gd name="connsiteY9" fmla="*/ 724063 h 1180326"/>
                  <a:gd name="connsiteX10" fmla="*/ 999300 w 1034181"/>
                  <a:gd name="connsiteY10" fmla="*/ 1180326 h 1180326"/>
                  <a:gd name="connsiteX11" fmla="*/ 669992 w 1034181"/>
                  <a:gd name="connsiteY11" fmla="*/ 1177153 h 1180326"/>
                  <a:gd name="connsiteX0" fmla="*/ 669992 w 1034181"/>
                  <a:gd name="connsiteY0" fmla="*/ 1177153 h 1180326"/>
                  <a:gd name="connsiteX1" fmla="*/ 245269 w 1034181"/>
                  <a:gd name="connsiteY1" fmla="*/ 715963 h 1180326"/>
                  <a:gd name="connsiteX2" fmla="*/ 0 w 1034181"/>
                  <a:gd name="connsiteY2" fmla="*/ 2381 h 1180326"/>
                  <a:gd name="connsiteX3" fmla="*/ 199231 w 1034181"/>
                  <a:gd name="connsiteY3" fmla="*/ 2381 h 1180326"/>
                  <a:gd name="connsiteX4" fmla="*/ 351631 w 1034181"/>
                  <a:gd name="connsiteY4" fmla="*/ 484981 h 1180326"/>
                  <a:gd name="connsiteX5" fmla="*/ 762556 w 1034181"/>
                  <a:gd name="connsiteY5" fmla="*/ 484966 h 1180326"/>
                  <a:gd name="connsiteX6" fmla="*/ 637381 w 1034181"/>
                  <a:gd name="connsiteY6" fmla="*/ 2381 h 1180326"/>
                  <a:gd name="connsiteX7" fmla="*/ 823912 w 1034181"/>
                  <a:gd name="connsiteY7" fmla="*/ 0 h 1180326"/>
                  <a:gd name="connsiteX8" fmla="*/ 1034181 w 1034181"/>
                  <a:gd name="connsiteY8" fmla="*/ 648420 h 1180326"/>
                  <a:gd name="connsiteX9" fmla="*/ 450207 w 1034181"/>
                  <a:gd name="connsiteY9" fmla="*/ 724063 h 1180326"/>
                  <a:gd name="connsiteX10" fmla="*/ 999300 w 1034181"/>
                  <a:gd name="connsiteY10" fmla="*/ 1180326 h 1180326"/>
                  <a:gd name="connsiteX11" fmla="*/ 669992 w 1034181"/>
                  <a:gd name="connsiteY11" fmla="*/ 1177153 h 1180326"/>
                  <a:gd name="connsiteX0" fmla="*/ 669992 w 1034181"/>
                  <a:gd name="connsiteY0" fmla="*/ 1177153 h 1180326"/>
                  <a:gd name="connsiteX1" fmla="*/ 245269 w 1034181"/>
                  <a:gd name="connsiteY1" fmla="*/ 715963 h 1180326"/>
                  <a:gd name="connsiteX2" fmla="*/ 152003 w 1034181"/>
                  <a:gd name="connsiteY2" fmla="*/ 441698 h 1180326"/>
                  <a:gd name="connsiteX3" fmla="*/ 0 w 1034181"/>
                  <a:gd name="connsiteY3" fmla="*/ 2381 h 1180326"/>
                  <a:gd name="connsiteX4" fmla="*/ 199231 w 1034181"/>
                  <a:gd name="connsiteY4" fmla="*/ 2381 h 1180326"/>
                  <a:gd name="connsiteX5" fmla="*/ 351631 w 1034181"/>
                  <a:gd name="connsiteY5" fmla="*/ 484981 h 1180326"/>
                  <a:gd name="connsiteX6" fmla="*/ 762556 w 1034181"/>
                  <a:gd name="connsiteY6" fmla="*/ 484966 h 1180326"/>
                  <a:gd name="connsiteX7" fmla="*/ 637381 w 1034181"/>
                  <a:gd name="connsiteY7" fmla="*/ 2381 h 1180326"/>
                  <a:gd name="connsiteX8" fmla="*/ 823912 w 1034181"/>
                  <a:gd name="connsiteY8" fmla="*/ 0 h 1180326"/>
                  <a:gd name="connsiteX9" fmla="*/ 1034181 w 1034181"/>
                  <a:gd name="connsiteY9" fmla="*/ 648420 h 1180326"/>
                  <a:gd name="connsiteX10" fmla="*/ 450207 w 1034181"/>
                  <a:gd name="connsiteY10" fmla="*/ 724063 h 1180326"/>
                  <a:gd name="connsiteX11" fmla="*/ 999300 w 1034181"/>
                  <a:gd name="connsiteY11" fmla="*/ 1180326 h 1180326"/>
                  <a:gd name="connsiteX12" fmla="*/ 669992 w 1034181"/>
                  <a:gd name="connsiteY12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0 w 1463886"/>
                  <a:gd name="connsiteY2" fmla="*/ 364778 h 1180326"/>
                  <a:gd name="connsiteX3" fmla="*/ 429705 w 1463886"/>
                  <a:gd name="connsiteY3" fmla="*/ 2381 h 1180326"/>
                  <a:gd name="connsiteX4" fmla="*/ 628936 w 1463886"/>
                  <a:gd name="connsiteY4" fmla="*/ 2381 h 1180326"/>
                  <a:gd name="connsiteX5" fmla="*/ 781336 w 1463886"/>
                  <a:gd name="connsiteY5" fmla="*/ 484981 h 1180326"/>
                  <a:gd name="connsiteX6" fmla="*/ 1192261 w 1463886"/>
                  <a:gd name="connsiteY6" fmla="*/ 484966 h 1180326"/>
                  <a:gd name="connsiteX7" fmla="*/ 1067086 w 1463886"/>
                  <a:gd name="connsiteY7" fmla="*/ 2381 h 1180326"/>
                  <a:gd name="connsiteX8" fmla="*/ 1253617 w 1463886"/>
                  <a:gd name="connsiteY8" fmla="*/ 0 h 1180326"/>
                  <a:gd name="connsiteX9" fmla="*/ 1463886 w 1463886"/>
                  <a:gd name="connsiteY9" fmla="*/ 648420 h 1180326"/>
                  <a:gd name="connsiteX10" fmla="*/ 879912 w 1463886"/>
                  <a:gd name="connsiteY10" fmla="*/ 724063 h 1180326"/>
                  <a:gd name="connsiteX11" fmla="*/ 1429005 w 1463886"/>
                  <a:gd name="connsiteY11" fmla="*/ 1180326 h 1180326"/>
                  <a:gd name="connsiteX12" fmla="*/ 1099697 w 1463886"/>
                  <a:gd name="connsiteY12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0 w 1463886"/>
                  <a:gd name="connsiteY2" fmla="*/ 364778 h 1180326"/>
                  <a:gd name="connsiteX3" fmla="*/ 429705 w 1463886"/>
                  <a:gd name="connsiteY3" fmla="*/ 2381 h 1180326"/>
                  <a:gd name="connsiteX4" fmla="*/ 628936 w 1463886"/>
                  <a:gd name="connsiteY4" fmla="*/ 2381 h 1180326"/>
                  <a:gd name="connsiteX5" fmla="*/ 733145 w 1463886"/>
                  <a:gd name="connsiteY5" fmla="*/ 338336 h 1180326"/>
                  <a:gd name="connsiteX6" fmla="*/ 781336 w 1463886"/>
                  <a:gd name="connsiteY6" fmla="*/ 484981 h 1180326"/>
                  <a:gd name="connsiteX7" fmla="*/ 1192261 w 1463886"/>
                  <a:gd name="connsiteY7" fmla="*/ 484966 h 1180326"/>
                  <a:gd name="connsiteX8" fmla="*/ 1067086 w 1463886"/>
                  <a:gd name="connsiteY8" fmla="*/ 2381 h 1180326"/>
                  <a:gd name="connsiteX9" fmla="*/ 1253617 w 1463886"/>
                  <a:gd name="connsiteY9" fmla="*/ 0 h 1180326"/>
                  <a:gd name="connsiteX10" fmla="*/ 1463886 w 1463886"/>
                  <a:gd name="connsiteY10" fmla="*/ 648420 h 1180326"/>
                  <a:gd name="connsiteX11" fmla="*/ 879912 w 1463886"/>
                  <a:gd name="connsiteY11" fmla="*/ 724063 h 1180326"/>
                  <a:gd name="connsiteX12" fmla="*/ 1429005 w 1463886"/>
                  <a:gd name="connsiteY12" fmla="*/ 1180326 h 1180326"/>
                  <a:gd name="connsiteX13" fmla="*/ 1099697 w 1463886"/>
                  <a:gd name="connsiteY13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0 w 1463886"/>
                  <a:gd name="connsiteY2" fmla="*/ 364778 h 1180326"/>
                  <a:gd name="connsiteX3" fmla="*/ 429705 w 1463886"/>
                  <a:gd name="connsiteY3" fmla="*/ 2381 h 1180326"/>
                  <a:gd name="connsiteX4" fmla="*/ 628936 w 1463886"/>
                  <a:gd name="connsiteY4" fmla="*/ 2381 h 1180326"/>
                  <a:gd name="connsiteX5" fmla="*/ 317296 w 1463886"/>
                  <a:gd name="connsiteY5" fmla="*/ 338336 h 1180326"/>
                  <a:gd name="connsiteX6" fmla="*/ 781336 w 1463886"/>
                  <a:gd name="connsiteY6" fmla="*/ 484981 h 1180326"/>
                  <a:gd name="connsiteX7" fmla="*/ 1192261 w 1463886"/>
                  <a:gd name="connsiteY7" fmla="*/ 484966 h 1180326"/>
                  <a:gd name="connsiteX8" fmla="*/ 1067086 w 1463886"/>
                  <a:gd name="connsiteY8" fmla="*/ 2381 h 1180326"/>
                  <a:gd name="connsiteX9" fmla="*/ 1253617 w 1463886"/>
                  <a:gd name="connsiteY9" fmla="*/ 0 h 1180326"/>
                  <a:gd name="connsiteX10" fmla="*/ 1463886 w 1463886"/>
                  <a:gd name="connsiteY10" fmla="*/ 648420 h 1180326"/>
                  <a:gd name="connsiteX11" fmla="*/ 879912 w 1463886"/>
                  <a:gd name="connsiteY11" fmla="*/ 724063 h 1180326"/>
                  <a:gd name="connsiteX12" fmla="*/ 1429005 w 1463886"/>
                  <a:gd name="connsiteY12" fmla="*/ 1180326 h 1180326"/>
                  <a:gd name="connsiteX13" fmla="*/ 1099697 w 1463886"/>
                  <a:gd name="connsiteY13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0 w 1463886"/>
                  <a:gd name="connsiteY2" fmla="*/ 364778 h 1180326"/>
                  <a:gd name="connsiteX3" fmla="*/ 429705 w 1463886"/>
                  <a:gd name="connsiteY3" fmla="*/ 2381 h 1180326"/>
                  <a:gd name="connsiteX4" fmla="*/ 628936 w 1463886"/>
                  <a:gd name="connsiteY4" fmla="*/ 2381 h 1180326"/>
                  <a:gd name="connsiteX5" fmla="*/ 317296 w 1463886"/>
                  <a:gd name="connsiteY5" fmla="*/ 338336 h 1180326"/>
                  <a:gd name="connsiteX6" fmla="*/ 783739 w 1463886"/>
                  <a:gd name="connsiteY6" fmla="*/ 581131 h 1180326"/>
                  <a:gd name="connsiteX7" fmla="*/ 1192261 w 1463886"/>
                  <a:gd name="connsiteY7" fmla="*/ 484966 h 1180326"/>
                  <a:gd name="connsiteX8" fmla="*/ 1067086 w 1463886"/>
                  <a:gd name="connsiteY8" fmla="*/ 2381 h 1180326"/>
                  <a:gd name="connsiteX9" fmla="*/ 1253617 w 1463886"/>
                  <a:gd name="connsiteY9" fmla="*/ 0 h 1180326"/>
                  <a:gd name="connsiteX10" fmla="*/ 1463886 w 1463886"/>
                  <a:gd name="connsiteY10" fmla="*/ 648420 h 1180326"/>
                  <a:gd name="connsiteX11" fmla="*/ 879912 w 1463886"/>
                  <a:gd name="connsiteY11" fmla="*/ 724063 h 1180326"/>
                  <a:gd name="connsiteX12" fmla="*/ 1429005 w 1463886"/>
                  <a:gd name="connsiteY12" fmla="*/ 1180326 h 1180326"/>
                  <a:gd name="connsiteX13" fmla="*/ 1099697 w 1463886"/>
                  <a:gd name="connsiteY13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0 w 1463886"/>
                  <a:gd name="connsiteY2" fmla="*/ 364778 h 1180326"/>
                  <a:gd name="connsiteX3" fmla="*/ 429705 w 1463886"/>
                  <a:gd name="connsiteY3" fmla="*/ 2381 h 1180326"/>
                  <a:gd name="connsiteX4" fmla="*/ 628936 w 1463886"/>
                  <a:gd name="connsiteY4" fmla="*/ 2381 h 1180326"/>
                  <a:gd name="connsiteX5" fmla="*/ 317296 w 1463886"/>
                  <a:gd name="connsiteY5" fmla="*/ 338336 h 1180326"/>
                  <a:gd name="connsiteX6" fmla="*/ 783739 w 1463886"/>
                  <a:gd name="connsiteY6" fmla="*/ 581131 h 1180326"/>
                  <a:gd name="connsiteX7" fmla="*/ 1221106 w 1463886"/>
                  <a:gd name="connsiteY7" fmla="*/ 533041 h 1180326"/>
                  <a:gd name="connsiteX8" fmla="*/ 1067086 w 1463886"/>
                  <a:gd name="connsiteY8" fmla="*/ 2381 h 1180326"/>
                  <a:gd name="connsiteX9" fmla="*/ 1253617 w 1463886"/>
                  <a:gd name="connsiteY9" fmla="*/ 0 h 1180326"/>
                  <a:gd name="connsiteX10" fmla="*/ 1463886 w 1463886"/>
                  <a:gd name="connsiteY10" fmla="*/ 648420 h 1180326"/>
                  <a:gd name="connsiteX11" fmla="*/ 879912 w 1463886"/>
                  <a:gd name="connsiteY11" fmla="*/ 724063 h 1180326"/>
                  <a:gd name="connsiteX12" fmla="*/ 1429005 w 1463886"/>
                  <a:gd name="connsiteY12" fmla="*/ 1180326 h 1180326"/>
                  <a:gd name="connsiteX13" fmla="*/ 1099697 w 1463886"/>
                  <a:gd name="connsiteY13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394215 w 1463886"/>
                  <a:gd name="connsiteY2" fmla="*/ 569097 h 1180326"/>
                  <a:gd name="connsiteX3" fmla="*/ 0 w 1463886"/>
                  <a:gd name="connsiteY3" fmla="*/ 364778 h 1180326"/>
                  <a:gd name="connsiteX4" fmla="*/ 429705 w 1463886"/>
                  <a:gd name="connsiteY4" fmla="*/ 2381 h 1180326"/>
                  <a:gd name="connsiteX5" fmla="*/ 628936 w 1463886"/>
                  <a:gd name="connsiteY5" fmla="*/ 2381 h 1180326"/>
                  <a:gd name="connsiteX6" fmla="*/ 317296 w 1463886"/>
                  <a:gd name="connsiteY6" fmla="*/ 338336 h 1180326"/>
                  <a:gd name="connsiteX7" fmla="*/ 783739 w 1463886"/>
                  <a:gd name="connsiteY7" fmla="*/ 581131 h 1180326"/>
                  <a:gd name="connsiteX8" fmla="*/ 1221106 w 1463886"/>
                  <a:gd name="connsiteY8" fmla="*/ 533041 h 1180326"/>
                  <a:gd name="connsiteX9" fmla="*/ 1067086 w 1463886"/>
                  <a:gd name="connsiteY9" fmla="*/ 2381 h 1180326"/>
                  <a:gd name="connsiteX10" fmla="*/ 1253617 w 1463886"/>
                  <a:gd name="connsiteY10" fmla="*/ 0 h 1180326"/>
                  <a:gd name="connsiteX11" fmla="*/ 1463886 w 1463886"/>
                  <a:gd name="connsiteY11" fmla="*/ 648420 h 1180326"/>
                  <a:gd name="connsiteX12" fmla="*/ 879912 w 1463886"/>
                  <a:gd name="connsiteY12" fmla="*/ 724063 h 1180326"/>
                  <a:gd name="connsiteX13" fmla="*/ 1429005 w 1463886"/>
                  <a:gd name="connsiteY13" fmla="*/ 1180326 h 1180326"/>
                  <a:gd name="connsiteX14" fmla="*/ 1099697 w 1463886"/>
                  <a:gd name="connsiteY14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213933 w 1463886"/>
                  <a:gd name="connsiteY2" fmla="*/ 477754 h 1180326"/>
                  <a:gd name="connsiteX3" fmla="*/ 0 w 1463886"/>
                  <a:gd name="connsiteY3" fmla="*/ 364778 h 1180326"/>
                  <a:gd name="connsiteX4" fmla="*/ 429705 w 1463886"/>
                  <a:gd name="connsiteY4" fmla="*/ 2381 h 1180326"/>
                  <a:gd name="connsiteX5" fmla="*/ 628936 w 1463886"/>
                  <a:gd name="connsiteY5" fmla="*/ 2381 h 1180326"/>
                  <a:gd name="connsiteX6" fmla="*/ 317296 w 1463886"/>
                  <a:gd name="connsiteY6" fmla="*/ 338336 h 1180326"/>
                  <a:gd name="connsiteX7" fmla="*/ 783739 w 1463886"/>
                  <a:gd name="connsiteY7" fmla="*/ 581131 h 1180326"/>
                  <a:gd name="connsiteX8" fmla="*/ 1221106 w 1463886"/>
                  <a:gd name="connsiteY8" fmla="*/ 533041 h 1180326"/>
                  <a:gd name="connsiteX9" fmla="*/ 1067086 w 1463886"/>
                  <a:gd name="connsiteY9" fmla="*/ 2381 h 1180326"/>
                  <a:gd name="connsiteX10" fmla="*/ 1253617 w 1463886"/>
                  <a:gd name="connsiteY10" fmla="*/ 0 h 1180326"/>
                  <a:gd name="connsiteX11" fmla="*/ 1463886 w 1463886"/>
                  <a:gd name="connsiteY11" fmla="*/ 648420 h 1180326"/>
                  <a:gd name="connsiteX12" fmla="*/ 879912 w 1463886"/>
                  <a:gd name="connsiteY12" fmla="*/ 724063 h 1180326"/>
                  <a:gd name="connsiteX13" fmla="*/ 1429005 w 1463886"/>
                  <a:gd name="connsiteY13" fmla="*/ 1180326 h 1180326"/>
                  <a:gd name="connsiteX14" fmla="*/ 1099697 w 1463886"/>
                  <a:gd name="connsiteY14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213933 w 1463886"/>
                  <a:gd name="connsiteY3" fmla="*/ 477754 h 1180326"/>
                  <a:gd name="connsiteX4" fmla="*/ 0 w 1463886"/>
                  <a:gd name="connsiteY4" fmla="*/ 364778 h 1180326"/>
                  <a:gd name="connsiteX5" fmla="*/ 429705 w 1463886"/>
                  <a:gd name="connsiteY5" fmla="*/ 2381 h 1180326"/>
                  <a:gd name="connsiteX6" fmla="*/ 628936 w 1463886"/>
                  <a:gd name="connsiteY6" fmla="*/ 2381 h 1180326"/>
                  <a:gd name="connsiteX7" fmla="*/ 317296 w 1463886"/>
                  <a:gd name="connsiteY7" fmla="*/ 338336 h 1180326"/>
                  <a:gd name="connsiteX8" fmla="*/ 783739 w 1463886"/>
                  <a:gd name="connsiteY8" fmla="*/ 581131 h 1180326"/>
                  <a:gd name="connsiteX9" fmla="*/ 1221106 w 1463886"/>
                  <a:gd name="connsiteY9" fmla="*/ 533041 h 1180326"/>
                  <a:gd name="connsiteX10" fmla="*/ 1067086 w 1463886"/>
                  <a:gd name="connsiteY10" fmla="*/ 2381 h 1180326"/>
                  <a:gd name="connsiteX11" fmla="*/ 1253617 w 1463886"/>
                  <a:gd name="connsiteY11" fmla="*/ 0 h 1180326"/>
                  <a:gd name="connsiteX12" fmla="*/ 1463886 w 1463886"/>
                  <a:gd name="connsiteY12" fmla="*/ 648420 h 1180326"/>
                  <a:gd name="connsiteX13" fmla="*/ 879912 w 1463886"/>
                  <a:gd name="connsiteY13" fmla="*/ 724063 h 1180326"/>
                  <a:gd name="connsiteX14" fmla="*/ 1429005 w 1463886"/>
                  <a:gd name="connsiteY14" fmla="*/ 1180326 h 1180326"/>
                  <a:gd name="connsiteX15" fmla="*/ 1099697 w 1463886"/>
                  <a:gd name="connsiteY15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353351 w 1463886"/>
                  <a:gd name="connsiteY3" fmla="*/ 554675 h 1180326"/>
                  <a:gd name="connsiteX4" fmla="*/ 213933 w 1463886"/>
                  <a:gd name="connsiteY4" fmla="*/ 477754 h 1180326"/>
                  <a:gd name="connsiteX5" fmla="*/ 0 w 1463886"/>
                  <a:gd name="connsiteY5" fmla="*/ 364778 h 1180326"/>
                  <a:gd name="connsiteX6" fmla="*/ 429705 w 1463886"/>
                  <a:gd name="connsiteY6" fmla="*/ 2381 h 1180326"/>
                  <a:gd name="connsiteX7" fmla="*/ 628936 w 1463886"/>
                  <a:gd name="connsiteY7" fmla="*/ 2381 h 1180326"/>
                  <a:gd name="connsiteX8" fmla="*/ 317296 w 1463886"/>
                  <a:gd name="connsiteY8" fmla="*/ 338336 h 1180326"/>
                  <a:gd name="connsiteX9" fmla="*/ 783739 w 1463886"/>
                  <a:gd name="connsiteY9" fmla="*/ 581131 h 1180326"/>
                  <a:gd name="connsiteX10" fmla="*/ 1221106 w 1463886"/>
                  <a:gd name="connsiteY10" fmla="*/ 533041 h 1180326"/>
                  <a:gd name="connsiteX11" fmla="*/ 1067086 w 1463886"/>
                  <a:gd name="connsiteY11" fmla="*/ 2381 h 1180326"/>
                  <a:gd name="connsiteX12" fmla="*/ 1253617 w 1463886"/>
                  <a:gd name="connsiteY12" fmla="*/ 0 h 1180326"/>
                  <a:gd name="connsiteX13" fmla="*/ 1463886 w 1463886"/>
                  <a:gd name="connsiteY13" fmla="*/ 648420 h 1180326"/>
                  <a:gd name="connsiteX14" fmla="*/ 879912 w 1463886"/>
                  <a:gd name="connsiteY14" fmla="*/ 724063 h 1180326"/>
                  <a:gd name="connsiteX15" fmla="*/ 1429005 w 1463886"/>
                  <a:gd name="connsiteY15" fmla="*/ 1180326 h 1180326"/>
                  <a:gd name="connsiteX16" fmla="*/ 1099697 w 1463886"/>
                  <a:gd name="connsiteY16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86535 w 1463886"/>
                  <a:gd name="connsiteY3" fmla="*/ 845529 h 1180326"/>
                  <a:gd name="connsiteX4" fmla="*/ 213933 w 1463886"/>
                  <a:gd name="connsiteY4" fmla="*/ 477754 h 1180326"/>
                  <a:gd name="connsiteX5" fmla="*/ 0 w 1463886"/>
                  <a:gd name="connsiteY5" fmla="*/ 364778 h 1180326"/>
                  <a:gd name="connsiteX6" fmla="*/ 429705 w 1463886"/>
                  <a:gd name="connsiteY6" fmla="*/ 2381 h 1180326"/>
                  <a:gd name="connsiteX7" fmla="*/ 628936 w 1463886"/>
                  <a:gd name="connsiteY7" fmla="*/ 2381 h 1180326"/>
                  <a:gd name="connsiteX8" fmla="*/ 317296 w 1463886"/>
                  <a:gd name="connsiteY8" fmla="*/ 338336 h 1180326"/>
                  <a:gd name="connsiteX9" fmla="*/ 783739 w 1463886"/>
                  <a:gd name="connsiteY9" fmla="*/ 581131 h 1180326"/>
                  <a:gd name="connsiteX10" fmla="*/ 1221106 w 1463886"/>
                  <a:gd name="connsiteY10" fmla="*/ 533041 h 1180326"/>
                  <a:gd name="connsiteX11" fmla="*/ 1067086 w 1463886"/>
                  <a:gd name="connsiteY11" fmla="*/ 2381 h 1180326"/>
                  <a:gd name="connsiteX12" fmla="*/ 1253617 w 1463886"/>
                  <a:gd name="connsiteY12" fmla="*/ 0 h 1180326"/>
                  <a:gd name="connsiteX13" fmla="*/ 1463886 w 1463886"/>
                  <a:gd name="connsiteY13" fmla="*/ 648420 h 1180326"/>
                  <a:gd name="connsiteX14" fmla="*/ 879912 w 1463886"/>
                  <a:gd name="connsiteY14" fmla="*/ 724063 h 1180326"/>
                  <a:gd name="connsiteX15" fmla="*/ 1429005 w 1463886"/>
                  <a:gd name="connsiteY15" fmla="*/ 1180326 h 1180326"/>
                  <a:gd name="connsiteX16" fmla="*/ 1099697 w 1463886"/>
                  <a:gd name="connsiteY16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338929 w 1463886"/>
                  <a:gd name="connsiteY3" fmla="*/ 698900 h 1180326"/>
                  <a:gd name="connsiteX4" fmla="*/ 86535 w 1463886"/>
                  <a:gd name="connsiteY4" fmla="*/ 845529 h 1180326"/>
                  <a:gd name="connsiteX5" fmla="*/ 213933 w 1463886"/>
                  <a:gd name="connsiteY5" fmla="*/ 477754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300469 w 1463886"/>
                  <a:gd name="connsiteY3" fmla="*/ 1158016 h 1180326"/>
                  <a:gd name="connsiteX4" fmla="*/ 86535 w 1463886"/>
                  <a:gd name="connsiteY4" fmla="*/ 845529 h 1180326"/>
                  <a:gd name="connsiteX5" fmla="*/ 213933 w 1463886"/>
                  <a:gd name="connsiteY5" fmla="*/ 477754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109312 w 1473501"/>
                  <a:gd name="connsiteY0" fmla="*/ 1177153 h 1180326"/>
                  <a:gd name="connsiteX1" fmla="*/ 684589 w 1473501"/>
                  <a:gd name="connsiteY1" fmla="*/ 715963 h 1180326"/>
                  <a:gd name="connsiteX2" fmla="*/ 483154 w 1473501"/>
                  <a:gd name="connsiteY2" fmla="*/ 617172 h 1180326"/>
                  <a:gd name="connsiteX3" fmla="*/ 310084 w 1473501"/>
                  <a:gd name="connsiteY3" fmla="*/ 1158016 h 1180326"/>
                  <a:gd name="connsiteX4" fmla="*/ 0 w 1473501"/>
                  <a:gd name="connsiteY4" fmla="*/ 1165228 h 1180326"/>
                  <a:gd name="connsiteX5" fmla="*/ 223548 w 1473501"/>
                  <a:gd name="connsiteY5" fmla="*/ 477754 h 1180326"/>
                  <a:gd name="connsiteX6" fmla="*/ 9615 w 1473501"/>
                  <a:gd name="connsiteY6" fmla="*/ 364778 h 1180326"/>
                  <a:gd name="connsiteX7" fmla="*/ 439320 w 1473501"/>
                  <a:gd name="connsiteY7" fmla="*/ 2381 h 1180326"/>
                  <a:gd name="connsiteX8" fmla="*/ 638551 w 1473501"/>
                  <a:gd name="connsiteY8" fmla="*/ 2381 h 1180326"/>
                  <a:gd name="connsiteX9" fmla="*/ 326911 w 1473501"/>
                  <a:gd name="connsiteY9" fmla="*/ 338336 h 1180326"/>
                  <a:gd name="connsiteX10" fmla="*/ 793354 w 1473501"/>
                  <a:gd name="connsiteY10" fmla="*/ 581131 h 1180326"/>
                  <a:gd name="connsiteX11" fmla="*/ 1230721 w 1473501"/>
                  <a:gd name="connsiteY11" fmla="*/ 533041 h 1180326"/>
                  <a:gd name="connsiteX12" fmla="*/ 1076701 w 1473501"/>
                  <a:gd name="connsiteY12" fmla="*/ 2381 h 1180326"/>
                  <a:gd name="connsiteX13" fmla="*/ 1263232 w 1473501"/>
                  <a:gd name="connsiteY13" fmla="*/ 0 h 1180326"/>
                  <a:gd name="connsiteX14" fmla="*/ 1473501 w 1473501"/>
                  <a:gd name="connsiteY14" fmla="*/ 648420 h 1180326"/>
                  <a:gd name="connsiteX15" fmla="*/ 889527 w 1473501"/>
                  <a:gd name="connsiteY15" fmla="*/ 724063 h 1180326"/>
                  <a:gd name="connsiteX16" fmla="*/ 1438620 w 1473501"/>
                  <a:gd name="connsiteY16" fmla="*/ 1180326 h 1180326"/>
                  <a:gd name="connsiteX17" fmla="*/ 1109312 w 1473501"/>
                  <a:gd name="connsiteY17" fmla="*/ 1177153 h 1180326"/>
                  <a:gd name="connsiteX0" fmla="*/ 1109312 w 1473501"/>
                  <a:gd name="connsiteY0" fmla="*/ 1177153 h 1180326"/>
                  <a:gd name="connsiteX1" fmla="*/ 684589 w 1473501"/>
                  <a:gd name="connsiteY1" fmla="*/ 715963 h 1180326"/>
                  <a:gd name="connsiteX2" fmla="*/ 483154 w 1473501"/>
                  <a:gd name="connsiteY2" fmla="*/ 617172 h 1180326"/>
                  <a:gd name="connsiteX3" fmla="*/ 310084 w 1473501"/>
                  <a:gd name="connsiteY3" fmla="*/ 1162824 h 1180326"/>
                  <a:gd name="connsiteX4" fmla="*/ 0 w 1473501"/>
                  <a:gd name="connsiteY4" fmla="*/ 1165228 h 1180326"/>
                  <a:gd name="connsiteX5" fmla="*/ 223548 w 1473501"/>
                  <a:gd name="connsiteY5" fmla="*/ 477754 h 1180326"/>
                  <a:gd name="connsiteX6" fmla="*/ 9615 w 1473501"/>
                  <a:gd name="connsiteY6" fmla="*/ 364778 h 1180326"/>
                  <a:gd name="connsiteX7" fmla="*/ 439320 w 1473501"/>
                  <a:gd name="connsiteY7" fmla="*/ 2381 h 1180326"/>
                  <a:gd name="connsiteX8" fmla="*/ 638551 w 1473501"/>
                  <a:gd name="connsiteY8" fmla="*/ 2381 h 1180326"/>
                  <a:gd name="connsiteX9" fmla="*/ 326911 w 1473501"/>
                  <a:gd name="connsiteY9" fmla="*/ 338336 h 1180326"/>
                  <a:gd name="connsiteX10" fmla="*/ 793354 w 1473501"/>
                  <a:gd name="connsiteY10" fmla="*/ 581131 h 1180326"/>
                  <a:gd name="connsiteX11" fmla="*/ 1230721 w 1473501"/>
                  <a:gd name="connsiteY11" fmla="*/ 533041 h 1180326"/>
                  <a:gd name="connsiteX12" fmla="*/ 1076701 w 1473501"/>
                  <a:gd name="connsiteY12" fmla="*/ 2381 h 1180326"/>
                  <a:gd name="connsiteX13" fmla="*/ 1263232 w 1473501"/>
                  <a:gd name="connsiteY13" fmla="*/ 0 h 1180326"/>
                  <a:gd name="connsiteX14" fmla="*/ 1473501 w 1473501"/>
                  <a:gd name="connsiteY14" fmla="*/ 648420 h 1180326"/>
                  <a:gd name="connsiteX15" fmla="*/ 889527 w 1473501"/>
                  <a:gd name="connsiteY15" fmla="*/ 724063 h 1180326"/>
                  <a:gd name="connsiteX16" fmla="*/ 1438620 w 1473501"/>
                  <a:gd name="connsiteY16" fmla="*/ 1180326 h 1180326"/>
                  <a:gd name="connsiteX17" fmla="*/ 1109312 w 1473501"/>
                  <a:gd name="connsiteY17" fmla="*/ 1177153 h 1180326"/>
                  <a:gd name="connsiteX0" fmla="*/ 1109312 w 1473501"/>
                  <a:gd name="connsiteY0" fmla="*/ 1177153 h 1180326"/>
                  <a:gd name="connsiteX1" fmla="*/ 684589 w 1473501"/>
                  <a:gd name="connsiteY1" fmla="*/ 715963 h 1180326"/>
                  <a:gd name="connsiteX2" fmla="*/ 483154 w 1473501"/>
                  <a:gd name="connsiteY2" fmla="*/ 617172 h 1180326"/>
                  <a:gd name="connsiteX3" fmla="*/ 310084 w 1473501"/>
                  <a:gd name="connsiteY3" fmla="*/ 1162824 h 1180326"/>
                  <a:gd name="connsiteX4" fmla="*/ 0 w 1473501"/>
                  <a:gd name="connsiteY4" fmla="*/ 1165228 h 1180326"/>
                  <a:gd name="connsiteX5" fmla="*/ 274026 w 1473501"/>
                  <a:gd name="connsiteY5" fmla="*/ 533040 h 1180326"/>
                  <a:gd name="connsiteX6" fmla="*/ 9615 w 1473501"/>
                  <a:gd name="connsiteY6" fmla="*/ 364778 h 1180326"/>
                  <a:gd name="connsiteX7" fmla="*/ 439320 w 1473501"/>
                  <a:gd name="connsiteY7" fmla="*/ 2381 h 1180326"/>
                  <a:gd name="connsiteX8" fmla="*/ 638551 w 1473501"/>
                  <a:gd name="connsiteY8" fmla="*/ 2381 h 1180326"/>
                  <a:gd name="connsiteX9" fmla="*/ 326911 w 1473501"/>
                  <a:gd name="connsiteY9" fmla="*/ 338336 h 1180326"/>
                  <a:gd name="connsiteX10" fmla="*/ 793354 w 1473501"/>
                  <a:gd name="connsiteY10" fmla="*/ 581131 h 1180326"/>
                  <a:gd name="connsiteX11" fmla="*/ 1230721 w 1473501"/>
                  <a:gd name="connsiteY11" fmla="*/ 533041 h 1180326"/>
                  <a:gd name="connsiteX12" fmla="*/ 1076701 w 1473501"/>
                  <a:gd name="connsiteY12" fmla="*/ 2381 h 1180326"/>
                  <a:gd name="connsiteX13" fmla="*/ 1263232 w 1473501"/>
                  <a:gd name="connsiteY13" fmla="*/ 0 h 1180326"/>
                  <a:gd name="connsiteX14" fmla="*/ 1473501 w 1473501"/>
                  <a:gd name="connsiteY14" fmla="*/ 648420 h 1180326"/>
                  <a:gd name="connsiteX15" fmla="*/ 889527 w 1473501"/>
                  <a:gd name="connsiteY15" fmla="*/ 724063 h 1180326"/>
                  <a:gd name="connsiteX16" fmla="*/ 1438620 w 1473501"/>
                  <a:gd name="connsiteY16" fmla="*/ 1180326 h 1180326"/>
                  <a:gd name="connsiteX17" fmla="*/ 1109312 w 1473501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300469 w 1463886"/>
                  <a:gd name="connsiteY3" fmla="*/ 1162824 h 1180326"/>
                  <a:gd name="connsiteX4" fmla="*/ 84132 w 1463886"/>
                  <a:gd name="connsiteY4" fmla="*/ 1160420 h 1180326"/>
                  <a:gd name="connsiteX5" fmla="*/ 264411 w 1463886"/>
                  <a:gd name="connsiteY5" fmla="*/ 533040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300469 w 1463886"/>
                  <a:gd name="connsiteY3" fmla="*/ 1162824 h 1180326"/>
                  <a:gd name="connsiteX4" fmla="*/ 86535 w 1463886"/>
                  <a:gd name="connsiteY4" fmla="*/ 1170035 h 1180326"/>
                  <a:gd name="connsiteX5" fmla="*/ 264411 w 1463886"/>
                  <a:gd name="connsiteY5" fmla="*/ 533040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286047 w 1463886"/>
                  <a:gd name="connsiteY3" fmla="*/ 1170036 h 1180326"/>
                  <a:gd name="connsiteX4" fmla="*/ 86535 w 1463886"/>
                  <a:gd name="connsiteY4" fmla="*/ 1170035 h 1180326"/>
                  <a:gd name="connsiteX5" fmla="*/ 264411 w 1463886"/>
                  <a:gd name="connsiteY5" fmla="*/ 533040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396619 w 1463886"/>
                  <a:gd name="connsiteY2" fmla="*/ 600345 h 1180326"/>
                  <a:gd name="connsiteX3" fmla="*/ 286047 w 1463886"/>
                  <a:gd name="connsiteY3" fmla="*/ 1170036 h 1180326"/>
                  <a:gd name="connsiteX4" fmla="*/ 86535 w 1463886"/>
                  <a:gd name="connsiteY4" fmla="*/ 1170035 h 1180326"/>
                  <a:gd name="connsiteX5" fmla="*/ 264411 w 1463886"/>
                  <a:gd name="connsiteY5" fmla="*/ 533040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396619 w 1463886"/>
                  <a:gd name="connsiteY2" fmla="*/ 600345 h 1180326"/>
                  <a:gd name="connsiteX3" fmla="*/ 286047 w 1463886"/>
                  <a:gd name="connsiteY3" fmla="*/ 1170036 h 1180326"/>
                  <a:gd name="connsiteX4" fmla="*/ 86535 w 1463886"/>
                  <a:gd name="connsiteY4" fmla="*/ 1170035 h 1180326"/>
                  <a:gd name="connsiteX5" fmla="*/ 264411 w 1463886"/>
                  <a:gd name="connsiteY5" fmla="*/ 533040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908757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87923"/>
                  <a:gd name="connsiteY0" fmla="*/ 1177153 h 1180326"/>
                  <a:gd name="connsiteX1" fmla="*/ 674974 w 1487923"/>
                  <a:gd name="connsiteY1" fmla="*/ 715963 h 1180326"/>
                  <a:gd name="connsiteX2" fmla="*/ 396619 w 1487923"/>
                  <a:gd name="connsiteY2" fmla="*/ 600345 h 1180326"/>
                  <a:gd name="connsiteX3" fmla="*/ 286047 w 1487923"/>
                  <a:gd name="connsiteY3" fmla="*/ 1170036 h 1180326"/>
                  <a:gd name="connsiteX4" fmla="*/ 86535 w 1487923"/>
                  <a:gd name="connsiteY4" fmla="*/ 1170035 h 1180326"/>
                  <a:gd name="connsiteX5" fmla="*/ 264411 w 1487923"/>
                  <a:gd name="connsiteY5" fmla="*/ 533040 h 1180326"/>
                  <a:gd name="connsiteX6" fmla="*/ 0 w 1487923"/>
                  <a:gd name="connsiteY6" fmla="*/ 364778 h 1180326"/>
                  <a:gd name="connsiteX7" fmla="*/ 429705 w 1487923"/>
                  <a:gd name="connsiteY7" fmla="*/ 2381 h 1180326"/>
                  <a:gd name="connsiteX8" fmla="*/ 628936 w 1487923"/>
                  <a:gd name="connsiteY8" fmla="*/ 2381 h 1180326"/>
                  <a:gd name="connsiteX9" fmla="*/ 317296 w 1487923"/>
                  <a:gd name="connsiteY9" fmla="*/ 338336 h 1180326"/>
                  <a:gd name="connsiteX10" fmla="*/ 783739 w 1487923"/>
                  <a:gd name="connsiteY10" fmla="*/ 581131 h 1180326"/>
                  <a:gd name="connsiteX11" fmla="*/ 1221106 w 1487923"/>
                  <a:gd name="connsiteY11" fmla="*/ 533041 h 1180326"/>
                  <a:gd name="connsiteX12" fmla="*/ 1067086 w 1487923"/>
                  <a:gd name="connsiteY12" fmla="*/ 2381 h 1180326"/>
                  <a:gd name="connsiteX13" fmla="*/ 1253617 w 1487923"/>
                  <a:gd name="connsiteY13" fmla="*/ 0 h 1180326"/>
                  <a:gd name="connsiteX14" fmla="*/ 1487923 w 1487923"/>
                  <a:gd name="connsiteY14" fmla="*/ 701302 h 1180326"/>
                  <a:gd name="connsiteX15" fmla="*/ 908757 w 1487923"/>
                  <a:gd name="connsiteY15" fmla="*/ 724063 h 1180326"/>
                  <a:gd name="connsiteX16" fmla="*/ 1429005 w 1487923"/>
                  <a:gd name="connsiteY16" fmla="*/ 1180326 h 1180326"/>
                  <a:gd name="connsiteX17" fmla="*/ 1099697 w 1487923"/>
                  <a:gd name="connsiteY17" fmla="*/ 1177153 h 1180326"/>
                  <a:gd name="connsiteX0" fmla="*/ 1099697 w 1487923"/>
                  <a:gd name="connsiteY0" fmla="*/ 1177153 h 1180326"/>
                  <a:gd name="connsiteX1" fmla="*/ 674974 w 1487923"/>
                  <a:gd name="connsiteY1" fmla="*/ 715963 h 1180326"/>
                  <a:gd name="connsiteX2" fmla="*/ 396619 w 1487923"/>
                  <a:gd name="connsiteY2" fmla="*/ 600345 h 1180326"/>
                  <a:gd name="connsiteX3" fmla="*/ 286047 w 1487923"/>
                  <a:gd name="connsiteY3" fmla="*/ 1170036 h 1180326"/>
                  <a:gd name="connsiteX4" fmla="*/ 86535 w 1487923"/>
                  <a:gd name="connsiteY4" fmla="*/ 1170035 h 1180326"/>
                  <a:gd name="connsiteX5" fmla="*/ 264411 w 1487923"/>
                  <a:gd name="connsiteY5" fmla="*/ 533040 h 1180326"/>
                  <a:gd name="connsiteX6" fmla="*/ 0 w 1487923"/>
                  <a:gd name="connsiteY6" fmla="*/ 364778 h 1180326"/>
                  <a:gd name="connsiteX7" fmla="*/ 429705 w 1487923"/>
                  <a:gd name="connsiteY7" fmla="*/ 2381 h 1180326"/>
                  <a:gd name="connsiteX8" fmla="*/ 628936 w 1487923"/>
                  <a:gd name="connsiteY8" fmla="*/ 2381 h 1180326"/>
                  <a:gd name="connsiteX9" fmla="*/ 317296 w 1487923"/>
                  <a:gd name="connsiteY9" fmla="*/ 338336 h 1180326"/>
                  <a:gd name="connsiteX10" fmla="*/ 783739 w 1487923"/>
                  <a:gd name="connsiteY10" fmla="*/ 581131 h 1180326"/>
                  <a:gd name="connsiteX11" fmla="*/ 1252355 w 1487923"/>
                  <a:gd name="connsiteY11" fmla="*/ 576309 h 1180326"/>
                  <a:gd name="connsiteX12" fmla="*/ 1067086 w 1487923"/>
                  <a:gd name="connsiteY12" fmla="*/ 2381 h 1180326"/>
                  <a:gd name="connsiteX13" fmla="*/ 1253617 w 1487923"/>
                  <a:gd name="connsiteY13" fmla="*/ 0 h 1180326"/>
                  <a:gd name="connsiteX14" fmla="*/ 1487923 w 1487923"/>
                  <a:gd name="connsiteY14" fmla="*/ 701302 h 1180326"/>
                  <a:gd name="connsiteX15" fmla="*/ 908757 w 1487923"/>
                  <a:gd name="connsiteY15" fmla="*/ 724063 h 1180326"/>
                  <a:gd name="connsiteX16" fmla="*/ 1429005 w 1487923"/>
                  <a:gd name="connsiteY16" fmla="*/ 1180326 h 1180326"/>
                  <a:gd name="connsiteX17" fmla="*/ 1099697 w 1487923"/>
                  <a:gd name="connsiteY17" fmla="*/ 1177153 h 1180326"/>
                  <a:gd name="connsiteX0" fmla="*/ 1099697 w 1487923"/>
                  <a:gd name="connsiteY0" fmla="*/ 1177153 h 1180326"/>
                  <a:gd name="connsiteX1" fmla="*/ 674974 w 1487923"/>
                  <a:gd name="connsiteY1" fmla="*/ 715963 h 1180326"/>
                  <a:gd name="connsiteX2" fmla="*/ 396619 w 1487923"/>
                  <a:gd name="connsiteY2" fmla="*/ 600345 h 1180326"/>
                  <a:gd name="connsiteX3" fmla="*/ 286047 w 1487923"/>
                  <a:gd name="connsiteY3" fmla="*/ 1170036 h 1180326"/>
                  <a:gd name="connsiteX4" fmla="*/ 86535 w 1487923"/>
                  <a:gd name="connsiteY4" fmla="*/ 1170035 h 1180326"/>
                  <a:gd name="connsiteX5" fmla="*/ 264411 w 1487923"/>
                  <a:gd name="connsiteY5" fmla="*/ 533040 h 1180326"/>
                  <a:gd name="connsiteX6" fmla="*/ 0 w 1487923"/>
                  <a:gd name="connsiteY6" fmla="*/ 364778 h 1180326"/>
                  <a:gd name="connsiteX7" fmla="*/ 429705 w 1487923"/>
                  <a:gd name="connsiteY7" fmla="*/ 2381 h 1180326"/>
                  <a:gd name="connsiteX8" fmla="*/ 628936 w 1487923"/>
                  <a:gd name="connsiteY8" fmla="*/ 2381 h 1180326"/>
                  <a:gd name="connsiteX9" fmla="*/ 317296 w 1487923"/>
                  <a:gd name="connsiteY9" fmla="*/ 338336 h 1180326"/>
                  <a:gd name="connsiteX10" fmla="*/ 783739 w 1487923"/>
                  <a:gd name="connsiteY10" fmla="*/ 581131 h 1180326"/>
                  <a:gd name="connsiteX11" fmla="*/ 1230721 w 1487923"/>
                  <a:gd name="connsiteY11" fmla="*/ 557079 h 1180326"/>
                  <a:gd name="connsiteX12" fmla="*/ 1067086 w 1487923"/>
                  <a:gd name="connsiteY12" fmla="*/ 2381 h 1180326"/>
                  <a:gd name="connsiteX13" fmla="*/ 1253617 w 1487923"/>
                  <a:gd name="connsiteY13" fmla="*/ 0 h 1180326"/>
                  <a:gd name="connsiteX14" fmla="*/ 1487923 w 1487923"/>
                  <a:gd name="connsiteY14" fmla="*/ 701302 h 1180326"/>
                  <a:gd name="connsiteX15" fmla="*/ 908757 w 1487923"/>
                  <a:gd name="connsiteY15" fmla="*/ 724063 h 1180326"/>
                  <a:gd name="connsiteX16" fmla="*/ 1429005 w 1487923"/>
                  <a:gd name="connsiteY16" fmla="*/ 1180326 h 1180326"/>
                  <a:gd name="connsiteX17" fmla="*/ 1099697 w 1487923"/>
                  <a:gd name="connsiteY17" fmla="*/ 1177153 h 1180326"/>
                  <a:gd name="connsiteX0" fmla="*/ 1068447 w 1456673"/>
                  <a:gd name="connsiteY0" fmla="*/ 1177153 h 1180326"/>
                  <a:gd name="connsiteX1" fmla="*/ 643724 w 1456673"/>
                  <a:gd name="connsiteY1" fmla="*/ 715963 h 1180326"/>
                  <a:gd name="connsiteX2" fmla="*/ 365369 w 1456673"/>
                  <a:gd name="connsiteY2" fmla="*/ 600345 h 1180326"/>
                  <a:gd name="connsiteX3" fmla="*/ 254797 w 1456673"/>
                  <a:gd name="connsiteY3" fmla="*/ 1170036 h 1180326"/>
                  <a:gd name="connsiteX4" fmla="*/ 55285 w 1456673"/>
                  <a:gd name="connsiteY4" fmla="*/ 1170035 h 1180326"/>
                  <a:gd name="connsiteX5" fmla="*/ 233161 w 1456673"/>
                  <a:gd name="connsiteY5" fmla="*/ 533040 h 1180326"/>
                  <a:gd name="connsiteX6" fmla="*/ 0 w 1456673"/>
                  <a:gd name="connsiteY6" fmla="*/ 384008 h 1180326"/>
                  <a:gd name="connsiteX7" fmla="*/ 398455 w 1456673"/>
                  <a:gd name="connsiteY7" fmla="*/ 2381 h 1180326"/>
                  <a:gd name="connsiteX8" fmla="*/ 597686 w 1456673"/>
                  <a:gd name="connsiteY8" fmla="*/ 2381 h 1180326"/>
                  <a:gd name="connsiteX9" fmla="*/ 286046 w 1456673"/>
                  <a:gd name="connsiteY9" fmla="*/ 338336 h 1180326"/>
                  <a:gd name="connsiteX10" fmla="*/ 752489 w 1456673"/>
                  <a:gd name="connsiteY10" fmla="*/ 581131 h 1180326"/>
                  <a:gd name="connsiteX11" fmla="*/ 1199471 w 1456673"/>
                  <a:gd name="connsiteY11" fmla="*/ 557079 h 1180326"/>
                  <a:gd name="connsiteX12" fmla="*/ 1035836 w 1456673"/>
                  <a:gd name="connsiteY12" fmla="*/ 2381 h 1180326"/>
                  <a:gd name="connsiteX13" fmla="*/ 1222367 w 1456673"/>
                  <a:gd name="connsiteY13" fmla="*/ 0 h 1180326"/>
                  <a:gd name="connsiteX14" fmla="*/ 1456673 w 1456673"/>
                  <a:gd name="connsiteY14" fmla="*/ 701302 h 1180326"/>
                  <a:gd name="connsiteX15" fmla="*/ 877507 w 1456673"/>
                  <a:gd name="connsiteY15" fmla="*/ 724063 h 1180326"/>
                  <a:gd name="connsiteX16" fmla="*/ 1397755 w 1456673"/>
                  <a:gd name="connsiteY16" fmla="*/ 1180326 h 1180326"/>
                  <a:gd name="connsiteX17" fmla="*/ 1068447 w 1456673"/>
                  <a:gd name="connsiteY17" fmla="*/ 1177153 h 1180326"/>
                  <a:gd name="connsiteX0" fmla="*/ 1068447 w 1456673"/>
                  <a:gd name="connsiteY0" fmla="*/ 1177153 h 1180326"/>
                  <a:gd name="connsiteX1" fmla="*/ 643724 w 1456673"/>
                  <a:gd name="connsiteY1" fmla="*/ 715963 h 1180326"/>
                  <a:gd name="connsiteX2" fmla="*/ 374985 w 1456673"/>
                  <a:gd name="connsiteY2" fmla="*/ 595537 h 1180326"/>
                  <a:gd name="connsiteX3" fmla="*/ 254797 w 1456673"/>
                  <a:gd name="connsiteY3" fmla="*/ 1170036 h 1180326"/>
                  <a:gd name="connsiteX4" fmla="*/ 55285 w 1456673"/>
                  <a:gd name="connsiteY4" fmla="*/ 1170035 h 1180326"/>
                  <a:gd name="connsiteX5" fmla="*/ 233161 w 1456673"/>
                  <a:gd name="connsiteY5" fmla="*/ 533040 h 1180326"/>
                  <a:gd name="connsiteX6" fmla="*/ 0 w 1456673"/>
                  <a:gd name="connsiteY6" fmla="*/ 384008 h 1180326"/>
                  <a:gd name="connsiteX7" fmla="*/ 398455 w 1456673"/>
                  <a:gd name="connsiteY7" fmla="*/ 2381 h 1180326"/>
                  <a:gd name="connsiteX8" fmla="*/ 597686 w 1456673"/>
                  <a:gd name="connsiteY8" fmla="*/ 2381 h 1180326"/>
                  <a:gd name="connsiteX9" fmla="*/ 286046 w 1456673"/>
                  <a:gd name="connsiteY9" fmla="*/ 338336 h 1180326"/>
                  <a:gd name="connsiteX10" fmla="*/ 752489 w 1456673"/>
                  <a:gd name="connsiteY10" fmla="*/ 581131 h 1180326"/>
                  <a:gd name="connsiteX11" fmla="*/ 1199471 w 1456673"/>
                  <a:gd name="connsiteY11" fmla="*/ 557079 h 1180326"/>
                  <a:gd name="connsiteX12" fmla="*/ 1035836 w 1456673"/>
                  <a:gd name="connsiteY12" fmla="*/ 2381 h 1180326"/>
                  <a:gd name="connsiteX13" fmla="*/ 1222367 w 1456673"/>
                  <a:gd name="connsiteY13" fmla="*/ 0 h 1180326"/>
                  <a:gd name="connsiteX14" fmla="*/ 1456673 w 1456673"/>
                  <a:gd name="connsiteY14" fmla="*/ 701302 h 1180326"/>
                  <a:gd name="connsiteX15" fmla="*/ 877507 w 1456673"/>
                  <a:gd name="connsiteY15" fmla="*/ 724063 h 1180326"/>
                  <a:gd name="connsiteX16" fmla="*/ 1397755 w 1456673"/>
                  <a:gd name="connsiteY16" fmla="*/ 1180326 h 1180326"/>
                  <a:gd name="connsiteX17" fmla="*/ 1068447 w 1456673"/>
                  <a:gd name="connsiteY17" fmla="*/ 1177153 h 1180326"/>
                  <a:gd name="connsiteX0" fmla="*/ 1068447 w 1456673"/>
                  <a:gd name="connsiteY0" fmla="*/ 1345437 h 1348610"/>
                  <a:gd name="connsiteX1" fmla="*/ 643724 w 1456673"/>
                  <a:gd name="connsiteY1" fmla="*/ 884247 h 1348610"/>
                  <a:gd name="connsiteX2" fmla="*/ 374985 w 1456673"/>
                  <a:gd name="connsiteY2" fmla="*/ 763821 h 1348610"/>
                  <a:gd name="connsiteX3" fmla="*/ 254797 w 1456673"/>
                  <a:gd name="connsiteY3" fmla="*/ 1338320 h 1348610"/>
                  <a:gd name="connsiteX4" fmla="*/ 55285 w 1456673"/>
                  <a:gd name="connsiteY4" fmla="*/ 1338319 h 1348610"/>
                  <a:gd name="connsiteX5" fmla="*/ 233161 w 1456673"/>
                  <a:gd name="connsiteY5" fmla="*/ 701324 h 1348610"/>
                  <a:gd name="connsiteX6" fmla="*/ 0 w 1456673"/>
                  <a:gd name="connsiteY6" fmla="*/ 552292 h 1348610"/>
                  <a:gd name="connsiteX7" fmla="*/ 398455 w 1456673"/>
                  <a:gd name="connsiteY7" fmla="*/ 170665 h 1348610"/>
                  <a:gd name="connsiteX8" fmla="*/ 597686 w 1456673"/>
                  <a:gd name="connsiteY8" fmla="*/ 170665 h 1348610"/>
                  <a:gd name="connsiteX9" fmla="*/ 286046 w 1456673"/>
                  <a:gd name="connsiteY9" fmla="*/ 506620 h 1348610"/>
                  <a:gd name="connsiteX10" fmla="*/ 752489 w 1456673"/>
                  <a:gd name="connsiteY10" fmla="*/ 749415 h 1348610"/>
                  <a:gd name="connsiteX11" fmla="*/ 1199471 w 1456673"/>
                  <a:gd name="connsiteY11" fmla="*/ 725363 h 1348610"/>
                  <a:gd name="connsiteX12" fmla="*/ 1004588 w 1456673"/>
                  <a:gd name="connsiteY12" fmla="*/ 0 h 1348610"/>
                  <a:gd name="connsiteX13" fmla="*/ 1222367 w 1456673"/>
                  <a:gd name="connsiteY13" fmla="*/ 168284 h 1348610"/>
                  <a:gd name="connsiteX14" fmla="*/ 1456673 w 1456673"/>
                  <a:gd name="connsiteY14" fmla="*/ 869586 h 1348610"/>
                  <a:gd name="connsiteX15" fmla="*/ 877507 w 1456673"/>
                  <a:gd name="connsiteY15" fmla="*/ 892347 h 1348610"/>
                  <a:gd name="connsiteX16" fmla="*/ 1397755 w 1456673"/>
                  <a:gd name="connsiteY16" fmla="*/ 1348610 h 1348610"/>
                  <a:gd name="connsiteX17" fmla="*/ 1068447 w 1456673"/>
                  <a:gd name="connsiteY17" fmla="*/ 1345437 h 1348610"/>
                  <a:gd name="connsiteX0" fmla="*/ 1068447 w 1456673"/>
                  <a:gd name="connsiteY0" fmla="*/ 1345437 h 1348610"/>
                  <a:gd name="connsiteX1" fmla="*/ 643724 w 1456673"/>
                  <a:gd name="connsiteY1" fmla="*/ 884247 h 1348610"/>
                  <a:gd name="connsiteX2" fmla="*/ 374985 w 1456673"/>
                  <a:gd name="connsiteY2" fmla="*/ 763821 h 1348610"/>
                  <a:gd name="connsiteX3" fmla="*/ 254797 w 1456673"/>
                  <a:gd name="connsiteY3" fmla="*/ 1338320 h 1348610"/>
                  <a:gd name="connsiteX4" fmla="*/ 55285 w 1456673"/>
                  <a:gd name="connsiteY4" fmla="*/ 1338319 h 1348610"/>
                  <a:gd name="connsiteX5" fmla="*/ 233161 w 1456673"/>
                  <a:gd name="connsiteY5" fmla="*/ 701324 h 1348610"/>
                  <a:gd name="connsiteX6" fmla="*/ 0 w 1456673"/>
                  <a:gd name="connsiteY6" fmla="*/ 552292 h 1348610"/>
                  <a:gd name="connsiteX7" fmla="*/ 398455 w 1456673"/>
                  <a:gd name="connsiteY7" fmla="*/ 170665 h 1348610"/>
                  <a:gd name="connsiteX8" fmla="*/ 597686 w 1456673"/>
                  <a:gd name="connsiteY8" fmla="*/ 170665 h 1348610"/>
                  <a:gd name="connsiteX9" fmla="*/ 286046 w 1456673"/>
                  <a:gd name="connsiteY9" fmla="*/ 506620 h 1348610"/>
                  <a:gd name="connsiteX10" fmla="*/ 752489 w 1456673"/>
                  <a:gd name="connsiteY10" fmla="*/ 749415 h 1348610"/>
                  <a:gd name="connsiteX11" fmla="*/ 1199471 w 1456673"/>
                  <a:gd name="connsiteY11" fmla="*/ 725363 h 1348610"/>
                  <a:gd name="connsiteX12" fmla="*/ 1004588 w 1456673"/>
                  <a:gd name="connsiteY12" fmla="*/ 0 h 1348610"/>
                  <a:gd name="connsiteX13" fmla="*/ 1198329 w 1456673"/>
                  <a:gd name="connsiteY13" fmla="*/ 21 h 1348610"/>
                  <a:gd name="connsiteX14" fmla="*/ 1456673 w 1456673"/>
                  <a:gd name="connsiteY14" fmla="*/ 869586 h 1348610"/>
                  <a:gd name="connsiteX15" fmla="*/ 877507 w 1456673"/>
                  <a:gd name="connsiteY15" fmla="*/ 892347 h 1348610"/>
                  <a:gd name="connsiteX16" fmla="*/ 1397755 w 1456673"/>
                  <a:gd name="connsiteY16" fmla="*/ 1348610 h 1348610"/>
                  <a:gd name="connsiteX17" fmla="*/ 1068447 w 1456673"/>
                  <a:gd name="connsiteY17" fmla="*/ 1345437 h 1348610"/>
                  <a:gd name="connsiteX0" fmla="*/ 1068447 w 1456673"/>
                  <a:gd name="connsiteY0" fmla="*/ 1347843 h 1351016"/>
                  <a:gd name="connsiteX1" fmla="*/ 643724 w 1456673"/>
                  <a:gd name="connsiteY1" fmla="*/ 886653 h 1351016"/>
                  <a:gd name="connsiteX2" fmla="*/ 374985 w 1456673"/>
                  <a:gd name="connsiteY2" fmla="*/ 766227 h 1351016"/>
                  <a:gd name="connsiteX3" fmla="*/ 254797 w 1456673"/>
                  <a:gd name="connsiteY3" fmla="*/ 1340726 h 1351016"/>
                  <a:gd name="connsiteX4" fmla="*/ 55285 w 1456673"/>
                  <a:gd name="connsiteY4" fmla="*/ 1340725 h 1351016"/>
                  <a:gd name="connsiteX5" fmla="*/ 233161 w 1456673"/>
                  <a:gd name="connsiteY5" fmla="*/ 703730 h 1351016"/>
                  <a:gd name="connsiteX6" fmla="*/ 0 w 1456673"/>
                  <a:gd name="connsiteY6" fmla="*/ 554698 h 1351016"/>
                  <a:gd name="connsiteX7" fmla="*/ 398455 w 1456673"/>
                  <a:gd name="connsiteY7" fmla="*/ 173071 h 1351016"/>
                  <a:gd name="connsiteX8" fmla="*/ 633743 w 1456673"/>
                  <a:gd name="connsiteY8" fmla="*/ 0 h 1351016"/>
                  <a:gd name="connsiteX9" fmla="*/ 286046 w 1456673"/>
                  <a:gd name="connsiteY9" fmla="*/ 509026 h 1351016"/>
                  <a:gd name="connsiteX10" fmla="*/ 752489 w 1456673"/>
                  <a:gd name="connsiteY10" fmla="*/ 751821 h 1351016"/>
                  <a:gd name="connsiteX11" fmla="*/ 1199471 w 1456673"/>
                  <a:gd name="connsiteY11" fmla="*/ 727769 h 1351016"/>
                  <a:gd name="connsiteX12" fmla="*/ 1004588 w 1456673"/>
                  <a:gd name="connsiteY12" fmla="*/ 2406 h 1351016"/>
                  <a:gd name="connsiteX13" fmla="*/ 1198329 w 1456673"/>
                  <a:gd name="connsiteY13" fmla="*/ 2427 h 1351016"/>
                  <a:gd name="connsiteX14" fmla="*/ 1456673 w 1456673"/>
                  <a:gd name="connsiteY14" fmla="*/ 871992 h 1351016"/>
                  <a:gd name="connsiteX15" fmla="*/ 877507 w 1456673"/>
                  <a:gd name="connsiteY15" fmla="*/ 894753 h 1351016"/>
                  <a:gd name="connsiteX16" fmla="*/ 1397755 w 1456673"/>
                  <a:gd name="connsiteY16" fmla="*/ 1351016 h 1351016"/>
                  <a:gd name="connsiteX17" fmla="*/ 1068447 w 1456673"/>
                  <a:gd name="connsiteY17" fmla="*/ 1347843 h 1351016"/>
                  <a:gd name="connsiteX0" fmla="*/ 1068447 w 1456673"/>
                  <a:gd name="connsiteY0" fmla="*/ 1350245 h 1353418"/>
                  <a:gd name="connsiteX1" fmla="*/ 643724 w 1456673"/>
                  <a:gd name="connsiteY1" fmla="*/ 889055 h 1353418"/>
                  <a:gd name="connsiteX2" fmla="*/ 374985 w 1456673"/>
                  <a:gd name="connsiteY2" fmla="*/ 768629 h 1353418"/>
                  <a:gd name="connsiteX3" fmla="*/ 254797 w 1456673"/>
                  <a:gd name="connsiteY3" fmla="*/ 1343128 h 1353418"/>
                  <a:gd name="connsiteX4" fmla="*/ 55285 w 1456673"/>
                  <a:gd name="connsiteY4" fmla="*/ 1343127 h 1353418"/>
                  <a:gd name="connsiteX5" fmla="*/ 233161 w 1456673"/>
                  <a:gd name="connsiteY5" fmla="*/ 706132 h 1353418"/>
                  <a:gd name="connsiteX6" fmla="*/ 0 w 1456673"/>
                  <a:gd name="connsiteY6" fmla="*/ 557100 h 1353418"/>
                  <a:gd name="connsiteX7" fmla="*/ 405667 w 1456673"/>
                  <a:gd name="connsiteY7" fmla="*/ 0 h 1353418"/>
                  <a:gd name="connsiteX8" fmla="*/ 633743 w 1456673"/>
                  <a:gd name="connsiteY8" fmla="*/ 2402 h 1353418"/>
                  <a:gd name="connsiteX9" fmla="*/ 286046 w 1456673"/>
                  <a:gd name="connsiteY9" fmla="*/ 511428 h 1353418"/>
                  <a:gd name="connsiteX10" fmla="*/ 752489 w 1456673"/>
                  <a:gd name="connsiteY10" fmla="*/ 754223 h 1353418"/>
                  <a:gd name="connsiteX11" fmla="*/ 1199471 w 1456673"/>
                  <a:gd name="connsiteY11" fmla="*/ 730171 h 1353418"/>
                  <a:gd name="connsiteX12" fmla="*/ 1004588 w 1456673"/>
                  <a:gd name="connsiteY12" fmla="*/ 4808 h 1353418"/>
                  <a:gd name="connsiteX13" fmla="*/ 1198329 w 1456673"/>
                  <a:gd name="connsiteY13" fmla="*/ 4829 h 1353418"/>
                  <a:gd name="connsiteX14" fmla="*/ 1456673 w 1456673"/>
                  <a:gd name="connsiteY14" fmla="*/ 874394 h 1353418"/>
                  <a:gd name="connsiteX15" fmla="*/ 877507 w 1456673"/>
                  <a:gd name="connsiteY15" fmla="*/ 897155 h 1353418"/>
                  <a:gd name="connsiteX16" fmla="*/ 1397755 w 1456673"/>
                  <a:gd name="connsiteY16" fmla="*/ 1353418 h 1353418"/>
                  <a:gd name="connsiteX17" fmla="*/ 1068447 w 1456673"/>
                  <a:gd name="connsiteY17" fmla="*/ 1350245 h 1353418"/>
                  <a:gd name="connsiteX0" fmla="*/ 1068447 w 1456673"/>
                  <a:gd name="connsiteY0" fmla="*/ 1350245 h 1350245"/>
                  <a:gd name="connsiteX1" fmla="*/ 643724 w 1456673"/>
                  <a:gd name="connsiteY1" fmla="*/ 889055 h 1350245"/>
                  <a:gd name="connsiteX2" fmla="*/ 374985 w 1456673"/>
                  <a:gd name="connsiteY2" fmla="*/ 768629 h 1350245"/>
                  <a:gd name="connsiteX3" fmla="*/ 254797 w 1456673"/>
                  <a:gd name="connsiteY3" fmla="*/ 1343128 h 1350245"/>
                  <a:gd name="connsiteX4" fmla="*/ 55285 w 1456673"/>
                  <a:gd name="connsiteY4" fmla="*/ 1343127 h 1350245"/>
                  <a:gd name="connsiteX5" fmla="*/ 233161 w 1456673"/>
                  <a:gd name="connsiteY5" fmla="*/ 706132 h 1350245"/>
                  <a:gd name="connsiteX6" fmla="*/ 0 w 1456673"/>
                  <a:gd name="connsiteY6" fmla="*/ 557100 h 1350245"/>
                  <a:gd name="connsiteX7" fmla="*/ 405667 w 1456673"/>
                  <a:gd name="connsiteY7" fmla="*/ 0 h 1350245"/>
                  <a:gd name="connsiteX8" fmla="*/ 633743 w 1456673"/>
                  <a:gd name="connsiteY8" fmla="*/ 2402 h 1350245"/>
                  <a:gd name="connsiteX9" fmla="*/ 286046 w 1456673"/>
                  <a:gd name="connsiteY9" fmla="*/ 511428 h 1350245"/>
                  <a:gd name="connsiteX10" fmla="*/ 752489 w 1456673"/>
                  <a:gd name="connsiteY10" fmla="*/ 754223 h 1350245"/>
                  <a:gd name="connsiteX11" fmla="*/ 1199471 w 1456673"/>
                  <a:gd name="connsiteY11" fmla="*/ 730171 h 1350245"/>
                  <a:gd name="connsiteX12" fmla="*/ 1004588 w 1456673"/>
                  <a:gd name="connsiteY12" fmla="*/ 4808 h 1350245"/>
                  <a:gd name="connsiteX13" fmla="*/ 1198329 w 1456673"/>
                  <a:gd name="connsiteY13" fmla="*/ 4829 h 1350245"/>
                  <a:gd name="connsiteX14" fmla="*/ 1456673 w 1456673"/>
                  <a:gd name="connsiteY14" fmla="*/ 874394 h 1350245"/>
                  <a:gd name="connsiteX15" fmla="*/ 877507 w 1456673"/>
                  <a:gd name="connsiteY15" fmla="*/ 897155 h 1350245"/>
                  <a:gd name="connsiteX16" fmla="*/ 1335257 w 1456673"/>
                  <a:gd name="connsiteY16" fmla="*/ 1348611 h 1350245"/>
                  <a:gd name="connsiteX17" fmla="*/ 1068447 w 1456673"/>
                  <a:gd name="connsiteY17" fmla="*/ 1350245 h 1350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56673" h="1350245">
                    <a:moveTo>
                      <a:pt x="1068447" y="1350245"/>
                    </a:moveTo>
                    <a:lnTo>
                      <a:pt x="643724" y="889055"/>
                    </a:lnTo>
                    <a:lnTo>
                      <a:pt x="374985" y="768629"/>
                    </a:lnTo>
                    <a:lnTo>
                      <a:pt x="254797" y="1343128"/>
                    </a:lnTo>
                    <a:lnTo>
                      <a:pt x="55285" y="1343127"/>
                    </a:lnTo>
                    <a:lnTo>
                      <a:pt x="233161" y="706132"/>
                    </a:lnTo>
                    <a:lnTo>
                      <a:pt x="0" y="557100"/>
                    </a:lnTo>
                    <a:lnTo>
                      <a:pt x="405667" y="0"/>
                    </a:lnTo>
                    <a:lnTo>
                      <a:pt x="633743" y="2402"/>
                    </a:lnTo>
                    <a:lnTo>
                      <a:pt x="286046" y="511428"/>
                    </a:lnTo>
                    <a:lnTo>
                      <a:pt x="752489" y="754223"/>
                    </a:lnTo>
                    <a:lnTo>
                      <a:pt x="1199471" y="730171"/>
                    </a:lnTo>
                    <a:lnTo>
                      <a:pt x="1004588" y="4808"/>
                    </a:lnTo>
                    <a:lnTo>
                      <a:pt x="1198329" y="4829"/>
                    </a:lnTo>
                    <a:lnTo>
                      <a:pt x="1456673" y="874394"/>
                    </a:lnTo>
                    <a:lnTo>
                      <a:pt x="877507" y="897155"/>
                    </a:lnTo>
                    <a:lnTo>
                      <a:pt x="1335257" y="1348611"/>
                    </a:lnTo>
                    <a:lnTo>
                      <a:pt x="1068447" y="1350245"/>
                    </a:lnTo>
                    <a:close/>
                  </a:path>
                </a:pathLst>
              </a:custGeom>
              <a:solidFill>
                <a:srgbClr val="C00000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8" name="Gruppieren 7"/>
          <p:cNvGrpSpPr/>
          <p:nvPr/>
        </p:nvGrpSpPr>
        <p:grpSpPr>
          <a:xfrm>
            <a:off x="1154205" y="2546301"/>
            <a:ext cx="4078975" cy="4078975"/>
            <a:chOff x="1103405" y="1105759"/>
            <a:chExt cx="4078975" cy="4078975"/>
          </a:xfrm>
        </p:grpSpPr>
        <p:sp>
          <p:nvSpPr>
            <p:cNvPr id="22" name="Rechteck 21"/>
            <p:cNvSpPr/>
            <p:nvPr/>
          </p:nvSpPr>
          <p:spPr>
            <a:xfrm>
              <a:off x="1103405" y="1105759"/>
              <a:ext cx="4078975" cy="4078975"/>
            </a:xfrm>
            <a:prstGeom prst="rect">
              <a:avLst/>
            </a:prstGeom>
            <a:noFill/>
            <a:ln w="508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2" name="Gruppieren 31"/>
            <p:cNvGrpSpPr/>
            <p:nvPr/>
          </p:nvGrpSpPr>
          <p:grpSpPr>
            <a:xfrm>
              <a:off x="1439428" y="1564942"/>
              <a:ext cx="3406929" cy="3160609"/>
              <a:chOff x="1583715" y="1561052"/>
              <a:chExt cx="3439124" cy="3190476"/>
            </a:xfrm>
            <a:effectLst/>
          </p:grpSpPr>
          <p:grpSp>
            <p:nvGrpSpPr>
              <p:cNvPr id="33" name="Gruppieren 32"/>
              <p:cNvGrpSpPr/>
              <p:nvPr/>
            </p:nvGrpSpPr>
            <p:grpSpPr>
              <a:xfrm>
                <a:off x="1583715" y="1561052"/>
                <a:ext cx="3439124" cy="3190476"/>
                <a:chOff x="1583715" y="1561052"/>
                <a:chExt cx="3439124" cy="3190476"/>
              </a:xfrm>
            </p:grpSpPr>
            <p:sp>
              <p:nvSpPr>
                <p:cNvPr id="35" name="Cube 34"/>
                <p:cNvSpPr/>
                <p:nvPr/>
              </p:nvSpPr>
              <p:spPr>
                <a:xfrm>
                  <a:off x="1583716" y="3567968"/>
                  <a:ext cx="3439123" cy="1183560"/>
                </a:xfrm>
                <a:prstGeom prst="cube">
                  <a:avLst>
                    <a:gd name="adj" fmla="val 79725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6" name="Cube 35"/>
                <p:cNvSpPr/>
                <p:nvPr/>
              </p:nvSpPr>
              <p:spPr>
                <a:xfrm>
                  <a:off x="1583716" y="2206257"/>
                  <a:ext cx="3439123" cy="2304652"/>
                </a:xfrm>
                <a:prstGeom prst="cube">
                  <a:avLst>
                    <a:gd name="adj" fmla="val 40875"/>
                  </a:avLst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Cube 36"/>
                <p:cNvSpPr/>
                <p:nvPr/>
              </p:nvSpPr>
              <p:spPr>
                <a:xfrm>
                  <a:off x="1583716" y="1967183"/>
                  <a:ext cx="3439123" cy="1183560"/>
                </a:xfrm>
                <a:prstGeom prst="cube">
                  <a:avLst>
                    <a:gd name="adj" fmla="val 79725"/>
                  </a:avLst>
                </a:prstGeom>
                <a:solidFill>
                  <a:schemeClr val="accent5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Cube 37"/>
                <p:cNvSpPr/>
                <p:nvPr/>
              </p:nvSpPr>
              <p:spPr>
                <a:xfrm>
                  <a:off x="1583715" y="1561052"/>
                  <a:ext cx="3439123" cy="1396650"/>
                </a:xfrm>
                <a:prstGeom prst="cube">
                  <a:avLst>
                    <a:gd name="adj" fmla="val 68114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Freihandform 33"/>
              <p:cNvSpPr/>
              <p:nvPr/>
            </p:nvSpPr>
            <p:spPr>
              <a:xfrm>
                <a:off x="1974065" y="3158910"/>
                <a:ext cx="1456672" cy="1350245"/>
              </a:xfrm>
              <a:custGeom>
                <a:avLst/>
                <a:gdLst>
                  <a:gd name="connsiteX0" fmla="*/ 0 w 1346200"/>
                  <a:gd name="connsiteY0" fmla="*/ 1212850 h 1212850"/>
                  <a:gd name="connsiteX1" fmla="*/ 603250 w 1346200"/>
                  <a:gd name="connsiteY1" fmla="*/ 787400 h 1212850"/>
                  <a:gd name="connsiteX2" fmla="*/ 317500 w 1346200"/>
                  <a:gd name="connsiteY2" fmla="*/ 0 h 1212850"/>
                  <a:gd name="connsiteX3" fmla="*/ 628650 w 1346200"/>
                  <a:gd name="connsiteY3" fmla="*/ 0 h 1212850"/>
                  <a:gd name="connsiteX4" fmla="*/ 781050 w 1346200"/>
                  <a:gd name="connsiteY4" fmla="*/ 482600 h 1212850"/>
                  <a:gd name="connsiteX5" fmla="*/ 1066800 w 1346200"/>
                  <a:gd name="connsiteY5" fmla="*/ 0 h 1212850"/>
                  <a:gd name="connsiteX6" fmla="*/ 1346200 w 1346200"/>
                  <a:gd name="connsiteY6" fmla="*/ 0 h 1212850"/>
                  <a:gd name="connsiteX7" fmla="*/ 819150 w 1346200"/>
                  <a:gd name="connsiteY7" fmla="*/ 908050 h 1212850"/>
                  <a:gd name="connsiteX8" fmla="*/ 400050 w 1346200"/>
                  <a:gd name="connsiteY8" fmla="*/ 1206500 h 1212850"/>
                  <a:gd name="connsiteX0" fmla="*/ 0 w 1346200"/>
                  <a:gd name="connsiteY0" fmla="*/ 1212850 h 1212850"/>
                  <a:gd name="connsiteX1" fmla="*/ 603250 w 1346200"/>
                  <a:gd name="connsiteY1" fmla="*/ 787400 h 1212850"/>
                  <a:gd name="connsiteX2" fmla="*/ 317500 w 1346200"/>
                  <a:gd name="connsiteY2" fmla="*/ 0 h 1212850"/>
                  <a:gd name="connsiteX3" fmla="*/ 628650 w 1346200"/>
                  <a:gd name="connsiteY3" fmla="*/ 0 h 1212850"/>
                  <a:gd name="connsiteX4" fmla="*/ 781050 w 1346200"/>
                  <a:gd name="connsiteY4" fmla="*/ 482600 h 1212850"/>
                  <a:gd name="connsiteX5" fmla="*/ 1066800 w 1346200"/>
                  <a:gd name="connsiteY5" fmla="*/ 0 h 1212850"/>
                  <a:gd name="connsiteX6" fmla="*/ 1346200 w 1346200"/>
                  <a:gd name="connsiteY6" fmla="*/ 0 h 1212850"/>
                  <a:gd name="connsiteX7" fmla="*/ 819150 w 1346200"/>
                  <a:gd name="connsiteY7" fmla="*/ 908050 h 1212850"/>
                  <a:gd name="connsiteX8" fmla="*/ 400050 w 1346200"/>
                  <a:gd name="connsiteY8" fmla="*/ 1206500 h 1212850"/>
                  <a:gd name="connsiteX9" fmla="*/ 0 w 1346200"/>
                  <a:gd name="connsiteY9" fmla="*/ 1212850 h 1212850"/>
                  <a:gd name="connsiteX0" fmla="*/ 0 w 1331912"/>
                  <a:gd name="connsiteY0" fmla="*/ 1208087 h 1208087"/>
                  <a:gd name="connsiteX1" fmla="*/ 588962 w 1331912"/>
                  <a:gd name="connsiteY1" fmla="*/ 787400 h 1208087"/>
                  <a:gd name="connsiteX2" fmla="*/ 303212 w 1331912"/>
                  <a:gd name="connsiteY2" fmla="*/ 0 h 1208087"/>
                  <a:gd name="connsiteX3" fmla="*/ 614362 w 1331912"/>
                  <a:gd name="connsiteY3" fmla="*/ 0 h 1208087"/>
                  <a:gd name="connsiteX4" fmla="*/ 766762 w 1331912"/>
                  <a:gd name="connsiteY4" fmla="*/ 482600 h 1208087"/>
                  <a:gd name="connsiteX5" fmla="*/ 1052512 w 1331912"/>
                  <a:gd name="connsiteY5" fmla="*/ 0 h 1208087"/>
                  <a:gd name="connsiteX6" fmla="*/ 1331912 w 1331912"/>
                  <a:gd name="connsiteY6" fmla="*/ 0 h 1208087"/>
                  <a:gd name="connsiteX7" fmla="*/ 804862 w 1331912"/>
                  <a:gd name="connsiteY7" fmla="*/ 908050 h 1208087"/>
                  <a:gd name="connsiteX8" fmla="*/ 385762 w 1331912"/>
                  <a:gd name="connsiteY8" fmla="*/ 1206500 h 1208087"/>
                  <a:gd name="connsiteX9" fmla="*/ 0 w 1331912"/>
                  <a:gd name="connsiteY9" fmla="*/ 1208087 h 1208087"/>
                  <a:gd name="connsiteX0" fmla="*/ 0 w 1331912"/>
                  <a:gd name="connsiteY0" fmla="*/ 1208087 h 1208087"/>
                  <a:gd name="connsiteX1" fmla="*/ 588962 w 1331912"/>
                  <a:gd name="connsiteY1" fmla="*/ 787400 h 1208087"/>
                  <a:gd name="connsiteX2" fmla="*/ 303212 w 1331912"/>
                  <a:gd name="connsiteY2" fmla="*/ 0 h 1208087"/>
                  <a:gd name="connsiteX3" fmla="*/ 614362 w 1331912"/>
                  <a:gd name="connsiteY3" fmla="*/ 0 h 1208087"/>
                  <a:gd name="connsiteX4" fmla="*/ 766762 w 1331912"/>
                  <a:gd name="connsiteY4" fmla="*/ 482600 h 1208087"/>
                  <a:gd name="connsiteX5" fmla="*/ 1052512 w 1331912"/>
                  <a:gd name="connsiteY5" fmla="*/ 0 h 1208087"/>
                  <a:gd name="connsiteX6" fmla="*/ 1331912 w 1331912"/>
                  <a:gd name="connsiteY6" fmla="*/ 0 h 1208087"/>
                  <a:gd name="connsiteX7" fmla="*/ 804862 w 1331912"/>
                  <a:gd name="connsiteY7" fmla="*/ 908050 h 1208087"/>
                  <a:gd name="connsiteX8" fmla="*/ 397668 w 1331912"/>
                  <a:gd name="connsiteY8" fmla="*/ 1201737 h 1208087"/>
                  <a:gd name="connsiteX9" fmla="*/ 0 w 1331912"/>
                  <a:gd name="connsiteY9" fmla="*/ 1208087 h 1208087"/>
                  <a:gd name="connsiteX0" fmla="*/ 0 w 1331912"/>
                  <a:gd name="connsiteY0" fmla="*/ 1208087 h 1208087"/>
                  <a:gd name="connsiteX1" fmla="*/ 588962 w 1331912"/>
                  <a:gd name="connsiteY1" fmla="*/ 787400 h 1208087"/>
                  <a:gd name="connsiteX2" fmla="*/ 303212 w 1331912"/>
                  <a:gd name="connsiteY2" fmla="*/ 0 h 1208087"/>
                  <a:gd name="connsiteX3" fmla="*/ 614362 w 1331912"/>
                  <a:gd name="connsiteY3" fmla="*/ 0 h 1208087"/>
                  <a:gd name="connsiteX4" fmla="*/ 766762 w 1331912"/>
                  <a:gd name="connsiteY4" fmla="*/ 482600 h 1208087"/>
                  <a:gd name="connsiteX5" fmla="*/ 1052512 w 1331912"/>
                  <a:gd name="connsiteY5" fmla="*/ 0 h 1208087"/>
                  <a:gd name="connsiteX6" fmla="*/ 1331912 w 1331912"/>
                  <a:gd name="connsiteY6" fmla="*/ 0 h 1208087"/>
                  <a:gd name="connsiteX7" fmla="*/ 804862 w 1331912"/>
                  <a:gd name="connsiteY7" fmla="*/ 908050 h 1208087"/>
                  <a:gd name="connsiteX8" fmla="*/ 390524 w 1331912"/>
                  <a:gd name="connsiteY8" fmla="*/ 1204118 h 1208087"/>
                  <a:gd name="connsiteX9" fmla="*/ 0 w 1331912"/>
                  <a:gd name="connsiteY9" fmla="*/ 1208087 h 1208087"/>
                  <a:gd name="connsiteX0" fmla="*/ 0 w 1331912"/>
                  <a:gd name="connsiteY0" fmla="*/ 1208087 h 1208880"/>
                  <a:gd name="connsiteX1" fmla="*/ 588962 w 1331912"/>
                  <a:gd name="connsiteY1" fmla="*/ 787400 h 1208880"/>
                  <a:gd name="connsiteX2" fmla="*/ 303212 w 1331912"/>
                  <a:gd name="connsiteY2" fmla="*/ 0 h 1208880"/>
                  <a:gd name="connsiteX3" fmla="*/ 614362 w 1331912"/>
                  <a:gd name="connsiteY3" fmla="*/ 0 h 1208880"/>
                  <a:gd name="connsiteX4" fmla="*/ 766762 w 1331912"/>
                  <a:gd name="connsiteY4" fmla="*/ 482600 h 1208880"/>
                  <a:gd name="connsiteX5" fmla="*/ 1052512 w 1331912"/>
                  <a:gd name="connsiteY5" fmla="*/ 0 h 1208880"/>
                  <a:gd name="connsiteX6" fmla="*/ 1331912 w 1331912"/>
                  <a:gd name="connsiteY6" fmla="*/ 0 h 1208880"/>
                  <a:gd name="connsiteX7" fmla="*/ 804862 w 1331912"/>
                  <a:gd name="connsiteY7" fmla="*/ 908050 h 1208880"/>
                  <a:gd name="connsiteX8" fmla="*/ 376236 w 1331912"/>
                  <a:gd name="connsiteY8" fmla="*/ 1208880 h 1208880"/>
                  <a:gd name="connsiteX9" fmla="*/ 0 w 1331912"/>
                  <a:gd name="connsiteY9" fmla="*/ 1208087 h 1208880"/>
                  <a:gd name="connsiteX0" fmla="*/ 0 w 1331912"/>
                  <a:gd name="connsiteY0" fmla="*/ 1208087 h 1208880"/>
                  <a:gd name="connsiteX1" fmla="*/ 588962 w 1331912"/>
                  <a:gd name="connsiteY1" fmla="*/ 787400 h 1208880"/>
                  <a:gd name="connsiteX2" fmla="*/ 415131 w 1331912"/>
                  <a:gd name="connsiteY2" fmla="*/ 0 h 1208880"/>
                  <a:gd name="connsiteX3" fmla="*/ 614362 w 1331912"/>
                  <a:gd name="connsiteY3" fmla="*/ 0 h 1208880"/>
                  <a:gd name="connsiteX4" fmla="*/ 766762 w 1331912"/>
                  <a:gd name="connsiteY4" fmla="*/ 482600 h 1208880"/>
                  <a:gd name="connsiteX5" fmla="*/ 1052512 w 1331912"/>
                  <a:gd name="connsiteY5" fmla="*/ 0 h 1208880"/>
                  <a:gd name="connsiteX6" fmla="*/ 1331912 w 1331912"/>
                  <a:gd name="connsiteY6" fmla="*/ 0 h 1208880"/>
                  <a:gd name="connsiteX7" fmla="*/ 804862 w 1331912"/>
                  <a:gd name="connsiteY7" fmla="*/ 908050 h 1208880"/>
                  <a:gd name="connsiteX8" fmla="*/ 376236 w 1331912"/>
                  <a:gd name="connsiteY8" fmla="*/ 1208880 h 1208880"/>
                  <a:gd name="connsiteX9" fmla="*/ 0 w 1331912"/>
                  <a:gd name="connsiteY9" fmla="*/ 1208087 h 1208880"/>
                  <a:gd name="connsiteX0" fmla="*/ 0 w 1331912"/>
                  <a:gd name="connsiteY0" fmla="*/ 1208087 h 1208880"/>
                  <a:gd name="connsiteX1" fmla="*/ 700881 w 1331912"/>
                  <a:gd name="connsiteY1" fmla="*/ 737394 h 1208880"/>
                  <a:gd name="connsiteX2" fmla="*/ 415131 w 1331912"/>
                  <a:gd name="connsiteY2" fmla="*/ 0 h 1208880"/>
                  <a:gd name="connsiteX3" fmla="*/ 614362 w 1331912"/>
                  <a:gd name="connsiteY3" fmla="*/ 0 h 1208880"/>
                  <a:gd name="connsiteX4" fmla="*/ 766762 w 1331912"/>
                  <a:gd name="connsiteY4" fmla="*/ 482600 h 1208880"/>
                  <a:gd name="connsiteX5" fmla="*/ 1052512 w 1331912"/>
                  <a:gd name="connsiteY5" fmla="*/ 0 h 1208880"/>
                  <a:gd name="connsiteX6" fmla="*/ 1331912 w 1331912"/>
                  <a:gd name="connsiteY6" fmla="*/ 0 h 1208880"/>
                  <a:gd name="connsiteX7" fmla="*/ 804862 w 1331912"/>
                  <a:gd name="connsiteY7" fmla="*/ 908050 h 1208880"/>
                  <a:gd name="connsiteX8" fmla="*/ 376236 w 1331912"/>
                  <a:gd name="connsiteY8" fmla="*/ 1208880 h 1208880"/>
                  <a:gd name="connsiteX9" fmla="*/ 0 w 1331912"/>
                  <a:gd name="connsiteY9" fmla="*/ 1208087 h 1208880"/>
                  <a:gd name="connsiteX0" fmla="*/ 0 w 1196181"/>
                  <a:gd name="connsiteY0" fmla="*/ 1208087 h 1208880"/>
                  <a:gd name="connsiteX1" fmla="*/ 565150 w 1196181"/>
                  <a:gd name="connsiteY1" fmla="*/ 737394 h 1208880"/>
                  <a:gd name="connsiteX2" fmla="*/ 279400 w 1196181"/>
                  <a:gd name="connsiteY2" fmla="*/ 0 h 1208880"/>
                  <a:gd name="connsiteX3" fmla="*/ 478631 w 1196181"/>
                  <a:gd name="connsiteY3" fmla="*/ 0 h 1208880"/>
                  <a:gd name="connsiteX4" fmla="*/ 631031 w 1196181"/>
                  <a:gd name="connsiteY4" fmla="*/ 482600 h 1208880"/>
                  <a:gd name="connsiteX5" fmla="*/ 916781 w 1196181"/>
                  <a:gd name="connsiteY5" fmla="*/ 0 h 1208880"/>
                  <a:gd name="connsiteX6" fmla="*/ 1196181 w 1196181"/>
                  <a:gd name="connsiteY6" fmla="*/ 0 h 1208880"/>
                  <a:gd name="connsiteX7" fmla="*/ 669131 w 1196181"/>
                  <a:gd name="connsiteY7" fmla="*/ 908050 h 1208880"/>
                  <a:gd name="connsiteX8" fmla="*/ 240505 w 1196181"/>
                  <a:gd name="connsiteY8" fmla="*/ 1208880 h 1208880"/>
                  <a:gd name="connsiteX9" fmla="*/ 0 w 1196181"/>
                  <a:gd name="connsiteY9" fmla="*/ 1208087 h 1208880"/>
                  <a:gd name="connsiteX0" fmla="*/ 0 w 1103312"/>
                  <a:gd name="connsiteY0" fmla="*/ 1210468 h 1211261"/>
                  <a:gd name="connsiteX1" fmla="*/ 565150 w 1103312"/>
                  <a:gd name="connsiteY1" fmla="*/ 739775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69131 w 1103312"/>
                  <a:gd name="connsiteY7" fmla="*/ 910431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103312"/>
                  <a:gd name="connsiteY0" fmla="*/ 1210468 h 1211261"/>
                  <a:gd name="connsiteX1" fmla="*/ 524669 w 1103312"/>
                  <a:gd name="connsiteY1" fmla="*/ 715963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69131 w 1103312"/>
                  <a:gd name="connsiteY7" fmla="*/ 910431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103312"/>
                  <a:gd name="connsiteY0" fmla="*/ 1210468 h 1211261"/>
                  <a:gd name="connsiteX1" fmla="*/ 524669 w 1103312"/>
                  <a:gd name="connsiteY1" fmla="*/ 715963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40556 w 1103312"/>
                  <a:gd name="connsiteY7" fmla="*/ 793750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103312"/>
                  <a:gd name="connsiteY0" fmla="*/ 1210468 h 1211261"/>
                  <a:gd name="connsiteX1" fmla="*/ 524669 w 1103312"/>
                  <a:gd name="connsiteY1" fmla="*/ 715963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28650 w 1103312"/>
                  <a:gd name="connsiteY7" fmla="*/ 791368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091405"/>
                  <a:gd name="connsiteY0" fmla="*/ 1200943 h 1211261"/>
                  <a:gd name="connsiteX1" fmla="*/ 512762 w 1091405"/>
                  <a:gd name="connsiteY1" fmla="*/ 715963 h 1211261"/>
                  <a:gd name="connsiteX2" fmla="*/ 267493 w 1091405"/>
                  <a:gd name="connsiteY2" fmla="*/ 2381 h 1211261"/>
                  <a:gd name="connsiteX3" fmla="*/ 466724 w 1091405"/>
                  <a:gd name="connsiteY3" fmla="*/ 2381 h 1211261"/>
                  <a:gd name="connsiteX4" fmla="*/ 619124 w 1091405"/>
                  <a:gd name="connsiteY4" fmla="*/ 484981 h 1211261"/>
                  <a:gd name="connsiteX5" fmla="*/ 904874 w 1091405"/>
                  <a:gd name="connsiteY5" fmla="*/ 2381 h 1211261"/>
                  <a:gd name="connsiteX6" fmla="*/ 1091405 w 1091405"/>
                  <a:gd name="connsiteY6" fmla="*/ 0 h 1211261"/>
                  <a:gd name="connsiteX7" fmla="*/ 616743 w 1091405"/>
                  <a:gd name="connsiteY7" fmla="*/ 791368 h 1211261"/>
                  <a:gd name="connsiteX8" fmla="*/ 228598 w 1091405"/>
                  <a:gd name="connsiteY8" fmla="*/ 1211261 h 1211261"/>
                  <a:gd name="connsiteX9" fmla="*/ 0 w 1091405"/>
                  <a:gd name="connsiteY9" fmla="*/ 1200943 h 1211261"/>
                  <a:gd name="connsiteX0" fmla="*/ 0 w 1091405"/>
                  <a:gd name="connsiteY0" fmla="*/ 1200943 h 1200943"/>
                  <a:gd name="connsiteX1" fmla="*/ 512762 w 1091405"/>
                  <a:gd name="connsiteY1" fmla="*/ 715963 h 1200943"/>
                  <a:gd name="connsiteX2" fmla="*/ 267493 w 1091405"/>
                  <a:gd name="connsiteY2" fmla="*/ 2381 h 1200943"/>
                  <a:gd name="connsiteX3" fmla="*/ 466724 w 1091405"/>
                  <a:gd name="connsiteY3" fmla="*/ 2381 h 1200943"/>
                  <a:gd name="connsiteX4" fmla="*/ 619124 w 1091405"/>
                  <a:gd name="connsiteY4" fmla="*/ 484981 h 1200943"/>
                  <a:gd name="connsiteX5" fmla="*/ 904874 w 1091405"/>
                  <a:gd name="connsiteY5" fmla="*/ 2381 h 1200943"/>
                  <a:gd name="connsiteX6" fmla="*/ 1091405 w 1091405"/>
                  <a:gd name="connsiteY6" fmla="*/ 0 h 1200943"/>
                  <a:gd name="connsiteX7" fmla="*/ 616743 w 1091405"/>
                  <a:gd name="connsiteY7" fmla="*/ 791368 h 1200943"/>
                  <a:gd name="connsiteX8" fmla="*/ 240504 w 1091405"/>
                  <a:gd name="connsiteY8" fmla="*/ 1199354 h 1200943"/>
                  <a:gd name="connsiteX9" fmla="*/ 0 w 1091405"/>
                  <a:gd name="connsiteY9" fmla="*/ 1200943 h 1200943"/>
                  <a:gd name="connsiteX0" fmla="*/ 0 w 1086643"/>
                  <a:gd name="connsiteY0" fmla="*/ 1186655 h 1199354"/>
                  <a:gd name="connsiteX1" fmla="*/ 508000 w 1086643"/>
                  <a:gd name="connsiteY1" fmla="*/ 715963 h 1199354"/>
                  <a:gd name="connsiteX2" fmla="*/ 262731 w 1086643"/>
                  <a:gd name="connsiteY2" fmla="*/ 2381 h 1199354"/>
                  <a:gd name="connsiteX3" fmla="*/ 461962 w 1086643"/>
                  <a:gd name="connsiteY3" fmla="*/ 2381 h 1199354"/>
                  <a:gd name="connsiteX4" fmla="*/ 614362 w 1086643"/>
                  <a:gd name="connsiteY4" fmla="*/ 484981 h 1199354"/>
                  <a:gd name="connsiteX5" fmla="*/ 900112 w 1086643"/>
                  <a:gd name="connsiteY5" fmla="*/ 2381 h 1199354"/>
                  <a:gd name="connsiteX6" fmla="*/ 1086643 w 1086643"/>
                  <a:gd name="connsiteY6" fmla="*/ 0 h 1199354"/>
                  <a:gd name="connsiteX7" fmla="*/ 611981 w 1086643"/>
                  <a:gd name="connsiteY7" fmla="*/ 791368 h 1199354"/>
                  <a:gd name="connsiteX8" fmla="*/ 235742 w 1086643"/>
                  <a:gd name="connsiteY8" fmla="*/ 1199354 h 1199354"/>
                  <a:gd name="connsiteX9" fmla="*/ 0 w 1086643"/>
                  <a:gd name="connsiteY9" fmla="*/ 1186655 h 1199354"/>
                  <a:gd name="connsiteX0" fmla="*/ 0 w 1086643"/>
                  <a:gd name="connsiteY0" fmla="*/ 1186655 h 1186655"/>
                  <a:gd name="connsiteX1" fmla="*/ 508000 w 1086643"/>
                  <a:gd name="connsiteY1" fmla="*/ 715963 h 1186655"/>
                  <a:gd name="connsiteX2" fmla="*/ 262731 w 1086643"/>
                  <a:gd name="connsiteY2" fmla="*/ 2381 h 1186655"/>
                  <a:gd name="connsiteX3" fmla="*/ 461962 w 1086643"/>
                  <a:gd name="connsiteY3" fmla="*/ 2381 h 1186655"/>
                  <a:gd name="connsiteX4" fmla="*/ 614362 w 1086643"/>
                  <a:gd name="connsiteY4" fmla="*/ 484981 h 1186655"/>
                  <a:gd name="connsiteX5" fmla="*/ 900112 w 1086643"/>
                  <a:gd name="connsiteY5" fmla="*/ 2381 h 1186655"/>
                  <a:gd name="connsiteX6" fmla="*/ 1086643 w 1086643"/>
                  <a:gd name="connsiteY6" fmla="*/ 0 h 1186655"/>
                  <a:gd name="connsiteX7" fmla="*/ 611981 w 1086643"/>
                  <a:gd name="connsiteY7" fmla="*/ 791368 h 1186655"/>
                  <a:gd name="connsiteX8" fmla="*/ 247648 w 1086643"/>
                  <a:gd name="connsiteY8" fmla="*/ 1177922 h 1186655"/>
                  <a:gd name="connsiteX9" fmla="*/ 0 w 1086643"/>
                  <a:gd name="connsiteY9" fmla="*/ 1186655 h 1186655"/>
                  <a:gd name="connsiteX0" fmla="*/ 0 w 1093787"/>
                  <a:gd name="connsiteY0" fmla="*/ 1174749 h 1177922"/>
                  <a:gd name="connsiteX1" fmla="*/ 515144 w 1093787"/>
                  <a:gd name="connsiteY1" fmla="*/ 715963 h 1177922"/>
                  <a:gd name="connsiteX2" fmla="*/ 269875 w 1093787"/>
                  <a:gd name="connsiteY2" fmla="*/ 2381 h 1177922"/>
                  <a:gd name="connsiteX3" fmla="*/ 469106 w 1093787"/>
                  <a:gd name="connsiteY3" fmla="*/ 2381 h 1177922"/>
                  <a:gd name="connsiteX4" fmla="*/ 621506 w 1093787"/>
                  <a:gd name="connsiteY4" fmla="*/ 484981 h 1177922"/>
                  <a:gd name="connsiteX5" fmla="*/ 907256 w 1093787"/>
                  <a:gd name="connsiteY5" fmla="*/ 2381 h 1177922"/>
                  <a:gd name="connsiteX6" fmla="*/ 1093787 w 1093787"/>
                  <a:gd name="connsiteY6" fmla="*/ 0 h 1177922"/>
                  <a:gd name="connsiteX7" fmla="*/ 619125 w 1093787"/>
                  <a:gd name="connsiteY7" fmla="*/ 791368 h 1177922"/>
                  <a:gd name="connsiteX8" fmla="*/ 254792 w 1093787"/>
                  <a:gd name="connsiteY8" fmla="*/ 1177922 h 1177922"/>
                  <a:gd name="connsiteX9" fmla="*/ 0 w 1093787"/>
                  <a:gd name="connsiteY9" fmla="*/ 1174749 h 1177922"/>
                  <a:gd name="connsiteX0" fmla="*/ 0 w 1269175"/>
                  <a:gd name="connsiteY0" fmla="*/ 1174749 h 1180326"/>
                  <a:gd name="connsiteX1" fmla="*/ 515144 w 1269175"/>
                  <a:gd name="connsiteY1" fmla="*/ 715963 h 1180326"/>
                  <a:gd name="connsiteX2" fmla="*/ 269875 w 1269175"/>
                  <a:gd name="connsiteY2" fmla="*/ 2381 h 1180326"/>
                  <a:gd name="connsiteX3" fmla="*/ 469106 w 1269175"/>
                  <a:gd name="connsiteY3" fmla="*/ 2381 h 1180326"/>
                  <a:gd name="connsiteX4" fmla="*/ 621506 w 1269175"/>
                  <a:gd name="connsiteY4" fmla="*/ 484981 h 1180326"/>
                  <a:gd name="connsiteX5" fmla="*/ 907256 w 1269175"/>
                  <a:gd name="connsiteY5" fmla="*/ 2381 h 1180326"/>
                  <a:gd name="connsiteX6" fmla="*/ 1093787 w 1269175"/>
                  <a:gd name="connsiteY6" fmla="*/ 0 h 1180326"/>
                  <a:gd name="connsiteX7" fmla="*/ 619125 w 1269175"/>
                  <a:gd name="connsiteY7" fmla="*/ 791368 h 1180326"/>
                  <a:gd name="connsiteX8" fmla="*/ 1269175 w 1269175"/>
                  <a:gd name="connsiteY8" fmla="*/ 1180326 h 1180326"/>
                  <a:gd name="connsiteX9" fmla="*/ 0 w 1269175"/>
                  <a:gd name="connsiteY9" fmla="*/ 1174749 h 1180326"/>
                  <a:gd name="connsiteX0" fmla="*/ 669992 w 999300"/>
                  <a:gd name="connsiteY0" fmla="*/ 1177153 h 1180326"/>
                  <a:gd name="connsiteX1" fmla="*/ 245269 w 999300"/>
                  <a:gd name="connsiteY1" fmla="*/ 715963 h 1180326"/>
                  <a:gd name="connsiteX2" fmla="*/ 0 w 999300"/>
                  <a:gd name="connsiteY2" fmla="*/ 2381 h 1180326"/>
                  <a:gd name="connsiteX3" fmla="*/ 199231 w 999300"/>
                  <a:gd name="connsiteY3" fmla="*/ 2381 h 1180326"/>
                  <a:gd name="connsiteX4" fmla="*/ 351631 w 999300"/>
                  <a:gd name="connsiteY4" fmla="*/ 484981 h 1180326"/>
                  <a:gd name="connsiteX5" fmla="*/ 637381 w 999300"/>
                  <a:gd name="connsiteY5" fmla="*/ 2381 h 1180326"/>
                  <a:gd name="connsiteX6" fmla="*/ 823912 w 999300"/>
                  <a:gd name="connsiteY6" fmla="*/ 0 h 1180326"/>
                  <a:gd name="connsiteX7" fmla="*/ 349250 w 999300"/>
                  <a:gd name="connsiteY7" fmla="*/ 791368 h 1180326"/>
                  <a:gd name="connsiteX8" fmla="*/ 999300 w 999300"/>
                  <a:gd name="connsiteY8" fmla="*/ 1180326 h 1180326"/>
                  <a:gd name="connsiteX9" fmla="*/ 669992 w 999300"/>
                  <a:gd name="connsiteY9" fmla="*/ 1177153 h 1180326"/>
                  <a:gd name="connsiteX0" fmla="*/ 669992 w 999300"/>
                  <a:gd name="connsiteY0" fmla="*/ 1177153 h 1180326"/>
                  <a:gd name="connsiteX1" fmla="*/ 245269 w 999300"/>
                  <a:gd name="connsiteY1" fmla="*/ 715963 h 1180326"/>
                  <a:gd name="connsiteX2" fmla="*/ 0 w 999300"/>
                  <a:gd name="connsiteY2" fmla="*/ 2381 h 1180326"/>
                  <a:gd name="connsiteX3" fmla="*/ 199231 w 999300"/>
                  <a:gd name="connsiteY3" fmla="*/ 2381 h 1180326"/>
                  <a:gd name="connsiteX4" fmla="*/ 351631 w 999300"/>
                  <a:gd name="connsiteY4" fmla="*/ 484981 h 1180326"/>
                  <a:gd name="connsiteX5" fmla="*/ 637381 w 999300"/>
                  <a:gd name="connsiteY5" fmla="*/ 2381 h 1180326"/>
                  <a:gd name="connsiteX6" fmla="*/ 823912 w 999300"/>
                  <a:gd name="connsiteY6" fmla="*/ 0 h 1180326"/>
                  <a:gd name="connsiteX7" fmla="*/ 450207 w 999300"/>
                  <a:gd name="connsiteY7" fmla="*/ 724063 h 1180326"/>
                  <a:gd name="connsiteX8" fmla="*/ 999300 w 999300"/>
                  <a:gd name="connsiteY8" fmla="*/ 1180326 h 1180326"/>
                  <a:gd name="connsiteX9" fmla="*/ 669992 w 999300"/>
                  <a:gd name="connsiteY9" fmla="*/ 1177153 h 1180326"/>
                  <a:gd name="connsiteX0" fmla="*/ 669992 w 999300"/>
                  <a:gd name="connsiteY0" fmla="*/ 1177153 h 1180326"/>
                  <a:gd name="connsiteX1" fmla="*/ 245269 w 999300"/>
                  <a:gd name="connsiteY1" fmla="*/ 715963 h 1180326"/>
                  <a:gd name="connsiteX2" fmla="*/ 0 w 999300"/>
                  <a:gd name="connsiteY2" fmla="*/ 2381 h 1180326"/>
                  <a:gd name="connsiteX3" fmla="*/ 199231 w 999300"/>
                  <a:gd name="connsiteY3" fmla="*/ 2381 h 1180326"/>
                  <a:gd name="connsiteX4" fmla="*/ 351631 w 999300"/>
                  <a:gd name="connsiteY4" fmla="*/ 484981 h 1180326"/>
                  <a:gd name="connsiteX5" fmla="*/ 637381 w 999300"/>
                  <a:gd name="connsiteY5" fmla="*/ 2381 h 1180326"/>
                  <a:gd name="connsiteX6" fmla="*/ 823912 w 999300"/>
                  <a:gd name="connsiteY6" fmla="*/ 0 h 1180326"/>
                  <a:gd name="connsiteX7" fmla="*/ 630350 w 999300"/>
                  <a:gd name="connsiteY7" fmla="*/ 371989 h 1180326"/>
                  <a:gd name="connsiteX8" fmla="*/ 450207 w 999300"/>
                  <a:gd name="connsiteY8" fmla="*/ 724063 h 1180326"/>
                  <a:gd name="connsiteX9" fmla="*/ 999300 w 999300"/>
                  <a:gd name="connsiteY9" fmla="*/ 1180326 h 1180326"/>
                  <a:gd name="connsiteX10" fmla="*/ 669992 w 999300"/>
                  <a:gd name="connsiteY10" fmla="*/ 1177153 h 1180326"/>
                  <a:gd name="connsiteX0" fmla="*/ 669992 w 1034181"/>
                  <a:gd name="connsiteY0" fmla="*/ 1177153 h 1180326"/>
                  <a:gd name="connsiteX1" fmla="*/ 245269 w 1034181"/>
                  <a:gd name="connsiteY1" fmla="*/ 715963 h 1180326"/>
                  <a:gd name="connsiteX2" fmla="*/ 0 w 1034181"/>
                  <a:gd name="connsiteY2" fmla="*/ 2381 h 1180326"/>
                  <a:gd name="connsiteX3" fmla="*/ 199231 w 1034181"/>
                  <a:gd name="connsiteY3" fmla="*/ 2381 h 1180326"/>
                  <a:gd name="connsiteX4" fmla="*/ 351631 w 1034181"/>
                  <a:gd name="connsiteY4" fmla="*/ 484981 h 1180326"/>
                  <a:gd name="connsiteX5" fmla="*/ 637381 w 1034181"/>
                  <a:gd name="connsiteY5" fmla="*/ 2381 h 1180326"/>
                  <a:gd name="connsiteX6" fmla="*/ 823912 w 1034181"/>
                  <a:gd name="connsiteY6" fmla="*/ 0 h 1180326"/>
                  <a:gd name="connsiteX7" fmla="*/ 1034181 w 1034181"/>
                  <a:gd name="connsiteY7" fmla="*/ 648420 h 1180326"/>
                  <a:gd name="connsiteX8" fmla="*/ 450207 w 1034181"/>
                  <a:gd name="connsiteY8" fmla="*/ 724063 h 1180326"/>
                  <a:gd name="connsiteX9" fmla="*/ 999300 w 1034181"/>
                  <a:gd name="connsiteY9" fmla="*/ 1180326 h 1180326"/>
                  <a:gd name="connsiteX10" fmla="*/ 669992 w 1034181"/>
                  <a:gd name="connsiteY10" fmla="*/ 1177153 h 1180326"/>
                  <a:gd name="connsiteX0" fmla="*/ 669992 w 1034181"/>
                  <a:gd name="connsiteY0" fmla="*/ 1177153 h 1180326"/>
                  <a:gd name="connsiteX1" fmla="*/ 245269 w 1034181"/>
                  <a:gd name="connsiteY1" fmla="*/ 715963 h 1180326"/>
                  <a:gd name="connsiteX2" fmla="*/ 0 w 1034181"/>
                  <a:gd name="connsiteY2" fmla="*/ 2381 h 1180326"/>
                  <a:gd name="connsiteX3" fmla="*/ 199231 w 1034181"/>
                  <a:gd name="connsiteY3" fmla="*/ 2381 h 1180326"/>
                  <a:gd name="connsiteX4" fmla="*/ 351631 w 1034181"/>
                  <a:gd name="connsiteY4" fmla="*/ 484981 h 1180326"/>
                  <a:gd name="connsiteX5" fmla="*/ 498144 w 1034181"/>
                  <a:gd name="connsiteY5" fmla="*/ 242186 h 1180326"/>
                  <a:gd name="connsiteX6" fmla="*/ 637381 w 1034181"/>
                  <a:gd name="connsiteY6" fmla="*/ 2381 h 1180326"/>
                  <a:gd name="connsiteX7" fmla="*/ 823912 w 1034181"/>
                  <a:gd name="connsiteY7" fmla="*/ 0 h 1180326"/>
                  <a:gd name="connsiteX8" fmla="*/ 1034181 w 1034181"/>
                  <a:gd name="connsiteY8" fmla="*/ 648420 h 1180326"/>
                  <a:gd name="connsiteX9" fmla="*/ 450207 w 1034181"/>
                  <a:gd name="connsiteY9" fmla="*/ 724063 h 1180326"/>
                  <a:gd name="connsiteX10" fmla="*/ 999300 w 1034181"/>
                  <a:gd name="connsiteY10" fmla="*/ 1180326 h 1180326"/>
                  <a:gd name="connsiteX11" fmla="*/ 669992 w 1034181"/>
                  <a:gd name="connsiteY11" fmla="*/ 1177153 h 1180326"/>
                  <a:gd name="connsiteX0" fmla="*/ 669992 w 1034181"/>
                  <a:gd name="connsiteY0" fmla="*/ 1177153 h 1180326"/>
                  <a:gd name="connsiteX1" fmla="*/ 245269 w 1034181"/>
                  <a:gd name="connsiteY1" fmla="*/ 715963 h 1180326"/>
                  <a:gd name="connsiteX2" fmla="*/ 0 w 1034181"/>
                  <a:gd name="connsiteY2" fmla="*/ 2381 h 1180326"/>
                  <a:gd name="connsiteX3" fmla="*/ 199231 w 1034181"/>
                  <a:gd name="connsiteY3" fmla="*/ 2381 h 1180326"/>
                  <a:gd name="connsiteX4" fmla="*/ 351631 w 1034181"/>
                  <a:gd name="connsiteY4" fmla="*/ 484981 h 1180326"/>
                  <a:gd name="connsiteX5" fmla="*/ 762556 w 1034181"/>
                  <a:gd name="connsiteY5" fmla="*/ 484966 h 1180326"/>
                  <a:gd name="connsiteX6" fmla="*/ 637381 w 1034181"/>
                  <a:gd name="connsiteY6" fmla="*/ 2381 h 1180326"/>
                  <a:gd name="connsiteX7" fmla="*/ 823912 w 1034181"/>
                  <a:gd name="connsiteY7" fmla="*/ 0 h 1180326"/>
                  <a:gd name="connsiteX8" fmla="*/ 1034181 w 1034181"/>
                  <a:gd name="connsiteY8" fmla="*/ 648420 h 1180326"/>
                  <a:gd name="connsiteX9" fmla="*/ 450207 w 1034181"/>
                  <a:gd name="connsiteY9" fmla="*/ 724063 h 1180326"/>
                  <a:gd name="connsiteX10" fmla="*/ 999300 w 1034181"/>
                  <a:gd name="connsiteY10" fmla="*/ 1180326 h 1180326"/>
                  <a:gd name="connsiteX11" fmla="*/ 669992 w 1034181"/>
                  <a:gd name="connsiteY11" fmla="*/ 1177153 h 1180326"/>
                  <a:gd name="connsiteX0" fmla="*/ 669992 w 1034181"/>
                  <a:gd name="connsiteY0" fmla="*/ 1177153 h 1180326"/>
                  <a:gd name="connsiteX1" fmla="*/ 245269 w 1034181"/>
                  <a:gd name="connsiteY1" fmla="*/ 715963 h 1180326"/>
                  <a:gd name="connsiteX2" fmla="*/ 152003 w 1034181"/>
                  <a:gd name="connsiteY2" fmla="*/ 441698 h 1180326"/>
                  <a:gd name="connsiteX3" fmla="*/ 0 w 1034181"/>
                  <a:gd name="connsiteY3" fmla="*/ 2381 h 1180326"/>
                  <a:gd name="connsiteX4" fmla="*/ 199231 w 1034181"/>
                  <a:gd name="connsiteY4" fmla="*/ 2381 h 1180326"/>
                  <a:gd name="connsiteX5" fmla="*/ 351631 w 1034181"/>
                  <a:gd name="connsiteY5" fmla="*/ 484981 h 1180326"/>
                  <a:gd name="connsiteX6" fmla="*/ 762556 w 1034181"/>
                  <a:gd name="connsiteY6" fmla="*/ 484966 h 1180326"/>
                  <a:gd name="connsiteX7" fmla="*/ 637381 w 1034181"/>
                  <a:gd name="connsiteY7" fmla="*/ 2381 h 1180326"/>
                  <a:gd name="connsiteX8" fmla="*/ 823912 w 1034181"/>
                  <a:gd name="connsiteY8" fmla="*/ 0 h 1180326"/>
                  <a:gd name="connsiteX9" fmla="*/ 1034181 w 1034181"/>
                  <a:gd name="connsiteY9" fmla="*/ 648420 h 1180326"/>
                  <a:gd name="connsiteX10" fmla="*/ 450207 w 1034181"/>
                  <a:gd name="connsiteY10" fmla="*/ 724063 h 1180326"/>
                  <a:gd name="connsiteX11" fmla="*/ 999300 w 1034181"/>
                  <a:gd name="connsiteY11" fmla="*/ 1180326 h 1180326"/>
                  <a:gd name="connsiteX12" fmla="*/ 669992 w 1034181"/>
                  <a:gd name="connsiteY12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0 w 1463886"/>
                  <a:gd name="connsiteY2" fmla="*/ 364778 h 1180326"/>
                  <a:gd name="connsiteX3" fmla="*/ 429705 w 1463886"/>
                  <a:gd name="connsiteY3" fmla="*/ 2381 h 1180326"/>
                  <a:gd name="connsiteX4" fmla="*/ 628936 w 1463886"/>
                  <a:gd name="connsiteY4" fmla="*/ 2381 h 1180326"/>
                  <a:gd name="connsiteX5" fmla="*/ 781336 w 1463886"/>
                  <a:gd name="connsiteY5" fmla="*/ 484981 h 1180326"/>
                  <a:gd name="connsiteX6" fmla="*/ 1192261 w 1463886"/>
                  <a:gd name="connsiteY6" fmla="*/ 484966 h 1180326"/>
                  <a:gd name="connsiteX7" fmla="*/ 1067086 w 1463886"/>
                  <a:gd name="connsiteY7" fmla="*/ 2381 h 1180326"/>
                  <a:gd name="connsiteX8" fmla="*/ 1253617 w 1463886"/>
                  <a:gd name="connsiteY8" fmla="*/ 0 h 1180326"/>
                  <a:gd name="connsiteX9" fmla="*/ 1463886 w 1463886"/>
                  <a:gd name="connsiteY9" fmla="*/ 648420 h 1180326"/>
                  <a:gd name="connsiteX10" fmla="*/ 879912 w 1463886"/>
                  <a:gd name="connsiteY10" fmla="*/ 724063 h 1180326"/>
                  <a:gd name="connsiteX11" fmla="*/ 1429005 w 1463886"/>
                  <a:gd name="connsiteY11" fmla="*/ 1180326 h 1180326"/>
                  <a:gd name="connsiteX12" fmla="*/ 1099697 w 1463886"/>
                  <a:gd name="connsiteY12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0 w 1463886"/>
                  <a:gd name="connsiteY2" fmla="*/ 364778 h 1180326"/>
                  <a:gd name="connsiteX3" fmla="*/ 429705 w 1463886"/>
                  <a:gd name="connsiteY3" fmla="*/ 2381 h 1180326"/>
                  <a:gd name="connsiteX4" fmla="*/ 628936 w 1463886"/>
                  <a:gd name="connsiteY4" fmla="*/ 2381 h 1180326"/>
                  <a:gd name="connsiteX5" fmla="*/ 733145 w 1463886"/>
                  <a:gd name="connsiteY5" fmla="*/ 338336 h 1180326"/>
                  <a:gd name="connsiteX6" fmla="*/ 781336 w 1463886"/>
                  <a:gd name="connsiteY6" fmla="*/ 484981 h 1180326"/>
                  <a:gd name="connsiteX7" fmla="*/ 1192261 w 1463886"/>
                  <a:gd name="connsiteY7" fmla="*/ 484966 h 1180326"/>
                  <a:gd name="connsiteX8" fmla="*/ 1067086 w 1463886"/>
                  <a:gd name="connsiteY8" fmla="*/ 2381 h 1180326"/>
                  <a:gd name="connsiteX9" fmla="*/ 1253617 w 1463886"/>
                  <a:gd name="connsiteY9" fmla="*/ 0 h 1180326"/>
                  <a:gd name="connsiteX10" fmla="*/ 1463886 w 1463886"/>
                  <a:gd name="connsiteY10" fmla="*/ 648420 h 1180326"/>
                  <a:gd name="connsiteX11" fmla="*/ 879912 w 1463886"/>
                  <a:gd name="connsiteY11" fmla="*/ 724063 h 1180326"/>
                  <a:gd name="connsiteX12" fmla="*/ 1429005 w 1463886"/>
                  <a:gd name="connsiteY12" fmla="*/ 1180326 h 1180326"/>
                  <a:gd name="connsiteX13" fmla="*/ 1099697 w 1463886"/>
                  <a:gd name="connsiteY13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0 w 1463886"/>
                  <a:gd name="connsiteY2" fmla="*/ 364778 h 1180326"/>
                  <a:gd name="connsiteX3" fmla="*/ 429705 w 1463886"/>
                  <a:gd name="connsiteY3" fmla="*/ 2381 h 1180326"/>
                  <a:gd name="connsiteX4" fmla="*/ 628936 w 1463886"/>
                  <a:gd name="connsiteY4" fmla="*/ 2381 h 1180326"/>
                  <a:gd name="connsiteX5" fmla="*/ 317296 w 1463886"/>
                  <a:gd name="connsiteY5" fmla="*/ 338336 h 1180326"/>
                  <a:gd name="connsiteX6" fmla="*/ 781336 w 1463886"/>
                  <a:gd name="connsiteY6" fmla="*/ 484981 h 1180326"/>
                  <a:gd name="connsiteX7" fmla="*/ 1192261 w 1463886"/>
                  <a:gd name="connsiteY7" fmla="*/ 484966 h 1180326"/>
                  <a:gd name="connsiteX8" fmla="*/ 1067086 w 1463886"/>
                  <a:gd name="connsiteY8" fmla="*/ 2381 h 1180326"/>
                  <a:gd name="connsiteX9" fmla="*/ 1253617 w 1463886"/>
                  <a:gd name="connsiteY9" fmla="*/ 0 h 1180326"/>
                  <a:gd name="connsiteX10" fmla="*/ 1463886 w 1463886"/>
                  <a:gd name="connsiteY10" fmla="*/ 648420 h 1180326"/>
                  <a:gd name="connsiteX11" fmla="*/ 879912 w 1463886"/>
                  <a:gd name="connsiteY11" fmla="*/ 724063 h 1180326"/>
                  <a:gd name="connsiteX12" fmla="*/ 1429005 w 1463886"/>
                  <a:gd name="connsiteY12" fmla="*/ 1180326 h 1180326"/>
                  <a:gd name="connsiteX13" fmla="*/ 1099697 w 1463886"/>
                  <a:gd name="connsiteY13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0 w 1463886"/>
                  <a:gd name="connsiteY2" fmla="*/ 364778 h 1180326"/>
                  <a:gd name="connsiteX3" fmla="*/ 429705 w 1463886"/>
                  <a:gd name="connsiteY3" fmla="*/ 2381 h 1180326"/>
                  <a:gd name="connsiteX4" fmla="*/ 628936 w 1463886"/>
                  <a:gd name="connsiteY4" fmla="*/ 2381 h 1180326"/>
                  <a:gd name="connsiteX5" fmla="*/ 317296 w 1463886"/>
                  <a:gd name="connsiteY5" fmla="*/ 338336 h 1180326"/>
                  <a:gd name="connsiteX6" fmla="*/ 783739 w 1463886"/>
                  <a:gd name="connsiteY6" fmla="*/ 581131 h 1180326"/>
                  <a:gd name="connsiteX7" fmla="*/ 1192261 w 1463886"/>
                  <a:gd name="connsiteY7" fmla="*/ 484966 h 1180326"/>
                  <a:gd name="connsiteX8" fmla="*/ 1067086 w 1463886"/>
                  <a:gd name="connsiteY8" fmla="*/ 2381 h 1180326"/>
                  <a:gd name="connsiteX9" fmla="*/ 1253617 w 1463886"/>
                  <a:gd name="connsiteY9" fmla="*/ 0 h 1180326"/>
                  <a:gd name="connsiteX10" fmla="*/ 1463886 w 1463886"/>
                  <a:gd name="connsiteY10" fmla="*/ 648420 h 1180326"/>
                  <a:gd name="connsiteX11" fmla="*/ 879912 w 1463886"/>
                  <a:gd name="connsiteY11" fmla="*/ 724063 h 1180326"/>
                  <a:gd name="connsiteX12" fmla="*/ 1429005 w 1463886"/>
                  <a:gd name="connsiteY12" fmla="*/ 1180326 h 1180326"/>
                  <a:gd name="connsiteX13" fmla="*/ 1099697 w 1463886"/>
                  <a:gd name="connsiteY13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0 w 1463886"/>
                  <a:gd name="connsiteY2" fmla="*/ 364778 h 1180326"/>
                  <a:gd name="connsiteX3" fmla="*/ 429705 w 1463886"/>
                  <a:gd name="connsiteY3" fmla="*/ 2381 h 1180326"/>
                  <a:gd name="connsiteX4" fmla="*/ 628936 w 1463886"/>
                  <a:gd name="connsiteY4" fmla="*/ 2381 h 1180326"/>
                  <a:gd name="connsiteX5" fmla="*/ 317296 w 1463886"/>
                  <a:gd name="connsiteY5" fmla="*/ 338336 h 1180326"/>
                  <a:gd name="connsiteX6" fmla="*/ 783739 w 1463886"/>
                  <a:gd name="connsiteY6" fmla="*/ 581131 h 1180326"/>
                  <a:gd name="connsiteX7" fmla="*/ 1221106 w 1463886"/>
                  <a:gd name="connsiteY7" fmla="*/ 533041 h 1180326"/>
                  <a:gd name="connsiteX8" fmla="*/ 1067086 w 1463886"/>
                  <a:gd name="connsiteY8" fmla="*/ 2381 h 1180326"/>
                  <a:gd name="connsiteX9" fmla="*/ 1253617 w 1463886"/>
                  <a:gd name="connsiteY9" fmla="*/ 0 h 1180326"/>
                  <a:gd name="connsiteX10" fmla="*/ 1463886 w 1463886"/>
                  <a:gd name="connsiteY10" fmla="*/ 648420 h 1180326"/>
                  <a:gd name="connsiteX11" fmla="*/ 879912 w 1463886"/>
                  <a:gd name="connsiteY11" fmla="*/ 724063 h 1180326"/>
                  <a:gd name="connsiteX12" fmla="*/ 1429005 w 1463886"/>
                  <a:gd name="connsiteY12" fmla="*/ 1180326 h 1180326"/>
                  <a:gd name="connsiteX13" fmla="*/ 1099697 w 1463886"/>
                  <a:gd name="connsiteY13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394215 w 1463886"/>
                  <a:gd name="connsiteY2" fmla="*/ 569097 h 1180326"/>
                  <a:gd name="connsiteX3" fmla="*/ 0 w 1463886"/>
                  <a:gd name="connsiteY3" fmla="*/ 364778 h 1180326"/>
                  <a:gd name="connsiteX4" fmla="*/ 429705 w 1463886"/>
                  <a:gd name="connsiteY4" fmla="*/ 2381 h 1180326"/>
                  <a:gd name="connsiteX5" fmla="*/ 628936 w 1463886"/>
                  <a:gd name="connsiteY5" fmla="*/ 2381 h 1180326"/>
                  <a:gd name="connsiteX6" fmla="*/ 317296 w 1463886"/>
                  <a:gd name="connsiteY6" fmla="*/ 338336 h 1180326"/>
                  <a:gd name="connsiteX7" fmla="*/ 783739 w 1463886"/>
                  <a:gd name="connsiteY7" fmla="*/ 581131 h 1180326"/>
                  <a:gd name="connsiteX8" fmla="*/ 1221106 w 1463886"/>
                  <a:gd name="connsiteY8" fmla="*/ 533041 h 1180326"/>
                  <a:gd name="connsiteX9" fmla="*/ 1067086 w 1463886"/>
                  <a:gd name="connsiteY9" fmla="*/ 2381 h 1180326"/>
                  <a:gd name="connsiteX10" fmla="*/ 1253617 w 1463886"/>
                  <a:gd name="connsiteY10" fmla="*/ 0 h 1180326"/>
                  <a:gd name="connsiteX11" fmla="*/ 1463886 w 1463886"/>
                  <a:gd name="connsiteY11" fmla="*/ 648420 h 1180326"/>
                  <a:gd name="connsiteX12" fmla="*/ 879912 w 1463886"/>
                  <a:gd name="connsiteY12" fmla="*/ 724063 h 1180326"/>
                  <a:gd name="connsiteX13" fmla="*/ 1429005 w 1463886"/>
                  <a:gd name="connsiteY13" fmla="*/ 1180326 h 1180326"/>
                  <a:gd name="connsiteX14" fmla="*/ 1099697 w 1463886"/>
                  <a:gd name="connsiteY14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213933 w 1463886"/>
                  <a:gd name="connsiteY2" fmla="*/ 477754 h 1180326"/>
                  <a:gd name="connsiteX3" fmla="*/ 0 w 1463886"/>
                  <a:gd name="connsiteY3" fmla="*/ 364778 h 1180326"/>
                  <a:gd name="connsiteX4" fmla="*/ 429705 w 1463886"/>
                  <a:gd name="connsiteY4" fmla="*/ 2381 h 1180326"/>
                  <a:gd name="connsiteX5" fmla="*/ 628936 w 1463886"/>
                  <a:gd name="connsiteY5" fmla="*/ 2381 h 1180326"/>
                  <a:gd name="connsiteX6" fmla="*/ 317296 w 1463886"/>
                  <a:gd name="connsiteY6" fmla="*/ 338336 h 1180326"/>
                  <a:gd name="connsiteX7" fmla="*/ 783739 w 1463886"/>
                  <a:gd name="connsiteY7" fmla="*/ 581131 h 1180326"/>
                  <a:gd name="connsiteX8" fmla="*/ 1221106 w 1463886"/>
                  <a:gd name="connsiteY8" fmla="*/ 533041 h 1180326"/>
                  <a:gd name="connsiteX9" fmla="*/ 1067086 w 1463886"/>
                  <a:gd name="connsiteY9" fmla="*/ 2381 h 1180326"/>
                  <a:gd name="connsiteX10" fmla="*/ 1253617 w 1463886"/>
                  <a:gd name="connsiteY10" fmla="*/ 0 h 1180326"/>
                  <a:gd name="connsiteX11" fmla="*/ 1463886 w 1463886"/>
                  <a:gd name="connsiteY11" fmla="*/ 648420 h 1180326"/>
                  <a:gd name="connsiteX12" fmla="*/ 879912 w 1463886"/>
                  <a:gd name="connsiteY12" fmla="*/ 724063 h 1180326"/>
                  <a:gd name="connsiteX13" fmla="*/ 1429005 w 1463886"/>
                  <a:gd name="connsiteY13" fmla="*/ 1180326 h 1180326"/>
                  <a:gd name="connsiteX14" fmla="*/ 1099697 w 1463886"/>
                  <a:gd name="connsiteY14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213933 w 1463886"/>
                  <a:gd name="connsiteY3" fmla="*/ 477754 h 1180326"/>
                  <a:gd name="connsiteX4" fmla="*/ 0 w 1463886"/>
                  <a:gd name="connsiteY4" fmla="*/ 364778 h 1180326"/>
                  <a:gd name="connsiteX5" fmla="*/ 429705 w 1463886"/>
                  <a:gd name="connsiteY5" fmla="*/ 2381 h 1180326"/>
                  <a:gd name="connsiteX6" fmla="*/ 628936 w 1463886"/>
                  <a:gd name="connsiteY6" fmla="*/ 2381 h 1180326"/>
                  <a:gd name="connsiteX7" fmla="*/ 317296 w 1463886"/>
                  <a:gd name="connsiteY7" fmla="*/ 338336 h 1180326"/>
                  <a:gd name="connsiteX8" fmla="*/ 783739 w 1463886"/>
                  <a:gd name="connsiteY8" fmla="*/ 581131 h 1180326"/>
                  <a:gd name="connsiteX9" fmla="*/ 1221106 w 1463886"/>
                  <a:gd name="connsiteY9" fmla="*/ 533041 h 1180326"/>
                  <a:gd name="connsiteX10" fmla="*/ 1067086 w 1463886"/>
                  <a:gd name="connsiteY10" fmla="*/ 2381 h 1180326"/>
                  <a:gd name="connsiteX11" fmla="*/ 1253617 w 1463886"/>
                  <a:gd name="connsiteY11" fmla="*/ 0 h 1180326"/>
                  <a:gd name="connsiteX12" fmla="*/ 1463886 w 1463886"/>
                  <a:gd name="connsiteY12" fmla="*/ 648420 h 1180326"/>
                  <a:gd name="connsiteX13" fmla="*/ 879912 w 1463886"/>
                  <a:gd name="connsiteY13" fmla="*/ 724063 h 1180326"/>
                  <a:gd name="connsiteX14" fmla="*/ 1429005 w 1463886"/>
                  <a:gd name="connsiteY14" fmla="*/ 1180326 h 1180326"/>
                  <a:gd name="connsiteX15" fmla="*/ 1099697 w 1463886"/>
                  <a:gd name="connsiteY15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353351 w 1463886"/>
                  <a:gd name="connsiteY3" fmla="*/ 554675 h 1180326"/>
                  <a:gd name="connsiteX4" fmla="*/ 213933 w 1463886"/>
                  <a:gd name="connsiteY4" fmla="*/ 477754 h 1180326"/>
                  <a:gd name="connsiteX5" fmla="*/ 0 w 1463886"/>
                  <a:gd name="connsiteY5" fmla="*/ 364778 h 1180326"/>
                  <a:gd name="connsiteX6" fmla="*/ 429705 w 1463886"/>
                  <a:gd name="connsiteY6" fmla="*/ 2381 h 1180326"/>
                  <a:gd name="connsiteX7" fmla="*/ 628936 w 1463886"/>
                  <a:gd name="connsiteY7" fmla="*/ 2381 h 1180326"/>
                  <a:gd name="connsiteX8" fmla="*/ 317296 w 1463886"/>
                  <a:gd name="connsiteY8" fmla="*/ 338336 h 1180326"/>
                  <a:gd name="connsiteX9" fmla="*/ 783739 w 1463886"/>
                  <a:gd name="connsiteY9" fmla="*/ 581131 h 1180326"/>
                  <a:gd name="connsiteX10" fmla="*/ 1221106 w 1463886"/>
                  <a:gd name="connsiteY10" fmla="*/ 533041 h 1180326"/>
                  <a:gd name="connsiteX11" fmla="*/ 1067086 w 1463886"/>
                  <a:gd name="connsiteY11" fmla="*/ 2381 h 1180326"/>
                  <a:gd name="connsiteX12" fmla="*/ 1253617 w 1463886"/>
                  <a:gd name="connsiteY12" fmla="*/ 0 h 1180326"/>
                  <a:gd name="connsiteX13" fmla="*/ 1463886 w 1463886"/>
                  <a:gd name="connsiteY13" fmla="*/ 648420 h 1180326"/>
                  <a:gd name="connsiteX14" fmla="*/ 879912 w 1463886"/>
                  <a:gd name="connsiteY14" fmla="*/ 724063 h 1180326"/>
                  <a:gd name="connsiteX15" fmla="*/ 1429005 w 1463886"/>
                  <a:gd name="connsiteY15" fmla="*/ 1180326 h 1180326"/>
                  <a:gd name="connsiteX16" fmla="*/ 1099697 w 1463886"/>
                  <a:gd name="connsiteY16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86535 w 1463886"/>
                  <a:gd name="connsiteY3" fmla="*/ 845529 h 1180326"/>
                  <a:gd name="connsiteX4" fmla="*/ 213933 w 1463886"/>
                  <a:gd name="connsiteY4" fmla="*/ 477754 h 1180326"/>
                  <a:gd name="connsiteX5" fmla="*/ 0 w 1463886"/>
                  <a:gd name="connsiteY5" fmla="*/ 364778 h 1180326"/>
                  <a:gd name="connsiteX6" fmla="*/ 429705 w 1463886"/>
                  <a:gd name="connsiteY6" fmla="*/ 2381 h 1180326"/>
                  <a:gd name="connsiteX7" fmla="*/ 628936 w 1463886"/>
                  <a:gd name="connsiteY7" fmla="*/ 2381 h 1180326"/>
                  <a:gd name="connsiteX8" fmla="*/ 317296 w 1463886"/>
                  <a:gd name="connsiteY8" fmla="*/ 338336 h 1180326"/>
                  <a:gd name="connsiteX9" fmla="*/ 783739 w 1463886"/>
                  <a:gd name="connsiteY9" fmla="*/ 581131 h 1180326"/>
                  <a:gd name="connsiteX10" fmla="*/ 1221106 w 1463886"/>
                  <a:gd name="connsiteY10" fmla="*/ 533041 h 1180326"/>
                  <a:gd name="connsiteX11" fmla="*/ 1067086 w 1463886"/>
                  <a:gd name="connsiteY11" fmla="*/ 2381 h 1180326"/>
                  <a:gd name="connsiteX12" fmla="*/ 1253617 w 1463886"/>
                  <a:gd name="connsiteY12" fmla="*/ 0 h 1180326"/>
                  <a:gd name="connsiteX13" fmla="*/ 1463886 w 1463886"/>
                  <a:gd name="connsiteY13" fmla="*/ 648420 h 1180326"/>
                  <a:gd name="connsiteX14" fmla="*/ 879912 w 1463886"/>
                  <a:gd name="connsiteY14" fmla="*/ 724063 h 1180326"/>
                  <a:gd name="connsiteX15" fmla="*/ 1429005 w 1463886"/>
                  <a:gd name="connsiteY15" fmla="*/ 1180326 h 1180326"/>
                  <a:gd name="connsiteX16" fmla="*/ 1099697 w 1463886"/>
                  <a:gd name="connsiteY16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338929 w 1463886"/>
                  <a:gd name="connsiteY3" fmla="*/ 698900 h 1180326"/>
                  <a:gd name="connsiteX4" fmla="*/ 86535 w 1463886"/>
                  <a:gd name="connsiteY4" fmla="*/ 845529 h 1180326"/>
                  <a:gd name="connsiteX5" fmla="*/ 213933 w 1463886"/>
                  <a:gd name="connsiteY5" fmla="*/ 477754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300469 w 1463886"/>
                  <a:gd name="connsiteY3" fmla="*/ 1158016 h 1180326"/>
                  <a:gd name="connsiteX4" fmla="*/ 86535 w 1463886"/>
                  <a:gd name="connsiteY4" fmla="*/ 845529 h 1180326"/>
                  <a:gd name="connsiteX5" fmla="*/ 213933 w 1463886"/>
                  <a:gd name="connsiteY5" fmla="*/ 477754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109312 w 1473501"/>
                  <a:gd name="connsiteY0" fmla="*/ 1177153 h 1180326"/>
                  <a:gd name="connsiteX1" fmla="*/ 684589 w 1473501"/>
                  <a:gd name="connsiteY1" fmla="*/ 715963 h 1180326"/>
                  <a:gd name="connsiteX2" fmla="*/ 483154 w 1473501"/>
                  <a:gd name="connsiteY2" fmla="*/ 617172 h 1180326"/>
                  <a:gd name="connsiteX3" fmla="*/ 310084 w 1473501"/>
                  <a:gd name="connsiteY3" fmla="*/ 1158016 h 1180326"/>
                  <a:gd name="connsiteX4" fmla="*/ 0 w 1473501"/>
                  <a:gd name="connsiteY4" fmla="*/ 1165228 h 1180326"/>
                  <a:gd name="connsiteX5" fmla="*/ 223548 w 1473501"/>
                  <a:gd name="connsiteY5" fmla="*/ 477754 h 1180326"/>
                  <a:gd name="connsiteX6" fmla="*/ 9615 w 1473501"/>
                  <a:gd name="connsiteY6" fmla="*/ 364778 h 1180326"/>
                  <a:gd name="connsiteX7" fmla="*/ 439320 w 1473501"/>
                  <a:gd name="connsiteY7" fmla="*/ 2381 h 1180326"/>
                  <a:gd name="connsiteX8" fmla="*/ 638551 w 1473501"/>
                  <a:gd name="connsiteY8" fmla="*/ 2381 h 1180326"/>
                  <a:gd name="connsiteX9" fmla="*/ 326911 w 1473501"/>
                  <a:gd name="connsiteY9" fmla="*/ 338336 h 1180326"/>
                  <a:gd name="connsiteX10" fmla="*/ 793354 w 1473501"/>
                  <a:gd name="connsiteY10" fmla="*/ 581131 h 1180326"/>
                  <a:gd name="connsiteX11" fmla="*/ 1230721 w 1473501"/>
                  <a:gd name="connsiteY11" fmla="*/ 533041 h 1180326"/>
                  <a:gd name="connsiteX12" fmla="*/ 1076701 w 1473501"/>
                  <a:gd name="connsiteY12" fmla="*/ 2381 h 1180326"/>
                  <a:gd name="connsiteX13" fmla="*/ 1263232 w 1473501"/>
                  <a:gd name="connsiteY13" fmla="*/ 0 h 1180326"/>
                  <a:gd name="connsiteX14" fmla="*/ 1473501 w 1473501"/>
                  <a:gd name="connsiteY14" fmla="*/ 648420 h 1180326"/>
                  <a:gd name="connsiteX15" fmla="*/ 889527 w 1473501"/>
                  <a:gd name="connsiteY15" fmla="*/ 724063 h 1180326"/>
                  <a:gd name="connsiteX16" fmla="*/ 1438620 w 1473501"/>
                  <a:gd name="connsiteY16" fmla="*/ 1180326 h 1180326"/>
                  <a:gd name="connsiteX17" fmla="*/ 1109312 w 1473501"/>
                  <a:gd name="connsiteY17" fmla="*/ 1177153 h 1180326"/>
                  <a:gd name="connsiteX0" fmla="*/ 1109312 w 1473501"/>
                  <a:gd name="connsiteY0" fmla="*/ 1177153 h 1180326"/>
                  <a:gd name="connsiteX1" fmla="*/ 684589 w 1473501"/>
                  <a:gd name="connsiteY1" fmla="*/ 715963 h 1180326"/>
                  <a:gd name="connsiteX2" fmla="*/ 483154 w 1473501"/>
                  <a:gd name="connsiteY2" fmla="*/ 617172 h 1180326"/>
                  <a:gd name="connsiteX3" fmla="*/ 310084 w 1473501"/>
                  <a:gd name="connsiteY3" fmla="*/ 1162824 h 1180326"/>
                  <a:gd name="connsiteX4" fmla="*/ 0 w 1473501"/>
                  <a:gd name="connsiteY4" fmla="*/ 1165228 h 1180326"/>
                  <a:gd name="connsiteX5" fmla="*/ 223548 w 1473501"/>
                  <a:gd name="connsiteY5" fmla="*/ 477754 h 1180326"/>
                  <a:gd name="connsiteX6" fmla="*/ 9615 w 1473501"/>
                  <a:gd name="connsiteY6" fmla="*/ 364778 h 1180326"/>
                  <a:gd name="connsiteX7" fmla="*/ 439320 w 1473501"/>
                  <a:gd name="connsiteY7" fmla="*/ 2381 h 1180326"/>
                  <a:gd name="connsiteX8" fmla="*/ 638551 w 1473501"/>
                  <a:gd name="connsiteY8" fmla="*/ 2381 h 1180326"/>
                  <a:gd name="connsiteX9" fmla="*/ 326911 w 1473501"/>
                  <a:gd name="connsiteY9" fmla="*/ 338336 h 1180326"/>
                  <a:gd name="connsiteX10" fmla="*/ 793354 w 1473501"/>
                  <a:gd name="connsiteY10" fmla="*/ 581131 h 1180326"/>
                  <a:gd name="connsiteX11" fmla="*/ 1230721 w 1473501"/>
                  <a:gd name="connsiteY11" fmla="*/ 533041 h 1180326"/>
                  <a:gd name="connsiteX12" fmla="*/ 1076701 w 1473501"/>
                  <a:gd name="connsiteY12" fmla="*/ 2381 h 1180326"/>
                  <a:gd name="connsiteX13" fmla="*/ 1263232 w 1473501"/>
                  <a:gd name="connsiteY13" fmla="*/ 0 h 1180326"/>
                  <a:gd name="connsiteX14" fmla="*/ 1473501 w 1473501"/>
                  <a:gd name="connsiteY14" fmla="*/ 648420 h 1180326"/>
                  <a:gd name="connsiteX15" fmla="*/ 889527 w 1473501"/>
                  <a:gd name="connsiteY15" fmla="*/ 724063 h 1180326"/>
                  <a:gd name="connsiteX16" fmla="*/ 1438620 w 1473501"/>
                  <a:gd name="connsiteY16" fmla="*/ 1180326 h 1180326"/>
                  <a:gd name="connsiteX17" fmla="*/ 1109312 w 1473501"/>
                  <a:gd name="connsiteY17" fmla="*/ 1177153 h 1180326"/>
                  <a:gd name="connsiteX0" fmla="*/ 1109312 w 1473501"/>
                  <a:gd name="connsiteY0" fmla="*/ 1177153 h 1180326"/>
                  <a:gd name="connsiteX1" fmla="*/ 684589 w 1473501"/>
                  <a:gd name="connsiteY1" fmla="*/ 715963 h 1180326"/>
                  <a:gd name="connsiteX2" fmla="*/ 483154 w 1473501"/>
                  <a:gd name="connsiteY2" fmla="*/ 617172 h 1180326"/>
                  <a:gd name="connsiteX3" fmla="*/ 310084 w 1473501"/>
                  <a:gd name="connsiteY3" fmla="*/ 1162824 h 1180326"/>
                  <a:gd name="connsiteX4" fmla="*/ 0 w 1473501"/>
                  <a:gd name="connsiteY4" fmla="*/ 1165228 h 1180326"/>
                  <a:gd name="connsiteX5" fmla="*/ 274026 w 1473501"/>
                  <a:gd name="connsiteY5" fmla="*/ 533040 h 1180326"/>
                  <a:gd name="connsiteX6" fmla="*/ 9615 w 1473501"/>
                  <a:gd name="connsiteY6" fmla="*/ 364778 h 1180326"/>
                  <a:gd name="connsiteX7" fmla="*/ 439320 w 1473501"/>
                  <a:gd name="connsiteY7" fmla="*/ 2381 h 1180326"/>
                  <a:gd name="connsiteX8" fmla="*/ 638551 w 1473501"/>
                  <a:gd name="connsiteY8" fmla="*/ 2381 h 1180326"/>
                  <a:gd name="connsiteX9" fmla="*/ 326911 w 1473501"/>
                  <a:gd name="connsiteY9" fmla="*/ 338336 h 1180326"/>
                  <a:gd name="connsiteX10" fmla="*/ 793354 w 1473501"/>
                  <a:gd name="connsiteY10" fmla="*/ 581131 h 1180326"/>
                  <a:gd name="connsiteX11" fmla="*/ 1230721 w 1473501"/>
                  <a:gd name="connsiteY11" fmla="*/ 533041 h 1180326"/>
                  <a:gd name="connsiteX12" fmla="*/ 1076701 w 1473501"/>
                  <a:gd name="connsiteY12" fmla="*/ 2381 h 1180326"/>
                  <a:gd name="connsiteX13" fmla="*/ 1263232 w 1473501"/>
                  <a:gd name="connsiteY13" fmla="*/ 0 h 1180326"/>
                  <a:gd name="connsiteX14" fmla="*/ 1473501 w 1473501"/>
                  <a:gd name="connsiteY14" fmla="*/ 648420 h 1180326"/>
                  <a:gd name="connsiteX15" fmla="*/ 889527 w 1473501"/>
                  <a:gd name="connsiteY15" fmla="*/ 724063 h 1180326"/>
                  <a:gd name="connsiteX16" fmla="*/ 1438620 w 1473501"/>
                  <a:gd name="connsiteY16" fmla="*/ 1180326 h 1180326"/>
                  <a:gd name="connsiteX17" fmla="*/ 1109312 w 1473501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300469 w 1463886"/>
                  <a:gd name="connsiteY3" fmla="*/ 1162824 h 1180326"/>
                  <a:gd name="connsiteX4" fmla="*/ 84132 w 1463886"/>
                  <a:gd name="connsiteY4" fmla="*/ 1160420 h 1180326"/>
                  <a:gd name="connsiteX5" fmla="*/ 264411 w 1463886"/>
                  <a:gd name="connsiteY5" fmla="*/ 533040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300469 w 1463886"/>
                  <a:gd name="connsiteY3" fmla="*/ 1162824 h 1180326"/>
                  <a:gd name="connsiteX4" fmla="*/ 86535 w 1463886"/>
                  <a:gd name="connsiteY4" fmla="*/ 1170035 h 1180326"/>
                  <a:gd name="connsiteX5" fmla="*/ 264411 w 1463886"/>
                  <a:gd name="connsiteY5" fmla="*/ 533040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286047 w 1463886"/>
                  <a:gd name="connsiteY3" fmla="*/ 1170036 h 1180326"/>
                  <a:gd name="connsiteX4" fmla="*/ 86535 w 1463886"/>
                  <a:gd name="connsiteY4" fmla="*/ 1170035 h 1180326"/>
                  <a:gd name="connsiteX5" fmla="*/ 264411 w 1463886"/>
                  <a:gd name="connsiteY5" fmla="*/ 533040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396619 w 1463886"/>
                  <a:gd name="connsiteY2" fmla="*/ 600345 h 1180326"/>
                  <a:gd name="connsiteX3" fmla="*/ 286047 w 1463886"/>
                  <a:gd name="connsiteY3" fmla="*/ 1170036 h 1180326"/>
                  <a:gd name="connsiteX4" fmla="*/ 86535 w 1463886"/>
                  <a:gd name="connsiteY4" fmla="*/ 1170035 h 1180326"/>
                  <a:gd name="connsiteX5" fmla="*/ 264411 w 1463886"/>
                  <a:gd name="connsiteY5" fmla="*/ 533040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396619 w 1463886"/>
                  <a:gd name="connsiteY2" fmla="*/ 600345 h 1180326"/>
                  <a:gd name="connsiteX3" fmla="*/ 286047 w 1463886"/>
                  <a:gd name="connsiteY3" fmla="*/ 1170036 h 1180326"/>
                  <a:gd name="connsiteX4" fmla="*/ 86535 w 1463886"/>
                  <a:gd name="connsiteY4" fmla="*/ 1170035 h 1180326"/>
                  <a:gd name="connsiteX5" fmla="*/ 264411 w 1463886"/>
                  <a:gd name="connsiteY5" fmla="*/ 533040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908757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87923"/>
                  <a:gd name="connsiteY0" fmla="*/ 1177153 h 1180326"/>
                  <a:gd name="connsiteX1" fmla="*/ 674974 w 1487923"/>
                  <a:gd name="connsiteY1" fmla="*/ 715963 h 1180326"/>
                  <a:gd name="connsiteX2" fmla="*/ 396619 w 1487923"/>
                  <a:gd name="connsiteY2" fmla="*/ 600345 h 1180326"/>
                  <a:gd name="connsiteX3" fmla="*/ 286047 w 1487923"/>
                  <a:gd name="connsiteY3" fmla="*/ 1170036 h 1180326"/>
                  <a:gd name="connsiteX4" fmla="*/ 86535 w 1487923"/>
                  <a:gd name="connsiteY4" fmla="*/ 1170035 h 1180326"/>
                  <a:gd name="connsiteX5" fmla="*/ 264411 w 1487923"/>
                  <a:gd name="connsiteY5" fmla="*/ 533040 h 1180326"/>
                  <a:gd name="connsiteX6" fmla="*/ 0 w 1487923"/>
                  <a:gd name="connsiteY6" fmla="*/ 364778 h 1180326"/>
                  <a:gd name="connsiteX7" fmla="*/ 429705 w 1487923"/>
                  <a:gd name="connsiteY7" fmla="*/ 2381 h 1180326"/>
                  <a:gd name="connsiteX8" fmla="*/ 628936 w 1487923"/>
                  <a:gd name="connsiteY8" fmla="*/ 2381 h 1180326"/>
                  <a:gd name="connsiteX9" fmla="*/ 317296 w 1487923"/>
                  <a:gd name="connsiteY9" fmla="*/ 338336 h 1180326"/>
                  <a:gd name="connsiteX10" fmla="*/ 783739 w 1487923"/>
                  <a:gd name="connsiteY10" fmla="*/ 581131 h 1180326"/>
                  <a:gd name="connsiteX11" fmla="*/ 1221106 w 1487923"/>
                  <a:gd name="connsiteY11" fmla="*/ 533041 h 1180326"/>
                  <a:gd name="connsiteX12" fmla="*/ 1067086 w 1487923"/>
                  <a:gd name="connsiteY12" fmla="*/ 2381 h 1180326"/>
                  <a:gd name="connsiteX13" fmla="*/ 1253617 w 1487923"/>
                  <a:gd name="connsiteY13" fmla="*/ 0 h 1180326"/>
                  <a:gd name="connsiteX14" fmla="*/ 1487923 w 1487923"/>
                  <a:gd name="connsiteY14" fmla="*/ 701302 h 1180326"/>
                  <a:gd name="connsiteX15" fmla="*/ 908757 w 1487923"/>
                  <a:gd name="connsiteY15" fmla="*/ 724063 h 1180326"/>
                  <a:gd name="connsiteX16" fmla="*/ 1429005 w 1487923"/>
                  <a:gd name="connsiteY16" fmla="*/ 1180326 h 1180326"/>
                  <a:gd name="connsiteX17" fmla="*/ 1099697 w 1487923"/>
                  <a:gd name="connsiteY17" fmla="*/ 1177153 h 1180326"/>
                  <a:gd name="connsiteX0" fmla="*/ 1099697 w 1487923"/>
                  <a:gd name="connsiteY0" fmla="*/ 1177153 h 1180326"/>
                  <a:gd name="connsiteX1" fmla="*/ 674974 w 1487923"/>
                  <a:gd name="connsiteY1" fmla="*/ 715963 h 1180326"/>
                  <a:gd name="connsiteX2" fmla="*/ 396619 w 1487923"/>
                  <a:gd name="connsiteY2" fmla="*/ 600345 h 1180326"/>
                  <a:gd name="connsiteX3" fmla="*/ 286047 w 1487923"/>
                  <a:gd name="connsiteY3" fmla="*/ 1170036 h 1180326"/>
                  <a:gd name="connsiteX4" fmla="*/ 86535 w 1487923"/>
                  <a:gd name="connsiteY4" fmla="*/ 1170035 h 1180326"/>
                  <a:gd name="connsiteX5" fmla="*/ 264411 w 1487923"/>
                  <a:gd name="connsiteY5" fmla="*/ 533040 h 1180326"/>
                  <a:gd name="connsiteX6" fmla="*/ 0 w 1487923"/>
                  <a:gd name="connsiteY6" fmla="*/ 364778 h 1180326"/>
                  <a:gd name="connsiteX7" fmla="*/ 429705 w 1487923"/>
                  <a:gd name="connsiteY7" fmla="*/ 2381 h 1180326"/>
                  <a:gd name="connsiteX8" fmla="*/ 628936 w 1487923"/>
                  <a:gd name="connsiteY8" fmla="*/ 2381 h 1180326"/>
                  <a:gd name="connsiteX9" fmla="*/ 317296 w 1487923"/>
                  <a:gd name="connsiteY9" fmla="*/ 338336 h 1180326"/>
                  <a:gd name="connsiteX10" fmla="*/ 783739 w 1487923"/>
                  <a:gd name="connsiteY10" fmla="*/ 581131 h 1180326"/>
                  <a:gd name="connsiteX11" fmla="*/ 1252355 w 1487923"/>
                  <a:gd name="connsiteY11" fmla="*/ 576309 h 1180326"/>
                  <a:gd name="connsiteX12" fmla="*/ 1067086 w 1487923"/>
                  <a:gd name="connsiteY12" fmla="*/ 2381 h 1180326"/>
                  <a:gd name="connsiteX13" fmla="*/ 1253617 w 1487923"/>
                  <a:gd name="connsiteY13" fmla="*/ 0 h 1180326"/>
                  <a:gd name="connsiteX14" fmla="*/ 1487923 w 1487923"/>
                  <a:gd name="connsiteY14" fmla="*/ 701302 h 1180326"/>
                  <a:gd name="connsiteX15" fmla="*/ 908757 w 1487923"/>
                  <a:gd name="connsiteY15" fmla="*/ 724063 h 1180326"/>
                  <a:gd name="connsiteX16" fmla="*/ 1429005 w 1487923"/>
                  <a:gd name="connsiteY16" fmla="*/ 1180326 h 1180326"/>
                  <a:gd name="connsiteX17" fmla="*/ 1099697 w 1487923"/>
                  <a:gd name="connsiteY17" fmla="*/ 1177153 h 1180326"/>
                  <a:gd name="connsiteX0" fmla="*/ 1099697 w 1487923"/>
                  <a:gd name="connsiteY0" fmla="*/ 1177153 h 1180326"/>
                  <a:gd name="connsiteX1" fmla="*/ 674974 w 1487923"/>
                  <a:gd name="connsiteY1" fmla="*/ 715963 h 1180326"/>
                  <a:gd name="connsiteX2" fmla="*/ 396619 w 1487923"/>
                  <a:gd name="connsiteY2" fmla="*/ 600345 h 1180326"/>
                  <a:gd name="connsiteX3" fmla="*/ 286047 w 1487923"/>
                  <a:gd name="connsiteY3" fmla="*/ 1170036 h 1180326"/>
                  <a:gd name="connsiteX4" fmla="*/ 86535 w 1487923"/>
                  <a:gd name="connsiteY4" fmla="*/ 1170035 h 1180326"/>
                  <a:gd name="connsiteX5" fmla="*/ 264411 w 1487923"/>
                  <a:gd name="connsiteY5" fmla="*/ 533040 h 1180326"/>
                  <a:gd name="connsiteX6" fmla="*/ 0 w 1487923"/>
                  <a:gd name="connsiteY6" fmla="*/ 364778 h 1180326"/>
                  <a:gd name="connsiteX7" fmla="*/ 429705 w 1487923"/>
                  <a:gd name="connsiteY7" fmla="*/ 2381 h 1180326"/>
                  <a:gd name="connsiteX8" fmla="*/ 628936 w 1487923"/>
                  <a:gd name="connsiteY8" fmla="*/ 2381 h 1180326"/>
                  <a:gd name="connsiteX9" fmla="*/ 317296 w 1487923"/>
                  <a:gd name="connsiteY9" fmla="*/ 338336 h 1180326"/>
                  <a:gd name="connsiteX10" fmla="*/ 783739 w 1487923"/>
                  <a:gd name="connsiteY10" fmla="*/ 581131 h 1180326"/>
                  <a:gd name="connsiteX11" fmla="*/ 1230721 w 1487923"/>
                  <a:gd name="connsiteY11" fmla="*/ 557079 h 1180326"/>
                  <a:gd name="connsiteX12" fmla="*/ 1067086 w 1487923"/>
                  <a:gd name="connsiteY12" fmla="*/ 2381 h 1180326"/>
                  <a:gd name="connsiteX13" fmla="*/ 1253617 w 1487923"/>
                  <a:gd name="connsiteY13" fmla="*/ 0 h 1180326"/>
                  <a:gd name="connsiteX14" fmla="*/ 1487923 w 1487923"/>
                  <a:gd name="connsiteY14" fmla="*/ 701302 h 1180326"/>
                  <a:gd name="connsiteX15" fmla="*/ 908757 w 1487923"/>
                  <a:gd name="connsiteY15" fmla="*/ 724063 h 1180326"/>
                  <a:gd name="connsiteX16" fmla="*/ 1429005 w 1487923"/>
                  <a:gd name="connsiteY16" fmla="*/ 1180326 h 1180326"/>
                  <a:gd name="connsiteX17" fmla="*/ 1099697 w 1487923"/>
                  <a:gd name="connsiteY17" fmla="*/ 1177153 h 1180326"/>
                  <a:gd name="connsiteX0" fmla="*/ 1068447 w 1456673"/>
                  <a:gd name="connsiteY0" fmla="*/ 1177153 h 1180326"/>
                  <a:gd name="connsiteX1" fmla="*/ 643724 w 1456673"/>
                  <a:gd name="connsiteY1" fmla="*/ 715963 h 1180326"/>
                  <a:gd name="connsiteX2" fmla="*/ 365369 w 1456673"/>
                  <a:gd name="connsiteY2" fmla="*/ 600345 h 1180326"/>
                  <a:gd name="connsiteX3" fmla="*/ 254797 w 1456673"/>
                  <a:gd name="connsiteY3" fmla="*/ 1170036 h 1180326"/>
                  <a:gd name="connsiteX4" fmla="*/ 55285 w 1456673"/>
                  <a:gd name="connsiteY4" fmla="*/ 1170035 h 1180326"/>
                  <a:gd name="connsiteX5" fmla="*/ 233161 w 1456673"/>
                  <a:gd name="connsiteY5" fmla="*/ 533040 h 1180326"/>
                  <a:gd name="connsiteX6" fmla="*/ 0 w 1456673"/>
                  <a:gd name="connsiteY6" fmla="*/ 384008 h 1180326"/>
                  <a:gd name="connsiteX7" fmla="*/ 398455 w 1456673"/>
                  <a:gd name="connsiteY7" fmla="*/ 2381 h 1180326"/>
                  <a:gd name="connsiteX8" fmla="*/ 597686 w 1456673"/>
                  <a:gd name="connsiteY8" fmla="*/ 2381 h 1180326"/>
                  <a:gd name="connsiteX9" fmla="*/ 286046 w 1456673"/>
                  <a:gd name="connsiteY9" fmla="*/ 338336 h 1180326"/>
                  <a:gd name="connsiteX10" fmla="*/ 752489 w 1456673"/>
                  <a:gd name="connsiteY10" fmla="*/ 581131 h 1180326"/>
                  <a:gd name="connsiteX11" fmla="*/ 1199471 w 1456673"/>
                  <a:gd name="connsiteY11" fmla="*/ 557079 h 1180326"/>
                  <a:gd name="connsiteX12" fmla="*/ 1035836 w 1456673"/>
                  <a:gd name="connsiteY12" fmla="*/ 2381 h 1180326"/>
                  <a:gd name="connsiteX13" fmla="*/ 1222367 w 1456673"/>
                  <a:gd name="connsiteY13" fmla="*/ 0 h 1180326"/>
                  <a:gd name="connsiteX14" fmla="*/ 1456673 w 1456673"/>
                  <a:gd name="connsiteY14" fmla="*/ 701302 h 1180326"/>
                  <a:gd name="connsiteX15" fmla="*/ 877507 w 1456673"/>
                  <a:gd name="connsiteY15" fmla="*/ 724063 h 1180326"/>
                  <a:gd name="connsiteX16" fmla="*/ 1397755 w 1456673"/>
                  <a:gd name="connsiteY16" fmla="*/ 1180326 h 1180326"/>
                  <a:gd name="connsiteX17" fmla="*/ 1068447 w 1456673"/>
                  <a:gd name="connsiteY17" fmla="*/ 1177153 h 1180326"/>
                  <a:gd name="connsiteX0" fmla="*/ 1068447 w 1456673"/>
                  <a:gd name="connsiteY0" fmla="*/ 1177153 h 1180326"/>
                  <a:gd name="connsiteX1" fmla="*/ 643724 w 1456673"/>
                  <a:gd name="connsiteY1" fmla="*/ 715963 h 1180326"/>
                  <a:gd name="connsiteX2" fmla="*/ 374985 w 1456673"/>
                  <a:gd name="connsiteY2" fmla="*/ 595537 h 1180326"/>
                  <a:gd name="connsiteX3" fmla="*/ 254797 w 1456673"/>
                  <a:gd name="connsiteY3" fmla="*/ 1170036 h 1180326"/>
                  <a:gd name="connsiteX4" fmla="*/ 55285 w 1456673"/>
                  <a:gd name="connsiteY4" fmla="*/ 1170035 h 1180326"/>
                  <a:gd name="connsiteX5" fmla="*/ 233161 w 1456673"/>
                  <a:gd name="connsiteY5" fmla="*/ 533040 h 1180326"/>
                  <a:gd name="connsiteX6" fmla="*/ 0 w 1456673"/>
                  <a:gd name="connsiteY6" fmla="*/ 384008 h 1180326"/>
                  <a:gd name="connsiteX7" fmla="*/ 398455 w 1456673"/>
                  <a:gd name="connsiteY7" fmla="*/ 2381 h 1180326"/>
                  <a:gd name="connsiteX8" fmla="*/ 597686 w 1456673"/>
                  <a:gd name="connsiteY8" fmla="*/ 2381 h 1180326"/>
                  <a:gd name="connsiteX9" fmla="*/ 286046 w 1456673"/>
                  <a:gd name="connsiteY9" fmla="*/ 338336 h 1180326"/>
                  <a:gd name="connsiteX10" fmla="*/ 752489 w 1456673"/>
                  <a:gd name="connsiteY10" fmla="*/ 581131 h 1180326"/>
                  <a:gd name="connsiteX11" fmla="*/ 1199471 w 1456673"/>
                  <a:gd name="connsiteY11" fmla="*/ 557079 h 1180326"/>
                  <a:gd name="connsiteX12" fmla="*/ 1035836 w 1456673"/>
                  <a:gd name="connsiteY12" fmla="*/ 2381 h 1180326"/>
                  <a:gd name="connsiteX13" fmla="*/ 1222367 w 1456673"/>
                  <a:gd name="connsiteY13" fmla="*/ 0 h 1180326"/>
                  <a:gd name="connsiteX14" fmla="*/ 1456673 w 1456673"/>
                  <a:gd name="connsiteY14" fmla="*/ 701302 h 1180326"/>
                  <a:gd name="connsiteX15" fmla="*/ 877507 w 1456673"/>
                  <a:gd name="connsiteY15" fmla="*/ 724063 h 1180326"/>
                  <a:gd name="connsiteX16" fmla="*/ 1397755 w 1456673"/>
                  <a:gd name="connsiteY16" fmla="*/ 1180326 h 1180326"/>
                  <a:gd name="connsiteX17" fmla="*/ 1068447 w 1456673"/>
                  <a:gd name="connsiteY17" fmla="*/ 1177153 h 1180326"/>
                  <a:gd name="connsiteX0" fmla="*/ 1068447 w 1456673"/>
                  <a:gd name="connsiteY0" fmla="*/ 1345437 h 1348610"/>
                  <a:gd name="connsiteX1" fmla="*/ 643724 w 1456673"/>
                  <a:gd name="connsiteY1" fmla="*/ 884247 h 1348610"/>
                  <a:gd name="connsiteX2" fmla="*/ 374985 w 1456673"/>
                  <a:gd name="connsiteY2" fmla="*/ 763821 h 1348610"/>
                  <a:gd name="connsiteX3" fmla="*/ 254797 w 1456673"/>
                  <a:gd name="connsiteY3" fmla="*/ 1338320 h 1348610"/>
                  <a:gd name="connsiteX4" fmla="*/ 55285 w 1456673"/>
                  <a:gd name="connsiteY4" fmla="*/ 1338319 h 1348610"/>
                  <a:gd name="connsiteX5" fmla="*/ 233161 w 1456673"/>
                  <a:gd name="connsiteY5" fmla="*/ 701324 h 1348610"/>
                  <a:gd name="connsiteX6" fmla="*/ 0 w 1456673"/>
                  <a:gd name="connsiteY6" fmla="*/ 552292 h 1348610"/>
                  <a:gd name="connsiteX7" fmla="*/ 398455 w 1456673"/>
                  <a:gd name="connsiteY7" fmla="*/ 170665 h 1348610"/>
                  <a:gd name="connsiteX8" fmla="*/ 597686 w 1456673"/>
                  <a:gd name="connsiteY8" fmla="*/ 170665 h 1348610"/>
                  <a:gd name="connsiteX9" fmla="*/ 286046 w 1456673"/>
                  <a:gd name="connsiteY9" fmla="*/ 506620 h 1348610"/>
                  <a:gd name="connsiteX10" fmla="*/ 752489 w 1456673"/>
                  <a:gd name="connsiteY10" fmla="*/ 749415 h 1348610"/>
                  <a:gd name="connsiteX11" fmla="*/ 1199471 w 1456673"/>
                  <a:gd name="connsiteY11" fmla="*/ 725363 h 1348610"/>
                  <a:gd name="connsiteX12" fmla="*/ 1004588 w 1456673"/>
                  <a:gd name="connsiteY12" fmla="*/ 0 h 1348610"/>
                  <a:gd name="connsiteX13" fmla="*/ 1222367 w 1456673"/>
                  <a:gd name="connsiteY13" fmla="*/ 168284 h 1348610"/>
                  <a:gd name="connsiteX14" fmla="*/ 1456673 w 1456673"/>
                  <a:gd name="connsiteY14" fmla="*/ 869586 h 1348610"/>
                  <a:gd name="connsiteX15" fmla="*/ 877507 w 1456673"/>
                  <a:gd name="connsiteY15" fmla="*/ 892347 h 1348610"/>
                  <a:gd name="connsiteX16" fmla="*/ 1397755 w 1456673"/>
                  <a:gd name="connsiteY16" fmla="*/ 1348610 h 1348610"/>
                  <a:gd name="connsiteX17" fmla="*/ 1068447 w 1456673"/>
                  <a:gd name="connsiteY17" fmla="*/ 1345437 h 1348610"/>
                  <a:gd name="connsiteX0" fmla="*/ 1068447 w 1456673"/>
                  <a:gd name="connsiteY0" fmla="*/ 1345437 h 1348610"/>
                  <a:gd name="connsiteX1" fmla="*/ 643724 w 1456673"/>
                  <a:gd name="connsiteY1" fmla="*/ 884247 h 1348610"/>
                  <a:gd name="connsiteX2" fmla="*/ 374985 w 1456673"/>
                  <a:gd name="connsiteY2" fmla="*/ 763821 h 1348610"/>
                  <a:gd name="connsiteX3" fmla="*/ 254797 w 1456673"/>
                  <a:gd name="connsiteY3" fmla="*/ 1338320 h 1348610"/>
                  <a:gd name="connsiteX4" fmla="*/ 55285 w 1456673"/>
                  <a:gd name="connsiteY4" fmla="*/ 1338319 h 1348610"/>
                  <a:gd name="connsiteX5" fmla="*/ 233161 w 1456673"/>
                  <a:gd name="connsiteY5" fmla="*/ 701324 h 1348610"/>
                  <a:gd name="connsiteX6" fmla="*/ 0 w 1456673"/>
                  <a:gd name="connsiteY6" fmla="*/ 552292 h 1348610"/>
                  <a:gd name="connsiteX7" fmla="*/ 398455 w 1456673"/>
                  <a:gd name="connsiteY7" fmla="*/ 170665 h 1348610"/>
                  <a:gd name="connsiteX8" fmla="*/ 597686 w 1456673"/>
                  <a:gd name="connsiteY8" fmla="*/ 170665 h 1348610"/>
                  <a:gd name="connsiteX9" fmla="*/ 286046 w 1456673"/>
                  <a:gd name="connsiteY9" fmla="*/ 506620 h 1348610"/>
                  <a:gd name="connsiteX10" fmla="*/ 752489 w 1456673"/>
                  <a:gd name="connsiteY10" fmla="*/ 749415 h 1348610"/>
                  <a:gd name="connsiteX11" fmla="*/ 1199471 w 1456673"/>
                  <a:gd name="connsiteY11" fmla="*/ 725363 h 1348610"/>
                  <a:gd name="connsiteX12" fmla="*/ 1004588 w 1456673"/>
                  <a:gd name="connsiteY12" fmla="*/ 0 h 1348610"/>
                  <a:gd name="connsiteX13" fmla="*/ 1198329 w 1456673"/>
                  <a:gd name="connsiteY13" fmla="*/ 21 h 1348610"/>
                  <a:gd name="connsiteX14" fmla="*/ 1456673 w 1456673"/>
                  <a:gd name="connsiteY14" fmla="*/ 869586 h 1348610"/>
                  <a:gd name="connsiteX15" fmla="*/ 877507 w 1456673"/>
                  <a:gd name="connsiteY15" fmla="*/ 892347 h 1348610"/>
                  <a:gd name="connsiteX16" fmla="*/ 1397755 w 1456673"/>
                  <a:gd name="connsiteY16" fmla="*/ 1348610 h 1348610"/>
                  <a:gd name="connsiteX17" fmla="*/ 1068447 w 1456673"/>
                  <a:gd name="connsiteY17" fmla="*/ 1345437 h 1348610"/>
                  <a:gd name="connsiteX0" fmla="*/ 1068447 w 1456673"/>
                  <a:gd name="connsiteY0" fmla="*/ 1347843 h 1351016"/>
                  <a:gd name="connsiteX1" fmla="*/ 643724 w 1456673"/>
                  <a:gd name="connsiteY1" fmla="*/ 886653 h 1351016"/>
                  <a:gd name="connsiteX2" fmla="*/ 374985 w 1456673"/>
                  <a:gd name="connsiteY2" fmla="*/ 766227 h 1351016"/>
                  <a:gd name="connsiteX3" fmla="*/ 254797 w 1456673"/>
                  <a:gd name="connsiteY3" fmla="*/ 1340726 h 1351016"/>
                  <a:gd name="connsiteX4" fmla="*/ 55285 w 1456673"/>
                  <a:gd name="connsiteY4" fmla="*/ 1340725 h 1351016"/>
                  <a:gd name="connsiteX5" fmla="*/ 233161 w 1456673"/>
                  <a:gd name="connsiteY5" fmla="*/ 703730 h 1351016"/>
                  <a:gd name="connsiteX6" fmla="*/ 0 w 1456673"/>
                  <a:gd name="connsiteY6" fmla="*/ 554698 h 1351016"/>
                  <a:gd name="connsiteX7" fmla="*/ 398455 w 1456673"/>
                  <a:gd name="connsiteY7" fmla="*/ 173071 h 1351016"/>
                  <a:gd name="connsiteX8" fmla="*/ 633743 w 1456673"/>
                  <a:gd name="connsiteY8" fmla="*/ 0 h 1351016"/>
                  <a:gd name="connsiteX9" fmla="*/ 286046 w 1456673"/>
                  <a:gd name="connsiteY9" fmla="*/ 509026 h 1351016"/>
                  <a:gd name="connsiteX10" fmla="*/ 752489 w 1456673"/>
                  <a:gd name="connsiteY10" fmla="*/ 751821 h 1351016"/>
                  <a:gd name="connsiteX11" fmla="*/ 1199471 w 1456673"/>
                  <a:gd name="connsiteY11" fmla="*/ 727769 h 1351016"/>
                  <a:gd name="connsiteX12" fmla="*/ 1004588 w 1456673"/>
                  <a:gd name="connsiteY12" fmla="*/ 2406 h 1351016"/>
                  <a:gd name="connsiteX13" fmla="*/ 1198329 w 1456673"/>
                  <a:gd name="connsiteY13" fmla="*/ 2427 h 1351016"/>
                  <a:gd name="connsiteX14" fmla="*/ 1456673 w 1456673"/>
                  <a:gd name="connsiteY14" fmla="*/ 871992 h 1351016"/>
                  <a:gd name="connsiteX15" fmla="*/ 877507 w 1456673"/>
                  <a:gd name="connsiteY15" fmla="*/ 894753 h 1351016"/>
                  <a:gd name="connsiteX16" fmla="*/ 1397755 w 1456673"/>
                  <a:gd name="connsiteY16" fmla="*/ 1351016 h 1351016"/>
                  <a:gd name="connsiteX17" fmla="*/ 1068447 w 1456673"/>
                  <a:gd name="connsiteY17" fmla="*/ 1347843 h 1351016"/>
                  <a:gd name="connsiteX0" fmla="*/ 1068447 w 1456673"/>
                  <a:gd name="connsiteY0" fmla="*/ 1350245 h 1353418"/>
                  <a:gd name="connsiteX1" fmla="*/ 643724 w 1456673"/>
                  <a:gd name="connsiteY1" fmla="*/ 889055 h 1353418"/>
                  <a:gd name="connsiteX2" fmla="*/ 374985 w 1456673"/>
                  <a:gd name="connsiteY2" fmla="*/ 768629 h 1353418"/>
                  <a:gd name="connsiteX3" fmla="*/ 254797 w 1456673"/>
                  <a:gd name="connsiteY3" fmla="*/ 1343128 h 1353418"/>
                  <a:gd name="connsiteX4" fmla="*/ 55285 w 1456673"/>
                  <a:gd name="connsiteY4" fmla="*/ 1343127 h 1353418"/>
                  <a:gd name="connsiteX5" fmla="*/ 233161 w 1456673"/>
                  <a:gd name="connsiteY5" fmla="*/ 706132 h 1353418"/>
                  <a:gd name="connsiteX6" fmla="*/ 0 w 1456673"/>
                  <a:gd name="connsiteY6" fmla="*/ 557100 h 1353418"/>
                  <a:gd name="connsiteX7" fmla="*/ 405667 w 1456673"/>
                  <a:gd name="connsiteY7" fmla="*/ 0 h 1353418"/>
                  <a:gd name="connsiteX8" fmla="*/ 633743 w 1456673"/>
                  <a:gd name="connsiteY8" fmla="*/ 2402 h 1353418"/>
                  <a:gd name="connsiteX9" fmla="*/ 286046 w 1456673"/>
                  <a:gd name="connsiteY9" fmla="*/ 511428 h 1353418"/>
                  <a:gd name="connsiteX10" fmla="*/ 752489 w 1456673"/>
                  <a:gd name="connsiteY10" fmla="*/ 754223 h 1353418"/>
                  <a:gd name="connsiteX11" fmla="*/ 1199471 w 1456673"/>
                  <a:gd name="connsiteY11" fmla="*/ 730171 h 1353418"/>
                  <a:gd name="connsiteX12" fmla="*/ 1004588 w 1456673"/>
                  <a:gd name="connsiteY12" fmla="*/ 4808 h 1353418"/>
                  <a:gd name="connsiteX13" fmla="*/ 1198329 w 1456673"/>
                  <a:gd name="connsiteY13" fmla="*/ 4829 h 1353418"/>
                  <a:gd name="connsiteX14" fmla="*/ 1456673 w 1456673"/>
                  <a:gd name="connsiteY14" fmla="*/ 874394 h 1353418"/>
                  <a:gd name="connsiteX15" fmla="*/ 877507 w 1456673"/>
                  <a:gd name="connsiteY15" fmla="*/ 897155 h 1353418"/>
                  <a:gd name="connsiteX16" fmla="*/ 1397755 w 1456673"/>
                  <a:gd name="connsiteY16" fmla="*/ 1353418 h 1353418"/>
                  <a:gd name="connsiteX17" fmla="*/ 1068447 w 1456673"/>
                  <a:gd name="connsiteY17" fmla="*/ 1350245 h 1353418"/>
                  <a:gd name="connsiteX0" fmla="*/ 1068447 w 1456673"/>
                  <a:gd name="connsiteY0" fmla="*/ 1350245 h 1350245"/>
                  <a:gd name="connsiteX1" fmla="*/ 643724 w 1456673"/>
                  <a:gd name="connsiteY1" fmla="*/ 889055 h 1350245"/>
                  <a:gd name="connsiteX2" fmla="*/ 374985 w 1456673"/>
                  <a:gd name="connsiteY2" fmla="*/ 768629 h 1350245"/>
                  <a:gd name="connsiteX3" fmla="*/ 254797 w 1456673"/>
                  <a:gd name="connsiteY3" fmla="*/ 1343128 h 1350245"/>
                  <a:gd name="connsiteX4" fmla="*/ 55285 w 1456673"/>
                  <a:gd name="connsiteY4" fmla="*/ 1343127 h 1350245"/>
                  <a:gd name="connsiteX5" fmla="*/ 233161 w 1456673"/>
                  <a:gd name="connsiteY5" fmla="*/ 706132 h 1350245"/>
                  <a:gd name="connsiteX6" fmla="*/ 0 w 1456673"/>
                  <a:gd name="connsiteY6" fmla="*/ 557100 h 1350245"/>
                  <a:gd name="connsiteX7" fmla="*/ 405667 w 1456673"/>
                  <a:gd name="connsiteY7" fmla="*/ 0 h 1350245"/>
                  <a:gd name="connsiteX8" fmla="*/ 633743 w 1456673"/>
                  <a:gd name="connsiteY8" fmla="*/ 2402 h 1350245"/>
                  <a:gd name="connsiteX9" fmla="*/ 286046 w 1456673"/>
                  <a:gd name="connsiteY9" fmla="*/ 511428 h 1350245"/>
                  <a:gd name="connsiteX10" fmla="*/ 752489 w 1456673"/>
                  <a:gd name="connsiteY10" fmla="*/ 754223 h 1350245"/>
                  <a:gd name="connsiteX11" fmla="*/ 1199471 w 1456673"/>
                  <a:gd name="connsiteY11" fmla="*/ 730171 h 1350245"/>
                  <a:gd name="connsiteX12" fmla="*/ 1004588 w 1456673"/>
                  <a:gd name="connsiteY12" fmla="*/ 4808 h 1350245"/>
                  <a:gd name="connsiteX13" fmla="*/ 1198329 w 1456673"/>
                  <a:gd name="connsiteY13" fmla="*/ 4829 h 1350245"/>
                  <a:gd name="connsiteX14" fmla="*/ 1456673 w 1456673"/>
                  <a:gd name="connsiteY14" fmla="*/ 874394 h 1350245"/>
                  <a:gd name="connsiteX15" fmla="*/ 877507 w 1456673"/>
                  <a:gd name="connsiteY15" fmla="*/ 897155 h 1350245"/>
                  <a:gd name="connsiteX16" fmla="*/ 1335257 w 1456673"/>
                  <a:gd name="connsiteY16" fmla="*/ 1348611 h 1350245"/>
                  <a:gd name="connsiteX17" fmla="*/ 1068447 w 1456673"/>
                  <a:gd name="connsiteY17" fmla="*/ 1350245 h 1350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56673" h="1350245">
                    <a:moveTo>
                      <a:pt x="1068447" y="1350245"/>
                    </a:moveTo>
                    <a:lnTo>
                      <a:pt x="643724" y="889055"/>
                    </a:lnTo>
                    <a:lnTo>
                      <a:pt x="374985" y="768629"/>
                    </a:lnTo>
                    <a:lnTo>
                      <a:pt x="254797" y="1343128"/>
                    </a:lnTo>
                    <a:lnTo>
                      <a:pt x="55285" y="1343127"/>
                    </a:lnTo>
                    <a:lnTo>
                      <a:pt x="233161" y="706132"/>
                    </a:lnTo>
                    <a:lnTo>
                      <a:pt x="0" y="557100"/>
                    </a:lnTo>
                    <a:lnTo>
                      <a:pt x="405667" y="0"/>
                    </a:lnTo>
                    <a:lnTo>
                      <a:pt x="633743" y="2402"/>
                    </a:lnTo>
                    <a:lnTo>
                      <a:pt x="286046" y="511428"/>
                    </a:lnTo>
                    <a:lnTo>
                      <a:pt x="752489" y="754223"/>
                    </a:lnTo>
                    <a:lnTo>
                      <a:pt x="1199471" y="730171"/>
                    </a:lnTo>
                    <a:lnTo>
                      <a:pt x="1004588" y="4808"/>
                    </a:lnTo>
                    <a:lnTo>
                      <a:pt x="1198329" y="4829"/>
                    </a:lnTo>
                    <a:lnTo>
                      <a:pt x="1456673" y="874394"/>
                    </a:lnTo>
                    <a:lnTo>
                      <a:pt x="877507" y="897155"/>
                    </a:lnTo>
                    <a:lnTo>
                      <a:pt x="1335257" y="1348611"/>
                    </a:lnTo>
                    <a:lnTo>
                      <a:pt x="1068447" y="1350245"/>
                    </a:lnTo>
                    <a:close/>
                  </a:path>
                </a:pathLst>
              </a:custGeom>
              <a:solidFill>
                <a:srgbClr val="C00000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2604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F87F14B-8EC2-4269-A61B-EDAF4E2E15C9}"/>
              </a:ext>
            </a:extLst>
          </p:cNvPr>
          <p:cNvGrpSpPr/>
          <p:nvPr/>
        </p:nvGrpSpPr>
        <p:grpSpPr>
          <a:xfrm>
            <a:off x="6270103" y="506813"/>
            <a:ext cx="4078975" cy="4078975"/>
            <a:chOff x="6270103" y="506813"/>
            <a:chExt cx="4078975" cy="4078975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C389CD77-6469-408A-B556-6D7EB10033B5}"/>
                </a:ext>
              </a:extLst>
            </p:cNvPr>
            <p:cNvSpPr/>
            <p:nvPr/>
          </p:nvSpPr>
          <p:spPr>
            <a:xfrm>
              <a:off x="6270103" y="506813"/>
              <a:ext cx="4078975" cy="4078975"/>
            </a:xfrm>
            <a:prstGeom prst="rect">
              <a:avLst/>
            </a:prstGeom>
            <a:noFill/>
            <a:ln w="508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Parallelogramm 73">
              <a:extLst>
                <a:ext uri="{FF2B5EF4-FFF2-40B4-BE49-F238E27FC236}">
                  <a16:creationId xmlns:a16="http://schemas.microsoft.com/office/drawing/2014/main" id="{05B0BB14-3870-4FB9-9CBB-E60198A789EC}"/>
                </a:ext>
              </a:extLst>
            </p:cNvPr>
            <p:cNvSpPr/>
            <p:nvPr/>
          </p:nvSpPr>
          <p:spPr>
            <a:xfrm>
              <a:off x="6798178" y="3148517"/>
              <a:ext cx="3027765" cy="835018"/>
            </a:xfrm>
            <a:prstGeom prst="parallelogram">
              <a:avLst>
                <a:gd name="adj" fmla="val 9810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152400" sx="115000" sy="115000" algn="ctr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A2F6DC4B-6ACA-48C7-8D0A-A5C5ACFE8AFC}"/>
                </a:ext>
              </a:extLst>
            </p:cNvPr>
            <p:cNvCxnSpPr/>
            <p:nvPr/>
          </p:nvCxnSpPr>
          <p:spPr>
            <a:xfrm>
              <a:off x="8327261" y="2516710"/>
              <a:ext cx="118728" cy="1164671"/>
            </a:xfrm>
            <a:prstGeom prst="straightConnector1">
              <a:avLst/>
            </a:prstGeom>
            <a:ln w="95250" cap="rnd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6201FDBE-03BD-43E5-94F3-EF0B08772E25}"/>
                </a:ext>
              </a:extLst>
            </p:cNvPr>
            <p:cNvCxnSpPr/>
            <p:nvPr/>
          </p:nvCxnSpPr>
          <p:spPr>
            <a:xfrm flipV="1">
              <a:off x="8590360" y="2465597"/>
              <a:ext cx="118728" cy="1164671"/>
            </a:xfrm>
            <a:prstGeom prst="straightConnector1">
              <a:avLst/>
            </a:prstGeom>
            <a:ln w="95250" cap="rnd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Parallelogramm 71">
              <a:extLst>
                <a:ext uri="{FF2B5EF4-FFF2-40B4-BE49-F238E27FC236}">
                  <a16:creationId xmlns:a16="http://schemas.microsoft.com/office/drawing/2014/main" id="{FFB0B9DB-ADF2-423A-A129-51A5F85B0DF5}"/>
                </a:ext>
              </a:extLst>
            </p:cNvPr>
            <p:cNvSpPr/>
            <p:nvPr/>
          </p:nvSpPr>
          <p:spPr>
            <a:xfrm>
              <a:off x="6798876" y="1810947"/>
              <a:ext cx="3027765" cy="835018"/>
            </a:xfrm>
            <a:prstGeom prst="parallelogram">
              <a:avLst>
                <a:gd name="adj" fmla="val 9810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152400" sx="115000" sy="115000" algn="ctr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B77289B5-48E7-403F-99D1-247A3CC34572}"/>
                </a:ext>
              </a:extLst>
            </p:cNvPr>
            <p:cNvSpPr/>
            <p:nvPr/>
          </p:nvSpPr>
          <p:spPr>
            <a:xfrm>
              <a:off x="8262874" y="2427574"/>
              <a:ext cx="133793" cy="760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2C2A563-7C97-46A2-AB71-623FE67BAF25}"/>
                </a:ext>
              </a:extLst>
            </p:cNvPr>
            <p:cNvSpPr/>
            <p:nvPr/>
          </p:nvSpPr>
          <p:spPr>
            <a:xfrm>
              <a:off x="8448156" y="3656449"/>
              <a:ext cx="133793" cy="760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0494F2BA-425B-49CF-86CC-DF320CE305C3}"/>
                </a:ext>
              </a:extLst>
            </p:cNvPr>
            <p:cNvCxnSpPr/>
            <p:nvPr/>
          </p:nvCxnSpPr>
          <p:spPr>
            <a:xfrm>
              <a:off x="8135514" y="1821384"/>
              <a:ext cx="170558" cy="630772"/>
            </a:xfrm>
            <a:prstGeom prst="straightConnector1">
              <a:avLst/>
            </a:prstGeom>
            <a:ln w="95250" cap="rnd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D9ADE35E-8978-4A7D-8D8F-090534751065}"/>
                </a:ext>
              </a:extLst>
            </p:cNvPr>
            <p:cNvCxnSpPr/>
            <p:nvPr/>
          </p:nvCxnSpPr>
          <p:spPr>
            <a:xfrm flipV="1">
              <a:off x="8386624" y="1768452"/>
              <a:ext cx="170558" cy="630772"/>
            </a:xfrm>
            <a:prstGeom prst="straightConnector1">
              <a:avLst/>
            </a:prstGeom>
            <a:ln w="95250" cap="rnd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264A4501-27DC-47C6-A019-0DD701F05EDE}"/>
                </a:ext>
              </a:extLst>
            </p:cNvPr>
            <p:cNvCxnSpPr/>
            <p:nvPr/>
          </p:nvCxnSpPr>
          <p:spPr>
            <a:xfrm>
              <a:off x="8627441" y="1828498"/>
              <a:ext cx="170558" cy="630772"/>
            </a:xfrm>
            <a:prstGeom prst="straightConnector1">
              <a:avLst/>
            </a:prstGeom>
            <a:ln w="95250" cap="rnd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Parallelogramm 72">
              <a:extLst>
                <a:ext uri="{FF2B5EF4-FFF2-40B4-BE49-F238E27FC236}">
                  <a16:creationId xmlns:a16="http://schemas.microsoft.com/office/drawing/2014/main" id="{F3635762-774D-4DD4-808B-030393A2BEB2}"/>
                </a:ext>
              </a:extLst>
            </p:cNvPr>
            <p:cNvSpPr/>
            <p:nvPr/>
          </p:nvSpPr>
          <p:spPr>
            <a:xfrm>
              <a:off x="6792539" y="1181121"/>
              <a:ext cx="3027765" cy="835018"/>
            </a:xfrm>
            <a:prstGeom prst="parallelogram">
              <a:avLst>
                <a:gd name="adj" fmla="val 9810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152400" sx="115000" sy="115000" algn="ctr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914BC274-B780-4281-9C91-EB832C4BD2C0}"/>
                </a:ext>
              </a:extLst>
            </p:cNvPr>
            <p:cNvCxnSpPr/>
            <p:nvPr/>
          </p:nvCxnSpPr>
          <p:spPr>
            <a:xfrm>
              <a:off x="7586934" y="1312115"/>
              <a:ext cx="526198" cy="432257"/>
            </a:xfrm>
            <a:prstGeom prst="straightConnector1">
              <a:avLst/>
            </a:prstGeom>
            <a:ln w="95250" cap="rnd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97C79D26-66D1-4DD7-82AB-7F78DBC7D5B7}"/>
                </a:ext>
              </a:extLst>
            </p:cNvPr>
            <p:cNvCxnSpPr/>
            <p:nvPr/>
          </p:nvCxnSpPr>
          <p:spPr>
            <a:xfrm flipV="1">
              <a:off x="8182890" y="1267460"/>
              <a:ext cx="526198" cy="432257"/>
            </a:xfrm>
            <a:prstGeom prst="straightConnector1">
              <a:avLst/>
            </a:prstGeom>
            <a:ln w="95250" cap="rnd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86D03117-1EE1-4948-BA0B-4F388962AC41}"/>
                </a:ext>
              </a:extLst>
            </p:cNvPr>
            <p:cNvCxnSpPr/>
            <p:nvPr/>
          </p:nvCxnSpPr>
          <p:spPr>
            <a:xfrm flipV="1">
              <a:off x="8619319" y="1297091"/>
              <a:ext cx="526198" cy="432257"/>
            </a:xfrm>
            <a:prstGeom prst="straightConnector1">
              <a:avLst/>
            </a:prstGeom>
            <a:ln w="95250" cap="rnd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159F9C11-0C3C-4F4E-8409-57C5D693D548}"/>
                </a:ext>
              </a:extLst>
            </p:cNvPr>
            <p:cNvSpPr/>
            <p:nvPr/>
          </p:nvSpPr>
          <p:spPr>
            <a:xfrm>
              <a:off x="8059891" y="1713243"/>
              <a:ext cx="133793" cy="760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D5ADCDF8-59DF-4632-8EAD-604B5E73E1EB}"/>
                </a:ext>
              </a:extLst>
            </p:cNvPr>
            <p:cNvSpPr/>
            <p:nvPr/>
          </p:nvSpPr>
          <p:spPr>
            <a:xfrm>
              <a:off x="8515053" y="1752016"/>
              <a:ext cx="133793" cy="760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94549539-8444-488C-A8C7-B2E9A9ECE3C9}"/>
              </a:ext>
            </a:extLst>
          </p:cNvPr>
          <p:cNvGrpSpPr/>
          <p:nvPr/>
        </p:nvGrpSpPr>
        <p:grpSpPr>
          <a:xfrm>
            <a:off x="748869" y="2226756"/>
            <a:ext cx="4078975" cy="4078975"/>
            <a:chOff x="6270103" y="506813"/>
            <a:chExt cx="4078975" cy="4078975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00CFF076-FCA0-4B2B-ADC7-9BD3437EE33B}"/>
                </a:ext>
              </a:extLst>
            </p:cNvPr>
            <p:cNvSpPr/>
            <p:nvPr/>
          </p:nvSpPr>
          <p:spPr>
            <a:xfrm>
              <a:off x="6270103" y="506813"/>
              <a:ext cx="4078975" cy="4078975"/>
            </a:xfrm>
            <a:prstGeom prst="rect">
              <a:avLst/>
            </a:prstGeom>
            <a:noFill/>
            <a:ln w="508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Parallelogramm 86">
              <a:extLst>
                <a:ext uri="{FF2B5EF4-FFF2-40B4-BE49-F238E27FC236}">
                  <a16:creationId xmlns:a16="http://schemas.microsoft.com/office/drawing/2014/main" id="{86C0B04C-1164-4776-BFA6-F3E399C7E9F3}"/>
                </a:ext>
              </a:extLst>
            </p:cNvPr>
            <p:cNvSpPr/>
            <p:nvPr/>
          </p:nvSpPr>
          <p:spPr>
            <a:xfrm>
              <a:off x="6798178" y="3148517"/>
              <a:ext cx="3027765" cy="835018"/>
            </a:xfrm>
            <a:prstGeom prst="parallelogram">
              <a:avLst>
                <a:gd name="adj" fmla="val 9810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A58533FE-B743-4B8E-A9E5-3BCDBE516280}"/>
                </a:ext>
              </a:extLst>
            </p:cNvPr>
            <p:cNvCxnSpPr/>
            <p:nvPr/>
          </p:nvCxnSpPr>
          <p:spPr>
            <a:xfrm>
              <a:off x="8327261" y="2516710"/>
              <a:ext cx="118728" cy="1164671"/>
            </a:xfrm>
            <a:prstGeom prst="straightConnector1">
              <a:avLst/>
            </a:prstGeom>
            <a:ln w="95250" cap="rnd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>
              <a:extLst>
                <a:ext uri="{FF2B5EF4-FFF2-40B4-BE49-F238E27FC236}">
                  <a16:creationId xmlns:a16="http://schemas.microsoft.com/office/drawing/2014/main" id="{A2CFFDF5-CC3E-4D70-9B3D-26C372F64B4B}"/>
                </a:ext>
              </a:extLst>
            </p:cNvPr>
            <p:cNvCxnSpPr/>
            <p:nvPr/>
          </p:nvCxnSpPr>
          <p:spPr>
            <a:xfrm flipV="1">
              <a:off x="8590360" y="2465597"/>
              <a:ext cx="118728" cy="1164671"/>
            </a:xfrm>
            <a:prstGeom prst="straightConnector1">
              <a:avLst/>
            </a:prstGeom>
            <a:ln w="95250" cap="rnd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Parallelogramm 89">
              <a:extLst>
                <a:ext uri="{FF2B5EF4-FFF2-40B4-BE49-F238E27FC236}">
                  <a16:creationId xmlns:a16="http://schemas.microsoft.com/office/drawing/2014/main" id="{4C68DCF9-B2FD-4338-B44A-68A06DE21DD3}"/>
                </a:ext>
              </a:extLst>
            </p:cNvPr>
            <p:cNvSpPr/>
            <p:nvPr/>
          </p:nvSpPr>
          <p:spPr>
            <a:xfrm>
              <a:off x="6798876" y="1810947"/>
              <a:ext cx="3027765" cy="835018"/>
            </a:xfrm>
            <a:prstGeom prst="parallelogram">
              <a:avLst>
                <a:gd name="adj" fmla="val 9810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FFCA6A8A-9DB3-4BCC-915C-01DABC02D9CB}"/>
                </a:ext>
              </a:extLst>
            </p:cNvPr>
            <p:cNvSpPr/>
            <p:nvPr/>
          </p:nvSpPr>
          <p:spPr>
            <a:xfrm>
              <a:off x="8262874" y="2427574"/>
              <a:ext cx="133793" cy="760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950F0BC-3052-4638-AAD6-DB73FEA3FC0D}"/>
                </a:ext>
              </a:extLst>
            </p:cNvPr>
            <p:cNvSpPr/>
            <p:nvPr/>
          </p:nvSpPr>
          <p:spPr>
            <a:xfrm>
              <a:off x="8448156" y="3656449"/>
              <a:ext cx="133793" cy="760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C65F654C-09A1-421E-9CF0-E9605605A711}"/>
                </a:ext>
              </a:extLst>
            </p:cNvPr>
            <p:cNvCxnSpPr/>
            <p:nvPr/>
          </p:nvCxnSpPr>
          <p:spPr>
            <a:xfrm>
              <a:off x="8135514" y="1821384"/>
              <a:ext cx="170558" cy="630772"/>
            </a:xfrm>
            <a:prstGeom prst="straightConnector1">
              <a:avLst/>
            </a:prstGeom>
            <a:ln w="95250" cap="rnd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>
              <a:extLst>
                <a:ext uri="{FF2B5EF4-FFF2-40B4-BE49-F238E27FC236}">
                  <a16:creationId xmlns:a16="http://schemas.microsoft.com/office/drawing/2014/main" id="{3DE68CB4-82B6-48F3-AD02-BA75B15721FF}"/>
                </a:ext>
              </a:extLst>
            </p:cNvPr>
            <p:cNvCxnSpPr/>
            <p:nvPr/>
          </p:nvCxnSpPr>
          <p:spPr>
            <a:xfrm flipV="1">
              <a:off x="8386624" y="1768452"/>
              <a:ext cx="170558" cy="630772"/>
            </a:xfrm>
            <a:prstGeom prst="straightConnector1">
              <a:avLst/>
            </a:prstGeom>
            <a:ln w="95250" cap="rnd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FB86510D-6A6E-473C-BC28-1712A4E34C57}"/>
                </a:ext>
              </a:extLst>
            </p:cNvPr>
            <p:cNvCxnSpPr/>
            <p:nvPr/>
          </p:nvCxnSpPr>
          <p:spPr>
            <a:xfrm>
              <a:off x="8627441" y="1828498"/>
              <a:ext cx="170558" cy="630772"/>
            </a:xfrm>
            <a:prstGeom prst="straightConnector1">
              <a:avLst/>
            </a:prstGeom>
            <a:ln w="95250" cap="rnd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Parallelogramm 95">
              <a:extLst>
                <a:ext uri="{FF2B5EF4-FFF2-40B4-BE49-F238E27FC236}">
                  <a16:creationId xmlns:a16="http://schemas.microsoft.com/office/drawing/2014/main" id="{57DBECE4-DB4D-42EE-BB84-6D1C747F3F18}"/>
                </a:ext>
              </a:extLst>
            </p:cNvPr>
            <p:cNvSpPr/>
            <p:nvPr/>
          </p:nvSpPr>
          <p:spPr>
            <a:xfrm>
              <a:off x="6792539" y="1181121"/>
              <a:ext cx="3027765" cy="835018"/>
            </a:xfrm>
            <a:prstGeom prst="parallelogram">
              <a:avLst>
                <a:gd name="adj" fmla="val 9810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F26B4AC5-93F5-4382-A417-51E43B773281}"/>
                </a:ext>
              </a:extLst>
            </p:cNvPr>
            <p:cNvCxnSpPr/>
            <p:nvPr/>
          </p:nvCxnSpPr>
          <p:spPr>
            <a:xfrm>
              <a:off x="7586934" y="1312115"/>
              <a:ext cx="526198" cy="432257"/>
            </a:xfrm>
            <a:prstGeom prst="straightConnector1">
              <a:avLst/>
            </a:prstGeom>
            <a:ln w="95250" cap="rnd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Gerade Verbindung mit Pfeil 97">
              <a:extLst>
                <a:ext uri="{FF2B5EF4-FFF2-40B4-BE49-F238E27FC236}">
                  <a16:creationId xmlns:a16="http://schemas.microsoft.com/office/drawing/2014/main" id="{47DECCB5-86BA-40CC-841F-30689FCF53EC}"/>
                </a:ext>
              </a:extLst>
            </p:cNvPr>
            <p:cNvCxnSpPr/>
            <p:nvPr/>
          </p:nvCxnSpPr>
          <p:spPr>
            <a:xfrm flipV="1">
              <a:off x="8182890" y="1267460"/>
              <a:ext cx="526198" cy="432257"/>
            </a:xfrm>
            <a:prstGeom prst="straightConnector1">
              <a:avLst/>
            </a:prstGeom>
            <a:ln w="95250" cap="rnd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4C1197E2-3357-4C06-8776-52F94058DAE8}"/>
                </a:ext>
              </a:extLst>
            </p:cNvPr>
            <p:cNvCxnSpPr/>
            <p:nvPr/>
          </p:nvCxnSpPr>
          <p:spPr>
            <a:xfrm flipV="1">
              <a:off x="8619319" y="1297091"/>
              <a:ext cx="526198" cy="432257"/>
            </a:xfrm>
            <a:prstGeom prst="straightConnector1">
              <a:avLst/>
            </a:prstGeom>
            <a:ln w="95250" cap="rnd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692C9A80-15E2-4989-A24D-F86B480AC9F4}"/>
                </a:ext>
              </a:extLst>
            </p:cNvPr>
            <p:cNvSpPr/>
            <p:nvPr/>
          </p:nvSpPr>
          <p:spPr>
            <a:xfrm>
              <a:off x="8059891" y="1713243"/>
              <a:ext cx="133793" cy="760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3909B724-4F2B-494D-AD6B-91D5685F42F9}"/>
                </a:ext>
              </a:extLst>
            </p:cNvPr>
            <p:cNvSpPr/>
            <p:nvPr/>
          </p:nvSpPr>
          <p:spPr>
            <a:xfrm>
              <a:off x="8515053" y="1752016"/>
              <a:ext cx="133793" cy="760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2527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8049809" y="-138901"/>
            <a:ext cx="4078975" cy="4078975"/>
            <a:chOff x="6692496" y="1111255"/>
            <a:chExt cx="4078975" cy="4078975"/>
          </a:xfrm>
        </p:grpSpPr>
        <p:sp>
          <p:nvSpPr>
            <p:cNvPr id="23" name="Rechteck 22"/>
            <p:cNvSpPr/>
            <p:nvPr/>
          </p:nvSpPr>
          <p:spPr>
            <a:xfrm>
              <a:off x="6692496" y="1111255"/>
              <a:ext cx="4078975" cy="4078975"/>
            </a:xfrm>
            <a:prstGeom prst="rect">
              <a:avLst/>
            </a:prstGeom>
            <a:noFill/>
            <a:ln w="508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7028519" y="1570438"/>
              <a:ext cx="3406929" cy="3160609"/>
              <a:chOff x="1583715" y="1561052"/>
              <a:chExt cx="3439124" cy="3190476"/>
            </a:xfrm>
            <a:effectLst>
              <a:glow rad="254000">
                <a:schemeClr val="tx1">
                  <a:alpha val="60000"/>
                </a:schemeClr>
              </a:glow>
            </a:effectLst>
          </p:grpSpPr>
          <p:grpSp>
            <p:nvGrpSpPr>
              <p:cNvPr id="25" name="Gruppieren 24"/>
              <p:cNvGrpSpPr/>
              <p:nvPr/>
            </p:nvGrpSpPr>
            <p:grpSpPr>
              <a:xfrm>
                <a:off x="1583715" y="1561052"/>
                <a:ext cx="3439124" cy="3190476"/>
                <a:chOff x="1583715" y="1561052"/>
                <a:chExt cx="3439124" cy="3190476"/>
              </a:xfrm>
            </p:grpSpPr>
            <p:sp>
              <p:nvSpPr>
                <p:cNvPr id="27" name="Cube 26"/>
                <p:cNvSpPr/>
                <p:nvPr/>
              </p:nvSpPr>
              <p:spPr>
                <a:xfrm>
                  <a:off x="1583716" y="3567968"/>
                  <a:ext cx="3439123" cy="1183560"/>
                </a:xfrm>
                <a:prstGeom prst="cube">
                  <a:avLst>
                    <a:gd name="adj" fmla="val 79725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Cube 27"/>
                <p:cNvSpPr/>
                <p:nvPr/>
              </p:nvSpPr>
              <p:spPr>
                <a:xfrm>
                  <a:off x="1583716" y="2206257"/>
                  <a:ext cx="3439123" cy="2304652"/>
                </a:xfrm>
                <a:prstGeom prst="cube">
                  <a:avLst>
                    <a:gd name="adj" fmla="val 40875"/>
                  </a:avLst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Cube 29"/>
                <p:cNvSpPr/>
                <p:nvPr/>
              </p:nvSpPr>
              <p:spPr>
                <a:xfrm>
                  <a:off x="1583716" y="1967183"/>
                  <a:ext cx="3439123" cy="1183560"/>
                </a:xfrm>
                <a:prstGeom prst="cube">
                  <a:avLst>
                    <a:gd name="adj" fmla="val 79725"/>
                  </a:avLst>
                </a:prstGeom>
                <a:solidFill>
                  <a:schemeClr val="accent5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Cube 30"/>
                <p:cNvSpPr/>
                <p:nvPr/>
              </p:nvSpPr>
              <p:spPr>
                <a:xfrm>
                  <a:off x="1583715" y="1561052"/>
                  <a:ext cx="3439123" cy="1396650"/>
                </a:xfrm>
                <a:prstGeom prst="cube">
                  <a:avLst>
                    <a:gd name="adj" fmla="val 68114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" name="Freihandform 25"/>
              <p:cNvSpPr/>
              <p:nvPr/>
            </p:nvSpPr>
            <p:spPr>
              <a:xfrm>
                <a:off x="1974065" y="3158910"/>
                <a:ext cx="1456672" cy="1350245"/>
              </a:xfrm>
              <a:custGeom>
                <a:avLst/>
                <a:gdLst>
                  <a:gd name="connsiteX0" fmla="*/ 0 w 1346200"/>
                  <a:gd name="connsiteY0" fmla="*/ 1212850 h 1212850"/>
                  <a:gd name="connsiteX1" fmla="*/ 603250 w 1346200"/>
                  <a:gd name="connsiteY1" fmla="*/ 787400 h 1212850"/>
                  <a:gd name="connsiteX2" fmla="*/ 317500 w 1346200"/>
                  <a:gd name="connsiteY2" fmla="*/ 0 h 1212850"/>
                  <a:gd name="connsiteX3" fmla="*/ 628650 w 1346200"/>
                  <a:gd name="connsiteY3" fmla="*/ 0 h 1212850"/>
                  <a:gd name="connsiteX4" fmla="*/ 781050 w 1346200"/>
                  <a:gd name="connsiteY4" fmla="*/ 482600 h 1212850"/>
                  <a:gd name="connsiteX5" fmla="*/ 1066800 w 1346200"/>
                  <a:gd name="connsiteY5" fmla="*/ 0 h 1212850"/>
                  <a:gd name="connsiteX6" fmla="*/ 1346200 w 1346200"/>
                  <a:gd name="connsiteY6" fmla="*/ 0 h 1212850"/>
                  <a:gd name="connsiteX7" fmla="*/ 819150 w 1346200"/>
                  <a:gd name="connsiteY7" fmla="*/ 908050 h 1212850"/>
                  <a:gd name="connsiteX8" fmla="*/ 400050 w 1346200"/>
                  <a:gd name="connsiteY8" fmla="*/ 1206500 h 1212850"/>
                  <a:gd name="connsiteX0" fmla="*/ 0 w 1346200"/>
                  <a:gd name="connsiteY0" fmla="*/ 1212850 h 1212850"/>
                  <a:gd name="connsiteX1" fmla="*/ 603250 w 1346200"/>
                  <a:gd name="connsiteY1" fmla="*/ 787400 h 1212850"/>
                  <a:gd name="connsiteX2" fmla="*/ 317500 w 1346200"/>
                  <a:gd name="connsiteY2" fmla="*/ 0 h 1212850"/>
                  <a:gd name="connsiteX3" fmla="*/ 628650 w 1346200"/>
                  <a:gd name="connsiteY3" fmla="*/ 0 h 1212850"/>
                  <a:gd name="connsiteX4" fmla="*/ 781050 w 1346200"/>
                  <a:gd name="connsiteY4" fmla="*/ 482600 h 1212850"/>
                  <a:gd name="connsiteX5" fmla="*/ 1066800 w 1346200"/>
                  <a:gd name="connsiteY5" fmla="*/ 0 h 1212850"/>
                  <a:gd name="connsiteX6" fmla="*/ 1346200 w 1346200"/>
                  <a:gd name="connsiteY6" fmla="*/ 0 h 1212850"/>
                  <a:gd name="connsiteX7" fmla="*/ 819150 w 1346200"/>
                  <a:gd name="connsiteY7" fmla="*/ 908050 h 1212850"/>
                  <a:gd name="connsiteX8" fmla="*/ 400050 w 1346200"/>
                  <a:gd name="connsiteY8" fmla="*/ 1206500 h 1212850"/>
                  <a:gd name="connsiteX9" fmla="*/ 0 w 1346200"/>
                  <a:gd name="connsiteY9" fmla="*/ 1212850 h 1212850"/>
                  <a:gd name="connsiteX0" fmla="*/ 0 w 1331912"/>
                  <a:gd name="connsiteY0" fmla="*/ 1208087 h 1208087"/>
                  <a:gd name="connsiteX1" fmla="*/ 588962 w 1331912"/>
                  <a:gd name="connsiteY1" fmla="*/ 787400 h 1208087"/>
                  <a:gd name="connsiteX2" fmla="*/ 303212 w 1331912"/>
                  <a:gd name="connsiteY2" fmla="*/ 0 h 1208087"/>
                  <a:gd name="connsiteX3" fmla="*/ 614362 w 1331912"/>
                  <a:gd name="connsiteY3" fmla="*/ 0 h 1208087"/>
                  <a:gd name="connsiteX4" fmla="*/ 766762 w 1331912"/>
                  <a:gd name="connsiteY4" fmla="*/ 482600 h 1208087"/>
                  <a:gd name="connsiteX5" fmla="*/ 1052512 w 1331912"/>
                  <a:gd name="connsiteY5" fmla="*/ 0 h 1208087"/>
                  <a:gd name="connsiteX6" fmla="*/ 1331912 w 1331912"/>
                  <a:gd name="connsiteY6" fmla="*/ 0 h 1208087"/>
                  <a:gd name="connsiteX7" fmla="*/ 804862 w 1331912"/>
                  <a:gd name="connsiteY7" fmla="*/ 908050 h 1208087"/>
                  <a:gd name="connsiteX8" fmla="*/ 385762 w 1331912"/>
                  <a:gd name="connsiteY8" fmla="*/ 1206500 h 1208087"/>
                  <a:gd name="connsiteX9" fmla="*/ 0 w 1331912"/>
                  <a:gd name="connsiteY9" fmla="*/ 1208087 h 1208087"/>
                  <a:gd name="connsiteX0" fmla="*/ 0 w 1331912"/>
                  <a:gd name="connsiteY0" fmla="*/ 1208087 h 1208087"/>
                  <a:gd name="connsiteX1" fmla="*/ 588962 w 1331912"/>
                  <a:gd name="connsiteY1" fmla="*/ 787400 h 1208087"/>
                  <a:gd name="connsiteX2" fmla="*/ 303212 w 1331912"/>
                  <a:gd name="connsiteY2" fmla="*/ 0 h 1208087"/>
                  <a:gd name="connsiteX3" fmla="*/ 614362 w 1331912"/>
                  <a:gd name="connsiteY3" fmla="*/ 0 h 1208087"/>
                  <a:gd name="connsiteX4" fmla="*/ 766762 w 1331912"/>
                  <a:gd name="connsiteY4" fmla="*/ 482600 h 1208087"/>
                  <a:gd name="connsiteX5" fmla="*/ 1052512 w 1331912"/>
                  <a:gd name="connsiteY5" fmla="*/ 0 h 1208087"/>
                  <a:gd name="connsiteX6" fmla="*/ 1331912 w 1331912"/>
                  <a:gd name="connsiteY6" fmla="*/ 0 h 1208087"/>
                  <a:gd name="connsiteX7" fmla="*/ 804862 w 1331912"/>
                  <a:gd name="connsiteY7" fmla="*/ 908050 h 1208087"/>
                  <a:gd name="connsiteX8" fmla="*/ 397668 w 1331912"/>
                  <a:gd name="connsiteY8" fmla="*/ 1201737 h 1208087"/>
                  <a:gd name="connsiteX9" fmla="*/ 0 w 1331912"/>
                  <a:gd name="connsiteY9" fmla="*/ 1208087 h 1208087"/>
                  <a:gd name="connsiteX0" fmla="*/ 0 w 1331912"/>
                  <a:gd name="connsiteY0" fmla="*/ 1208087 h 1208087"/>
                  <a:gd name="connsiteX1" fmla="*/ 588962 w 1331912"/>
                  <a:gd name="connsiteY1" fmla="*/ 787400 h 1208087"/>
                  <a:gd name="connsiteX2" fmla="*/ 303212 w 1331912"/>
                  <a:gd name="connsiteY2" fmla="*/ 0 h 1208087"/>
                  <a:gd name="connsiteX3" fmla="*/ 614362 w 1331912"/>
                  <a:gd name="connsiteY3" fmla="*/ 0 h 1208087"/>
                  <a:gd name="connsiteX4" fmla="*/ 766762 w 1331912"/>
                  <a:gd name="connsiteY4" fmla="*/ 482600 h 1208087"/>
                  <a:gd name="connsiteX5" fmla="*/ 1052512 w 1331912"/>
                  <a:gd name="connsiteY5" fmla="*/ 0 h 1208087"/>
                  <a:gd name="connsiteX6" fmla="*/ 1331912 w 1331912"/>
                  <a:gd name="connsiteY6" fmla="*/ 0 h 1208087"/>
                  <a:gd name="connsiteX7" fmla="*/ 804862 w 1331912"/>
                  <a:gd name="connsiteY7" fmla="*/ 908050 h 1208087"/>
                  <a:gd name="connsiteX8" fmla="*/ 390524 w 1331912"/>
                  <a:gd name="connsiteY8" fmla="*/ 1204118 h 1208087"/>
                  <a:gd name="connsiteX9" fmla="*/ 0 w 1331912"/>
                  <a:gd name="connsiteY9" fmla="*/ 1208087 h 1208087"/>
                  <a:gd name="connsiteX0" fmla="*/ 0 w 1331912"/>
                  <a:gd name="connsiteY0" fmla="*/ 1208087 h 1208880"/>
                  <a:gd name="connsiteX1" fmla="*/ 588962 w 1331912"/>
                  <a:gd name="connsiteY1" fmla="*/ 787400 h 1208880"/>
                  <a:gd name="connsiteX2" fmla="*/ 303212 w 1331912"/>
                  <a:gd name="connsiteY2" fmla="*/ 0 h 1208880"/>
                  <a:gd name="connsiteX3" fmla="*/ 614362 w 1331912"/>
                  <a:gd name="connsiteY3" fmla="*/ 0 h 1208880"/>
                  <a:gd name="connsiteX4" fmla="*/ 766762 w 1331912"/>
                  <a:gd name="connsiteY4" fmla="*/ 482600 h 1208880"/>
                  <a:gd name="connsiteX5" fmla="*/ 1052512 w 1331912"/>
                  <a:gd name="connsiteY5" fmla="*/ 0 h 1208880"/>
                  <a:gd name="connsiteX6" fmla="*/ 1331912 w 1331912"/>
                  <a:gd name="connsiteY6" fmla="*/ 0 h 1208880"/>
                  <a:gd name="connsiteX7" fmla="*/ 804862 w 1331912"/>
                  <a:gd name="connsiteY7" fmla="*/ 908050 h 1208880"/>
                  <a:gd name="connsiteX8" fmla="*/ 376236 w 1331912"/>
                  <a:gd name="connsiteY8" fmla="*/ 1208880 h 1208880"/>
                  <a:gd name="connsiteX9" fmla="*/ 0 w 1331912"/>
                  <a:gd name="connsiteY9" fmla="*/ 1208087 h 1208880"/>
                  <a:gd name="connsiteX0" fmla="*/ 0 w 1331912"/>
                  <a:gd name="connsiteY0" fmla="*/ 1208087 h 1208880"/>
                  <a:gd name="connsiteX1" fmla="*/ 588962 w 1331912"/>
                  <a:gd name="connsiteY1" fmla="*/ 787400 h 1208880"/>
                  <a:gd name="connsiteX2" fmla="*/ 415131 w 1331912"/>
                  <a:gd name="connsiteY2" fmla="*/ 0 h 1208880"/>
                  <a:gd name="connsiteX3" fmla="*/ 614362 w 1331912"/>
                  <a:gd name="connsiteY3" fmla="*/ 0 h 1208880"/>
                  <a:gd name="connsiteX4" fmla="*/ 766762 w 1331912"/>
                  <a:gd name="connsiteY4" fmla="*/ 482600 h 1208880"/>
                  <a:gd name="connsiteX5" fmla="*/ 1052512 w 1331912"/>
                  <a:gd name="connsiteY5" fmla="*/ 0 h 1208880"/>
                  <a:gd name="connsiteX6" fmla="*/ 1331912 w 1331912"/>
                  <a:gd name="connsiteY6" fmla="*/ 0 h 1208880"/>
                  <a:gd name="connsiteX7" fmla="*/ 804862 w 1331912"/>
                  <a:gd name="connsiteY7" fmla="*/ 908050 h 1208880"/>
                  <a:gd name="connsiteX8" fmla="*/ 376236 w 1331912"/>
                  <a:gd name="connsiteY8" fmla="*/ 1208880 h 1208880"/>
                  <a:gd name="connsiteX9" fmla="*/ 0 w 1331912"/>
                  <a:gd name="connsiteY9" fmla="*/ 1208087 h 1208880"/>
                  <a:gd name="connsiteX0" fmla="*/ 0 w 1331912"/>
                  <a:gd name="connsiteY0" fmla="*/ 1208087 h 1208880"/>
                  <a:gd name="connsiteX1" fmla="*/ 700881 w 1331912"/>
                  <a:gd name="connsiteY1" fmla="*/ 737394 h 1208880"/>
                  <a:gd name="connsiteX2" fmla="*/ 415131 w 1331912"/>
                  <a:gd name="connsiteY2" fmla="*/ 0 h 1208880"/>
                  <a:gd name="connsiteX3" fmla="*/ 614362 w 1331912"/>
                  <a:gd name="connsiteY3" fmla="*/ 0 h 1208880"/>
                  <a:gd name="connsiteX4" fmla="*/ 766762 w 1331912"/>
                  <a:gd name="connsiteY4" fmla="*/ 482600 h 1208880"/>
                  <a:gd name="connsiteX5" fmla="*/ 1052512 w 1331912"/>
                  <a:gd name="connsiteY5" fmla="*/ 0 h 1208880"/>
                  <a:gd name="connsiteX6" fmla="*/ 1331912 w 1331912"/>
                  <a:gd name="connsiteY6" fmla="*/ 0 h 1208880"/>
                  <a:gd name="connsiteX7" fmla="*/ 804862 w 1331912"/>
                  <a:gd name="connsiteY7" fmla="*/ 908050 h 1208880"/>
                  <a:gd name="connsiteX8" fmla="*/ 376236 w 1331912"/>
                  <a:gd name="connsiteY8" fmla="*/ 1208880 h 1208880"/>
                  <a:gd name="connsiteX9" fmla="*/ 0 w 1331912"/>
                  <a:gd name="connsiteY9" fmla="*/ 1208087 h 1208880"/>
                  <a:gd name="connsiteX0" fmla="*/ 0 w 1196181"/>
                  <a:gd name="connsiteY0" fmla="*/ 1208087 h 1208880"/>
                  <a:gd name="connsiteX1" fmla="*/ 565150 w 1196181"/>
                  <a:gd name="connsiteY1" fmla="*/ 737394 h 1208880"/>
                  <a:gd name="connsiteX2" fmla="*/ 279400 w 1196181"/>
                  <a:gd name="connsiteY2" fmla="*/ 0 h 1208880"/>
                  <a:gd name="connsiteX3" fmla="*/ 478631 w 1196181"/>
                  <a:gd name="connsiteY3" fmla="*/ 0 h 1208880"/>
                  <a:gd name="connsiteX4" fmla="*/ 631031 w 1196181"/>
                  <a:gd name="connsiteY4" fmla="*/ 482600 h 1208880"/>
                  <a:gd name="connsiteX5" fmla="*/ 916781 w 1196181"/>
                  <a:gd name="connsiteY5" fmla="*/ 0 h 1208880"/>
                  <a:gd name="connsiteX6" fmla="*/ 1196181 w 1196181"/>
                  <a:gd name="connsiteY6" fmla="*/ 0 h 1208880"/>
                  <a:gd name="connsiteX7" fmla="*/ 669131 w 1196181"/>
                  <a:gd name="connsiteY7" fmla="*/ 908050 h 1208880"/>
                  <a:gd name="connsiteX8" fmla="*/ 240505 w 1196181"/>
                  <a:gd name="connsiteY8" fmla="*/ 1208880 h 1208880"/>
                  <a:gd name="connsiteX9" fmla="*/ 0 w 1196181"/>
                  <a:gd name="connsiteY9" fmla="*/ 1208087 h 1208880"/>
                  <a:gd name="connsiteX0" fmla="*/ 0 w 1103312"/>
                  <a:gd name="connsiteY0" fmla="*/ 1210468 h 1211261"/>
                  <a:gd name="connsiteX1" fmla="*/ 565150 w 1103312"/>
                  <a:gd name="connsiteY1" fmla="*/ 739775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69131 w 1103312"/>
                  <a:gd name="connsiteY7" fmla="*/ 910431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103312"/>
                  <a:gd name="connsiteY0" fmla="*/ 1210468 h 1211261"/>
                  <a:gd name="connsiteX1" fmla="*/ 524669 w 1103312"/>
                  <a:gd name="connsiteY1" fmla="*/ 715963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69131 w 1103312"/>
                  <a:gd name="connsiteY7" fmla="*/ 910431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103312"/>
                  <a:gd name="connsiteY0" fmla="*/ 1210468 h 1211261"/>
                  <a:gd name="connsiteX1" fmla="*/ 524669 w 1103312"/>
                  <a:gd name="connsiteY1" fmla="*/ 715963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40556 w 1103312"/>
                  <a:gd name="connsiteY7" fmla="*/ 793750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103312"/>
                  <a:gd name="connsiteY0" fmla="*/ 1210468 h 1211261"/>
                  <a:gd name="connsiteX1" fmla="*/ 524669 w 1103312"/>
                  <a:gd name="connsiteY1" fmla="*/ 715963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28650 w 1103312"/>
                  <a:gd name="connsiteY7" fmla="*/ 791368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091405"/>
                  <a:gd name="connsiteY0" fmla="*/ 1200943 h 1211261"/>
                  <a:gd name="connsiteX1" fmla="*/ 512762 w 1091405"/>
                  <a:gd name="connsiteY1" fmla="*/ 715963 h 1211261"/>
                  <a:gd name="connsiteX2" fmla="*/ 267493 w 1091405"/>
                  <a:gd name="connsiteY2" fmla="*/ 2381 h 1211261"/>
                  <a:gd name="connsiteX3" fmla="*/ 466724 w 1091405"/>
                  <a:gd name="connsiteY3" fmla="*/ 2381 h 1211261"/>
                  <a:gd name="connsiteX4" fmla="*/ 619124 w 1091405"/>
                  <a:gd name="connsiteY4" fmla="*/ 484981 h 1211261"/>
                  <a:gd name="connsiteX5" fmla="*/ 904874 w 1091405"/>
                  <a:gd name="connsiteY5" fmla="*/ 2381 h 1211261"/>
                  <a:gd name="connsiteX6" fmla="*/ 1091405 w 1091405"/>
                  <a:gd name="connsiteY6" fmla="*/ 0 h 1211261"/>
                  <a:gd name="connsiteX7" fmla="*/ 616743 w 1091405"/>
                  <a:gd name="connsiteY7" fmla="*/ 791368 h 1211261"/>
                  <a:gd name="connsiteX8" fmla="*/ 228598 w 1091405"/>
                  <a:gd name="connsiteY8" fmla="*/ 1211261 h 1211261"/>
                  <a:gd name="connsiteX9" fmla="*/ 0 w 1091405"/>
                  <a:gd name="connsiteY9" fmla="*/ 1200943 h 1211261"/>
                  <a:gd name="connsiteX0" fmla="*/ 0 w 1091405"/>
                  <a:gd name="connsiteY0" fmla="*/ 1200943 h 1200943"/>
                  <a:gd name="connsiteX1" fmla="*/ 512762 w 1091405"/>
                  <a:gd name="connsiteY1" fmla="*/ 715963 h 1200943"/>
                  <a:gd name="connsiteX2" fmla="*/ 267493 w 1091405"/>
                  <a:gd name="connsiteY2" fmla="*/ 2381 h 1200943"/>
                  <a:gd name="connsiteX3" fmla="*/ 466724 w 1091405"/>
                  <a:gd name="connsiteY3" fmla="*/ 2381 h 1200943"/>
                  <a:gd name="connsiteX4" fmla="*/ 619124 w 1091405"/>
                  <a:gd name="connsiteY4" fmla="*/ 484981 h 1200943"/>
                  <a:gd name="connsiteX5" fmla="*/ 904874 w 1091405"/>
                  <a:gd name="connsiteY5" fmla="*/ 2381 h 1200943"/>
                  <a:gd name="connsiteX6" fmla="*/ 1091405 w 1091405"/>
                  <a:gd name="connsiteY6" fmla="*/ 0 h 1200943"/>
                  <a:gd name="connsiteX7" fmla="*/ 616743 w 1091405"/>
                  <a:gd name="connsiteY7" fmla="*/ 791368 h 1200943"/>
                  <a:gd name="connsiteX8" fmla="*/ 240504 w 1091405"/>
                  <a:gd name="connsiteY8" fmla="*/ 1199354 h 1200943"/>
                  <a:gd name="connsiteX9" fmla="*/ 0 w 1091405"/>
                  <a:gd name="connsiteY9" fmla="*/ 1200943 h 1200943"/>
                  <a:gd name="connsiteX0" fmla="*/ 0 w 1086643"/>
                  <a:gd name="connsiteY0" fmla="*/ 1186655 h 1199354"/>
                  <a:gd name="connsiteX1" fmla="*/ 508000 w 1086643"/>
                  <a:gd name="connsiteY1" fmla="*/ 715963 h 1199354"/>
                  <a:gd name="connsiteX2" fmla="*/ 262731 w 1086643"/>
                  <a:gd name="connsiteY2" fmla="*/ 2381 h 1199354"/>
                  <a:gd name="connsiteX3" fmla="*/ 461962 w 1086643"/>
                  <a:gd name="connsiteY3" fmla="*/ 2381 h 1199354"/>
                  <a:gd name="connsiteX4" fmla="*/ 614362 w 1086643"/>
                  <a:gd name="connsiteY4" fmla="*/ 484981 h 1199354"/>
                  <a:gd name="connsiteX5" fmla="*/ 900112 w 1086643"/>
                  <a:gd name="connsiteY5" fmla="*/ 2381 h 1199354"/>
                  <a:gd name="connsiteX6" fmla="*/ 1086643 w 1086643"/>
                  <a:gd name="connsiteY6" fmla="*/ 0 h 1199354"/>
                  <a:gd name="connsiteX7" fmla="*/ 611981 w 1086643"/>
                  <a:gd name="connsiteY7" fmla="*/ 791368 h 1199354"/>
                  <a:gd name="connsiteX8" fmla="*/ 235742 w 1086643"/>
                  <a:gd name="connsiteY8" fmla="*/ 1199354 h 1199354"/>
                  <a:gd name="connsiteX9" fmla="*/ 0 w 1086643"/>
                  <a:gd name="connsiteY9" fmla="*/ 1186655 h 1199354"/>
                  <a:gd name="connsiteX0" fmla="*/ 0 w 1086643"/>
                  <a:gd name="connsiteY0" fmla="*/ 1186655 h 1186655"/>
                  <a:gd name="connsiteX1" fmla="*/ 508000 w 1086643"/>
                  <a:gd name="connsiteY1" fmla="*/ 715963 h 1186655"/>
                  <a:gd name="connsiteX2" fmla="*/ 262731 w 1086643"/>
                  <a:gd name="connsiteY2" fmla="*/ 2381 h 1186655"/>
                  <a:gd name="connsiteX3" fmla="*/ 461962 w 1086643"/>
                  <a:gd name="connsiteY3" fmla="*/ 2381 h 1186655"/>
                  <a:gd name="connsiteX4" fmla="*/ 614362 w 1086643"/>
                  <a:gd name="connsiteY4" fmla="*/ 484981 h 1186655"/>
                  <a:gd name="connsiteX5" fmla="*/ 900112 w 1086643"/>
                  <a:gd name="connsiteY5" fmla="*/ 2381 h 1186655"/>
                  <a:gd name="connsiteX6" fmla="*/ 1086643 w 1086643"/>
                  <a:gd name="connsiteY6" fmla="*/ 0 h 1186655"/>
                  <a:gd name="connsiteX7" fmla="*/ 611981 w 1086643"/>
                  <a:gd name="connsiteY7" fmla="*/ 791368 h 1186655"/>
                  <a:gd name="connsiteX8" fmla="*/ 247648 w 1086643"/>
                  <a:gd name="connsiteY8" fmla="*/ 1177922 h 1186655"/>
                  <a:gd name="connsiteX9" fmla="*/ 0 w 1086643"/>
                  <a:gd name="connsiteY9" fmla="*/ 1186655 h 1186655"/>
                  <a:gd name="connsiteX0" fmla="*/ 0 w 1093787"/>
                  <a:gd name="connsiteY0" fmla="*/ 1174749 h 1177922"/>
                  <a:gd name="connsiteX1" fmla="*/ 515144 w 1093787"/>
                  <a:gd name="connsiteY1" fmla="*/ 715963 h 1177922"/>
                  <a:gd name="connsiteX2" fmla="*/ 269875 w 1093787"/>
                  <a:gd name="connsiteY2" fmla="*/ 2381 h 1177922"/>
                  <a:gd name="connsiteX3" fmla="*/ 469106 w 1093787"/>
                  <a:gd name="connsiteY3" fmla="*/ 2381 h 1177922"/>
                  <a:gd name="connsiteX4" fmla="*/ 621506 w 1093787"/>
                  <a:gd name="connsiteY4" fmla="*/ 484981 h 1177922"/>
                  <a:gd name="connsiteX5" fmla="*/ 907256 w 1093787"/>
                  <a:gd name="connsiteY5" fmla="*/ 2381 h 1177922"/>
                  <a:gd name="connsiteX6" fmla="*/ 1093787 w 1093787"/>
                  <a:gd name="connsiteY6" fmla="*/ 0 h 1177922"/>
                  <a:gd name="connsiteX7" fmla="*/ 619125 w 1093787"/>
                  <a:gd name="connsiteY7" fmla="*/ 791368 h 1177922"/>
                  <a:gd name="connsiteX8" fmla="*/ 254792 w 1093787"/>
                  <a:gd name="connsiteY8" fmla="*/ 1177922 h 1177922"/>
                  <a:gd name="connsiteX9" fmla="*/ 0 w 1093787"/>
                  <a:gd name="connsiteY9" fmla="*/ 1174749 h 1177922"/>
                  <a:gd name="connsiteX0" fmla="*/ 0 w 1269175"/>
                  <a:gd name="connsiteY0" fmla="*/ 1174749 h 1180326"/>
                  <a:gd name="connsiteX1" fmla="*/ 515144 w 1269175"/>
                  <a:gd name="connsiteY1" fmla="*/ 715963 h 1180326"/>
                  <a:gd name="connsiteX2" fmla="*/ 269875 w 1269175"/>
                  <a:gd name="connsiteY2" fmla="*/ 2381 h 1180326"/>
                  <a:gd name="connsiteX3" fmla="*/ 469106 w 1269175"/>
                  <a:gd name="connsiteY3" fmla="*/ 2381 h 1180326"/>
                  <a:gd name="connsiteX4" fmla="*/ 621506 w 1269175"/>
                  <a:gd name="connsiteY4" fmla="*/ 484981 h 1180326"/>
                  <a:gd name="connsiteX5" fmla="*/ 907256 w 1269175"/>
                  <a:gd name="connsiteY5" fmla="*/ 2381 h 1180326"/>
                  <a:gd name="connsiteX6" fmla="*/ 1093787 w 1269175"/>
                  <a:gd name="connsiteY6" fmla="*/ 0 h 1180326"/>
                  <a:gd name="connsiteX7" fmla="*/ 619125 w 1269175"/>
                  <a:gd name="connsiteY7" fmla="*/ 791368 h 1180326"/>
                  <a:gd name="connsiteX8" fmla="*/ 1269175 w 1269175"/>
                  <a:gd name="connsiteY8" fmla="*/ 1180326 h 1180326"/>
                  <a:gd name="connsiteX9" fmla="*/ 0 w 1269175"/>
                  <a:gd name="connsiteY9" fmla="*/ 1174749 h 1180326"/>
                  <a:gd name="connsiteX0" fmla="*/ 669992 w 999300"/>
                  <a:gd name="connsiteY0" fmla="*/ 1177153 h 1180326"/>
                  <a:gd name="connsiteX1" fmla="*/ 245269 w 999300"/>
                  <a:gd name="connsiteY1" fmla="*/ 715963 h 1180326"/>
                  <a:gd name="connsiteX2" fmla="*/ 0 w 999300"/>
                  <a:gd name="connsiteY2" fmla="*/ 2381 h 1180326"/>
                  <a:gd name="connsiteX3" fmla="*/ 199231 w 999300"/>
                  <a:gd name="connsiteY3" fmla="*/ 2381 h 1180326"/>
                  <a:gd name="connsiteX4" fmla="*/ 351631 w 999300"/>
                  <a:gd name="connsiteY4" fmla="*/ 484981 h 1180326"/>
                  <a:gd name="connsiteX5" fmla="*/ 637381 w 999300"/>
                  <a:gd name="connsiteY5" fmla="*/ 2381 h 1180326"/>
                  <a:gd name="connsiteX6" fmla="*/ 823912 w 999300"/>
                  <a:gd name="connsiteY6" fmla="*/ 0 h 1180326"/>
                  <a:gd name="connsiteX7" fmla="*/ 349250 w 999300"/>
                  <a:gd name="connsiteY7" fmla="*/ 791368 h 1180326"/>
                  <a:gd name="connsiteX8" fmla="*/ 999300 w 999300"/>
                  <a:gd name="connsiteY8" fmla="*/ 1180326 h 1180326"/>
                  <a:gd name="connsiteX9" fmla="*/ 669992 w 999300"/>
                  <a:gd name="connsiteY9" fmla="*/ 1177153 h 1180326"/>
                  <a:gd name="connsiteX0" fmla="*/ 669992 w 999300"/>
                  <a:gd name="connsiteY0" fmla="*/ 1177153 h 1180326"/>
                  <a:gd name="connsiteX1" fmla="*/ 245269 w 999300"/>
                  <a:gd name="connsiteY1" fmla="*/ 715963 h 1180326"/>
                  <a:gd name="connsiteX2" fmla="*/ 0 w 999300"/>
                  <a:gd name="connsiteY2" fmla="*/ 2381 h 1180326"/>
                  <a:gd name="connsiteX3" fmla="*/ 199231 w 999300"/>
                  <a:gd name="connsiteY3" fmla="*/ 2381 h 1180326"/>
                  <a:gd name="connsiteX4" fmla="*/ 351631 w 999300"/>
                  <a:gd name="connsiteY4" fmla="*/ 484981 h 1180326"/>
                  <a:gd name="connsiteX5" fmla="*/ 637381 w 999300"/>
                  <a:gd name="connsiteY5" fmla="*/ 2381 h 1180326"/>
                  <a:gd name="connsiteX6" fmla="*/ 823912 w 999300"/>
                  <a:gd name="connsiteY6" fmla="*/ 0 h 1180326"/>
                  <a:gd name="connsiteX7" fmla="*/ 450207 w 999300"/>
                  <a:gd name="connsiteY7" fmla="*/ 724063 h 1180326"/>
                  <a:gd name="connsiteX8" fmla="*/ 999300 w 999300"/>
                  <a:gd name="connsiteY8" fmla="*/ 1180326 h 1180326"/>
                  <a:gd name="connsiteX9" fmla="*/ 669992 w 999300"/>
                  <a:gd name="connsiteY9" fmla="*/ 1177153 h 1180326"/>
                  <a:gd name="connsiteX0" fmla="*/ 669992 w 999300"/>
                  <a:gd name="connsiteY0" fmla="*/ 1177153 h 1180326"/>
                  <a:gd name="connsiteX1" fmla="*/ 245269 w 999300"/>
                  <a:gd name="connsiteY1" fmla="*/ 715963 h 1180326"/>
                  <a:gd name="connsiteX2" fmla="*/ 0 w 999300"/>
                  <a:gd name="connsiteY2" fmla="*/ 2381 h 1180326"/>
                  <a:gd name="connsiteX3" fmla="*/ 199231 w 999300"/>
                  <a:gd name="connsiteY3" fmla="*/ 2381 h 1180326"/>
                  <a:gd name="connsiteX4" fmla="*/ 351631 w 999300"/>
                  <a:gd name="connsiteY4" fmla="*/ 484981 h 1180326"/>
                  <a:gd name="connsiteX5" fmla="*/ 637381 w 999300"/>
                  <a:gd name="connsiteY5" fmla="*/ 2381 h 1180326"/>
                  <a:gd name="connsiteX6" fmla="*/ 823912 w 999300"/>
                  <a:gd name="connsiteY6" fmla="*/ 0 h 1180326"/>
                  <a:gd name="connsiteX7" fmla="*/ 630350 w 999300"/>
                  <a:gd name="connsiteY7" fmla="*/ 371989 h 1180326"/>
                  <a:gd name="connsiteX8" fmla="*/ 450207 w 999300"/>
                  <a:gd name="connsiteY8" fmla="*/ 724063 h 1180326"/>
                  <a:gd name="connsiteX9" fmla="*/ 999300 w 999300"/>
                  <a:gd name="connsiteY9" fmla="*/ 1180326 h 1180326"/>
                  <a:gd name="connsiteX10" fmla="*/ 669992 w 999300"/>
                  <a:gd name="connsiteY10" fmla="*/ 1177153 h 1180326"/>
                  <a:gd name="connsiteX0" fmla="*/ 669992 w 1034181"/>
                  <a:gd name="connsiteY0" fmla="*/ 1177153 h 1180326"/>
                  <a:gd name="connsiteX1" fmla="*/ 245269 w 1034181"/>
                  <a:gd name="connsiteY1" fmla="*/ 715963 h 1180326"/>
                  <a:gd name="connsiteX2" fmla="*/ 0 w 1034181"/>
                  <a:gd name="connsiteY2" fmla="*/ 2381 h 1180326"/>
                  <a:gd name="connsiteX3" fmla="*/ 199231 w 1034181"/>
                  <a:gd name="connsiteY3" fmla="*/ 2381 h 1180326"/>
                  <a:gd name="connsiteX4" fmla="*/ 351631 w 1034181"/>
                  <a:gd name="connsiteY4" fmla="*/ 484981 h 1180326"/>
                  <a:gd name="connsiteX5" fmla="*/ 637381 w 1034181"/>
                  <a:gd name="connsiteY5" fmla="*/ 2381 h 1180326"/>
                  <a:gd name="connsiteX6" fmla="*/ 823912 w 1034181"/>
                  <a:gd name="connsiteY6" fmla="*/ 0 h 1180326"/>
                  <a:gd name="connsiteX7" fmla="*/ 1034181 w 1034181"/>
                  <a:gd name="connsiteY7" fmla="*/ 648420 h 1180326"/>
                  <a:gd name="connsiteX8" fmla="*/ 450207 w 1034181"/>
                  <a:gd name="connsiteY8" fmla="*/ 724063 h 1180326"/>
                  <a:gd name="connsiteX9" fmla="*/ 999300 w 1034181"/>
                  <a:gd name="connsiteY9" fmla="*/ 1180326 h 1180326"/>
                  <a:gd name="connsiteX10" fmla="*/ 669992 w 1034181"/>
                  <a:gd name="connsiteY10" fmla="*/ 1177153 h 1180326"/>
                  <a:gd name="connsiteX0" fmla="*/ 669992 w 1034181"/>
                  <a:gd name="connsiteY0" fmla="*/ 1177153 h 1180326"/>
                  <a:gd name="connsiteX1" fmla="*/ 245269 w 1034181"/>
                  <a:gd name="connsiteY1" fmla="*/ 715963 h 1180326"/>
                  <a:gd name="connsiteX2" fmla="*/ 0 w 1034181"/>
                  <a:gd name="connsiteY2" fmla="*/ 2381 h 1180326"/>
                  <a:gd name="connsiteX3" fmla="*/ 199231 w 1034181"/>
                  <a:gd name="connsiteY3" fmla="*/ 2381 h 1180326"/>
                  <a:gd name="connsiteX4" fmla="*/ 351631 w 1034181"/>
                  <a:gd name="connsiteY4" fmla="*/ 484981 h 1180326"/>
                  <a:gd name="connsiteX5" fmla="*/ 498144 w 1034181"/>
                  <a:gd name="connsiteY5" fmla="*/ 242186 h 1180326"/>
                  <a:gd name="connsiteX6" fmla="*/ 637381 w 1034181"/>
                  <a:gd name="connsiteY6" fmla="*/ 2381 h 1180326"/>
                  <a:gd name="connsiteX7" fmla="*/ 823912 w 1034181"/>
                  <a:gd name="connsiteY7" fmla="*/ 0 h 1180326"/>
                  <a:gd name="connsiteX8" fmla="*/ 1034181 w 1034181"/>
                  <a:gd name="connsiteY8" fmla="*/ 648420 h 1180326"/>
                  <a:gd name="connsiteX9" fmla="*/ 450207 w 1034181"/>
                  <a:gd name="connsiteY9" fmla="*/ 724063 h 1180326"/>
                  <a:gd name="connsiteX10" fmla="*/ 999300 w 1034181"/>
                  <a:gd name="connsiteY10" fmla="*/ 1180326 h 1180326"/>
                  <a:gd name="connsiteX11" fmla="*/ 669992 w 1034181"/>
                  <a:gd name="connsiteY11" fmla="*/ 1177153 h 1180326"/>
                  <a:gd name="connsiteX0" fmla="*/ 669992 w 1034181"/>
                  <a:gd name="connsiteY0" fmla="*/ 1177153 h 1180326"/>
                  <a:gd name="connsiteX1" fmla="*/ 245269 w 1034181"/>
                  <a:gd name="connsiteY1" fmla="*/ 715963 h 1180326"/>
                  <a:gd name="connsiteX2" fmla="*/ 0 w 1034181"/>
                  <a:gd name="connsiteY2" fmla="*/ 2381 h 1180326"/>
                  <a:gd name="connsiteX3" fmla="*/ 199231 w 1034181"/>
                  <a:gd name="connsiteY3" fmla="*/ 2381 h 1180326"/>
                  <a:gd name="connsiteX4" fmla="*/ 351631 w 1034181"/>
                  <a:gd name="connsiteY4" fmla="*/ 484981 h 1180326"/>
                  <a:gd name="connsiteX5" fmla="*/ 762556 w 1034181"/>
                  <a:gd name="connsiteY5" fmla="*/ 484966 h 1180326"/>
                  <a:gd name="connsiteX6" fmla="*/ 637381 w 1034181"/>
                  <a:gd name="connsiteY6" fmla="*/ 2381 h 1180326"/>
                  <a:gd name="connsiteX7" fmla="*/ 823912 w 1034181"/>
                  <a:gd name="connsiteY7" fmla="*/ 0 h 1180326"/>
                  <a:gd name="connsiteX8" fmla="*/ 1034181 w 1034181"/>
                  <a:gd name="connsiteY8" fmla="*/ 648420 h 1180326"/>
                  <a:gd name="connsiteX9" fmla="*/ 450207 w 1034181"/>
                  <a:gd name="connsiteY9" fmla="*/ 724063 h 1180326"/>
                  <a:gd name="connsiteX10" fmla="*/ 999300 w 1034181"/>
                  <a:gd name="connsiteY10" fmla="*/ 1180326 h 1180326"/>
                  <a:gd name="connsiteX11" fmla="*/ 669992 w 1034181"/>
                  <a:gd name="connsiteY11" fmla="*/ 1177153 h 1180326"/>
                  <a:gd name="connsiteX0" fmla="*/ 669992 w 1034181"/>
                  <a:gd name="connsiteY0" fmla="*/ 1177153 h 1180326"/>
                  <a:gd name="connsiteX1" fmla="*/ 245269 w 1034181"/>
                  <a:gd name="connsiteY1" fmla="*/ 715963 h 1180326"/>
                  <a:gd name="connsiteX2" fmla="*/ 152003 w 1034181"/>
                  <a:gd name="connsiteY2" fmla="*/ 441698 h 1180326"/>
                  <a:gd name="connsiteX3" fmla="*/ 0 w 1034181"/>
                  <a:gd name="connsiteY3" fmla="*/ 2381 h 1180326"/>
                  <a:gd name="connsiteX4" fmla="*/ 199231 w 1034181"/>
                  <a:gd name="connsiteY4" fmla="*/ 2381 h 1180326"/>
                  <a:gd name="connsiteX5" fmla="*/ 351631 w 1034181"/>
                  <a:gd name="connsiteY5" fmla="*/ 484981 h 1180326"/>
                  <a:gd name="connsiteX6" fmla="*/ 762556 w 1034181"/>
                  <a:gd name="connsiteY6" fmla="*/ 484966 h 1180326"/>
                  <a:gd name="connsiteX7" fmla="*/ 637381 w 1034181"/>
                  <a:gd name="connsiteY7" fmla="*/ 2381 h 1180326"/>
                  <a:gd name="connsiteX8" fmla="*/ 823912 w 1034181"/>
                  <a:gd name="connsiteY8" fmla="*/ 0 h 1180326"/>
                  <a:gd name="connsiteX9" fmla="*/ 1034181 w 1034181"/>
                  <a:gd name="connsiteY9" fmla="*/ 648420 h 1180326"/>
                  <a:gd name="connsiteX10" fmla="*/ 450207 w 1034181"/>
                  <a:gd name="connsiteY10" fmla="*/ 724063 h 1180326"/>
                  <a:gd name="connsiteX11" fmla="*/ 999300 w 1034181"/>
                  <a:gd name="connsiteY11" fmla="*/ 1180326 h 1180326"/>
                  <a:gd name="connsiteX12" fmla="*/ 669992 w 1034181"/>
                  <a:gd name="connsiteY12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0 w 1463886"/>
                  <a:gd name="connsiteY2" fmla="*/ 364778 h 1180326"/>
                  <a:gd name="connsiteX3" fmla="*/ 429705 w 1463886"/>
                  <a:gd name="connsiteY3" fmla="*/ 2381 h 1180326"/>
                  <a:gd name="connsiteX4" fmla="*/ 628936 w 1463886"/>
                  <a:gd name="connsiteY4" fmla="*/ 2381 h 1180326"/>
                  <a:gd name="connsiteX5" fmla="*/ 781336 w 1463886"/>
                  <a:gd name="connsiteY5" fmla="*/ 484981 h 1180326"/>
                  <a:gd name="connsiteX6" fmla="*/ 1192261 w 1463886"/>
                  <a:gd name="connsiteY6" fmla="*/ 484966 h 1180326"/>
                  <a:gd name="connsiteX7" fmla="*/ 1067086 w 1463886"/>
                  <a:gd name="connsiteY7" fmla="*/ 2381 h 1180326"/>
                  <a:gd name="connsiteX8" fmla="*/ 1253617 w 1463886"/>
                  <a:gd name="connsiteY8" fmla="*/ 0 h 1180326"/>
                  <a:gd name="connsiteX9" fmla="*/ 1463886 w 1463886"/>
                  <a:gd name="connsiteY9" fmla="*/ 648420 h 1180326"/>
                  <a:gd name="connsiteX10" fmla="*/ 879912 w 1463886"/>
                  <a:gd name="connsiteY10" fmla="*/ 724063 h 1180326"/>
                  <a:gd name="connsiteX11" fmla="*/ 1429005 w 1463886"/>
                  <a:gd name="connsiteY11" fmla="*/ 1180326 h 1180326"/>
                  <a:gd name="connsiteX12" fmla="*/ 1099697 w 1463886"/>
                  <a:gd name="connsiteY12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0 w 1463886"/>
                  <a:gd name="connsiteY2" fmla="*/ 364778 h 1180326"/>
                  <a:gd name="connsiteX3" fmla="*/ 429705 w 1463886"/>
                  <a:gd name="connsiteY3" fmla="*/ 2381 h 1180326"/>
                  <a:gd name="connsiteX4" fmla="*/ 628936 w 1463886"/>
                  <a:gd name="connsiteY4" fmla="*/ 2381 h 1180326"/>
                  <a:gd name="connsiteX5" fmla="*/ 733145 w 1463886"/>
                  <a:gd name="connsiteY5" fmla="*/ 338336 h 1180326"/>
                  <a:gd name="connsiteX6" fmla="*/ 781336 w 1463886"/>
                  <a:gd name="connsiteY6" fmla="*/ 484981 h 1180326"/>
                  <a:gd name="connsiteX7" fmla="*/ 1192261 w 1463886"/>
                  <a:gd name="connsiteY7" fmla="*/ 484966 h 1180326"/>
                  <a:gd name="connsiteX8" fmla="*/ 1067086 w 1463886"/>
                  <a:gd name="connsiteY8" fmla="*/ 2381 h 1180326"/>
                  <a:gd name="connsiteX9" fmla="*/ 1253617 w 1463886"/>
                  <a:gd name="connsiteY9" fmla="*/ 0 h 1180326"/>
                  <a:gd name="connsiteX10" fmla="*/ 1463886 w 1463886"/>
                  <a:gd name="connsiteY10" fmla="*/ 648420 h 1180326"/>
                  <a:gd name="connsiteX11" fmla="*/ 879912 w 1463886"/>
                  <a:gd name="connsiteY11" fmla="*/ 724063 h 1180326"/>
                  <a:gd name="connsiteX12" fmla="*/ 1429005 w 1463886"/>
                  <a:gd name="connsiteY12" fmla="*/ 1180326 h 1180326"/>
                  <a:gd name="connsiteX13" fmla="*/ 1099697 w 1463886"/>
                  <a:gd name="connsiteY13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0 w 1463886"/>
                  <a:gd name="connsiteY2" fmla="*/ 364778 h 1180326"/>
                  <a:gd name="connsiteX3" fmla="*/ 429705 w 1463886"/>
                  <a:gd name="connsiteY3" fmla="*/ 2381 h 1180326"/>
                  <a:gd name="connsiteX4" fmla="*/ 628936 w 1463886"/>
                  <a:gd name="connsiteY4" fmla="*/ 2381 h 1180326"/>
                  <a:gd name="connsiteX5" fmla="*/ 317296 w 1463886"/>
                  <a:gd name="connsiteY5" fmla="*/ 338336 h 1180326"/>
                  <a:gd name="connsiteX6" fmla="*/ 781336 w 1463886"/>
                  <a:gd name="connsiteY6" fmla="*/ 484981 h 1180326"/>
                  <a:gd name="connsiteX7" fmla="*/ 1192261 w 1463886"/>
                  <a:gd name="connsiteY7" fmla="*/ 484966 h 1180326"/>
                  <a:gd name="connsiteX8" fmla="*/ 1067086 w 1463886"/>
                  <a:gd name="connsiteY8" fmla="*/ 2381 h 1180326"/>
                  <a:gd name="connsiteX9" fmla="*/ 1253617 w 1463886"/>
                  <a:gd name="connsiteY9" fmla="*/ 0 h 1180326"/>
                  <a:gd name="connsiteX10" fmla="*/ 1463886 w 1463886"/>
                  <a:gd name="connsiteY10" fmla="*/ 648420 h 1180326"/>
                  <a:gd name="connsiteX11" fmla="*/ 879912 w 1463886"/>
                  <a:gd name="connsiteY11" fmla="*/ 724063 h 1180326"/>
                  <a:gd name="connsiteX12" fmla="*/ 1429005 w 1463886"/>
                  <a:gd name="connsiteY12" fmla="*/ 1180326 h 1180326"/>
                  <a:gd name="connsiteX13" fmla="*/ 1099697 w 1463886"/>
                  <a:gd name="connsiteY13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0 w 1463886"/>
                  <a:gd name="connsiteY2" fmla="*/ 364778 h 1180326"/>
                  <a:gd name="connsiteX3" fmla="*/ 429705 w 1463886"/>
                  <a:gd name="connsiteY3" fmla="*/ 2381 h 1180326"/>
                  <a:gd name="connsiteX4" fmla="*/ 628936 w 1463886"/>
                  <a:gd name="connsiteY4" fmla="*/ 2381 h 1180326"/>
                  <a:gd name="connsiteX5" fmla="*/ 317296 w 1463886"/>
                  <a:gd name="connsiteY5" fmla="*/ 338336 h 1180326"/>
                  <a:gd name="connsiteX6" fmla="*/ 783739 w 1463886"/>
                  <a:gd name="connsiteY6" fmla="*/ 581131 h 1180326"/>
                  <a:gd name="connsiteX7" fmla="*/ 1192261 w 1463886"/>
                  <a:gd name="connsiteY7" fmla="*/ 484966 h 1180326"/>
                  <a:gd name="connsiteX8" fmla="*/ 1067086 w 1463886"/>
                  <a:gd name="connsiteY8" fmla="*/ 2381 h 1180326"/>
                  <a:gd name="connsiteX9" fmla="*/ 1253617 w 1463886"/>
                  <a:gd name="connsiteY9" fmla="*/ 0 h 1180326"/>
                  <a:gd name="connsiteX10" fmla="*/ 1463886 w 1463886"/>
                  <a:gd name="connsiteY10" fmla="*/ 648420 h 1180326"/>
                  <a:gd name="connsiteX11" fmla="*/ 879912 w 1463886"/>
                  <a:gd name="connsiteY11" fmla="*/ 724063 h 1180326"/>
                  <a:gd name="connsiteX12" fmla="*/ 1429005 w 1463886"/>
                  <a:gd name="connsiteY12" fmla="*/ 1180326 h 1180326"/>
                  <a:gd name="connsiteX13" fmla="*/ 1099697 w 1463886"/>
                  <a:gd name="connsiteY13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0 w 1463886"/>
                  <a:gd name="connsiteY2" fmla="*/ 364778 h 1180326"/>
                  <a:gd name="connsiteX3" fmla="*/ 429705 w 1463886"/>
                  <a:gd name="connsiteY3" fmla="*/ 2381 h 1180326"/>
                  <a:gd name="connsiteX4" fmla="*/ 628936 w 1463886"/>
                  <a:gd name="connsiteY4" fmla="*/ 2381 h 1180326"/>
                  <a:gd name="connsiteX5" fmla="*/ 317296 w 1463886"/>
                  <a:gd name="connsiteY5" fmla="*/ 338336 h 1180326"/>
                  <a:gd name="connsiteX6" fmla="*/ 783739 w 1463886"/>
                  <a:gd name="connsiteY6" fmla="*/ 581131 h 1180326"/>
                  <a:gd name="connsiteX7" fmla="*/ 1221106 w 1463886"/>
                  <a:gd name="connsiteY7" fmla="*/ 533041 h 1180326"/>
                  <a:gd name="connsiteX8" fmla="*/ 1067086 w 1463886"/>
                  <a:gd name="connsiteY8" fmla="*/ 2381 h 1180326"/>
                  <a:gd name="connsiteX9" fmla="*/ 1253617 w 1463886"/>
                  <a:gd name="connsiteY9" fmla="*/ 0 h 1180326"/>
                  <a:gd name="connsiteX10" fmla="*/ 1463886 w 1463886"/>
                  <a:gd name="connsiteY10" fmla="*/ 648420 h 1180326"/>
                  <a:gd name="connsiteX11" fmla="*/ 879912 w 1463886"/>
                  <a:gd name="connsiteY11" fmla="*/ 724063 h 1180326"/>
                  <a:gd name="connsiteX12" fmla="*/ 1429005 w 1463886"/>
                  <a:gd name="connsiteY12" fmla="*/ 1180326 h 1180326"/>
                  <a:gd name="connsiteX13" fmla="*/ 1099697 w 1463886"/>
                  <a:gd name="connsiteY13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394215 w 1463886"/>
                  <a:gd name="connsiteY2" fmla="*/ 569097 h 1180326"/>
                  <a:gd name="connsiteX3" fmla="*/ 0 w 1463886"/>
                  <a:gd name="connsiteY3" fmla="*/ 364778 h 1180326"/>
                  <a:gd name="connsiteX4" fmla="*/ 429705 w 1463886"/>
                  <a:gd name="connsiteY4" fmla="*/ 2381 h 1180326"/>
                  <a:gd name="connsiteX5" fmla="*/ 628936 w 1463886"/>
                  <a:gd name="connsiteY5" fmla="*/ 2381 h 1180326"/>
                  <a:gd name="connsiteX6" fmla="*/ 317296 w 1463886"/>
                  <a:gd name="connsiteY6" fmla="*/ 338336 h 1180326"/>
                  <a:gd name="connsiteX7" fmla="*/ 783739 w 1463886"/>
                  <a:gd name="connsiteY7" fmla="*/ 581131 h 1180326"/>
                  <a:gd name="connsiteX8" fmla="*/ 1221106 w 1463886"/>
                  <a:gd name="connsiteY8" fmla="*/ 533041 h 1180326"/>
                  <a:gd name="connsiteX9" fmla="*/ 1067086 w 1463886"/>
                  <a:gd name="connsiteY9" fmla="*/ 2381 h 1180326"/>
                  <a:gd name="connsiteX10" fmla="*/ 1253617 w 1463886"/>
                  <a:gd name="connsiteY10" fmla="*/ 0 h 1180326"/>
                  <a:gd name="connsiteX11" fmla="*/ 1463886 w 1463886"/>
                  <a:gd name="connsiteY11" fmla="*/ 648420 h 1180326"/>
                  <a:gd name="connsiteX12" fmla="*/ 879912 w 1463886"/>
                  <a:gd name="connsiteY12" fmla="*/ 724063 h 1180326"/>
                  <a:gd name="connsiteX13" fmla="*/ 1429005 w 1463886"/>
                  <a:gd name="connsiteY13" fmla="*/ 1180326 h 1180326"/>
                  <a:gd name="connsiteX14" fmla="*/ 1099697 w 1463886"/>
                  <a:gd name="connsiteY14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213933 w 1463886"/>
                  <a:gd name="connsiteY2" fmla="*/ 477754 h 1180326"/>
                  <a:gd name="connsiteX3" fmla="*/ 0 w 1463886"/>
                  <a:gd name="connsiteY3" fmla="*/ 364778 h 1180326"/>
                  <a:gd name="connsiteX4" fmla="*/ 429705 w 1463886"/>
                  <a:gd name="connsiteY4" fmla="*/ 2381 h 1180326"/>
                  <a:gd name="connsiteX5" fmla="*/ 628936 w 1463886"/>
                  <a:gd name="connsiteY5" fmla="*/ 2381 h 1180326"/>
                  <a:gd name="connsiteX6" fmla="*/ 317296 w 1463886"/>
                  <a:gd name="connsiteY6" fmla="*/ 338336 h 1180326"/>
                  <a:gd name="connsiteX7" fmla="*/ 783739 w 1463886"/>
                  <a:gd name="connsiteY7" fmla="*/ 581131 h 1180326"/>
                  <a:gd name="connsiteX8" fmla="*/ 1221106 w 1463886"/>
                  <a:gd name="connsiteY8" fmla="*/ 533041 h 1180326"/>
                  <a:gd name="connsiteX9" fmla="*/ 1067086 w 1463886"/>
                  <a:gd name="connsiteY9" fmla="*/ 2381 h 1180326"/>
                  <a:gd name="connsiteX10" fmla="*/ 1253617 w 1463886"/>
                  <a:gd name="connsiteY10" fmla="*/ 0 h 1180326"/>
                  <a:gd name="connsiteX11" fmla="*/ 1463886 w 1463886"/>
                  <a:gd name="connsiteY11" fmla="*/ 648420 h 1180326"/>
                  <a:gd name="connsiteX12" fmla="*/ 879912 w 1463886"/>
                  <a:gd name="connsiteY12" fmla="*/ 724063 h 1180326"/>
                  <a:gd name="connsiteX13" fmla="*/ 1429005 w 1463886"/>
                  <a:gd name="connsiteY13" fmla="*/ 1180326 h 1180326"/>
                  <a:gd name="connsiteX14" fmla="*/ 1099697 w 1463886"/>
                  <a:gd name="connsiteY14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213933 w 1463886"/>
                  <a:gd name="connsiteY3" fmla="*/ 477754 h 1180326"/>
                  <a:gd name="connsiteX4" fmla="*/ 0 w 1463886"/>
                  <a:gd name="connsiteY4" fmla="*/ 364778 h 1180326"/>
                  <a:gd name="connsiteX5" fmla="*/ 429705 w 1463886"/>
                  <a:gd name="connsiteY5" fmla="*/ 2381 h 1180326"/>
                  <a:gd name="connsiteX6" fmla="*/ 628936 w 1463886"/>
                  <a:gd name="connsiteY6" fmla="*/ 2381 h 1180326"/>
                  <a:gd name="connsiteX7" fmla="*/ 317296 w 1463886"/>
                  <a:gd name="connsiteY7" fmla="*/ 338336 h 1180326"/>
                  <a:gd name="connsiteX8" fmla="*/ 783739 w 1463886"/>
                  <a:gd name="connsiteY8" fmla="*/ 581131 h 1180326"/>
                  <a:gd name="connsiteX9" fmla="*/ 1221106 w 1463886"/>
                  <a:gd name="connsiteY9" fmla="*/ 533041 h 1180326"/>
                  <a:gd name="connsiteX10" fmla="*/ 1067086 w 1463886"/>
                  <a:gd name="connsiteY10" fmla="*/ 2381 h 1180326"/>
                  <a:gd name="connsiteX11" fmla="*/ 1253617 w 1463886"/>
                  <a:gd name="connsiteY11" fmla="*/ 0 h 1180326"/>
                  <a:gd name="connsiteX12" fmla="*/ 1463886 w 1463886"/>
                  <a:gd name="connsiteY12" fmla="*/ 648420 h 1180326"/>
                  <a:gd name="connsiteX13" fmla="*/ 879912 w 1463886"/>
                  <a:gd name="connsiteY13" fmla="*/ 724063 h 1180326"/>
                  <a:gd name="connsiteX14" fmla="*/ 1429005 w 1463886"/>
                  <a:gd name="connsiteY14" fmla="*/ 1180326 h 1180326"/>
                  <a:gd name="connsiteX15" fmla="*/ 1099697 w 1463886"/>
                  <a:gd name="connsiteY15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353351 w 1463886"/>
                  <a:gd name="connsiteY3" fmla="*/ 554675 h 1180326"/>
                  <a:gd name="connsiteX4" fmla="*/ 213933 w 1463886"/>
                  <a:gd name="connsiteY4" fmla="*/ 477754 h 1180326"/>
                  <a:gd name="connsiteX5" fmla="*/ 0 w 1463886"/>
                  <a:gd name="connsiteY5" fmla="*/ 364778 h 1180326"/>
                  <a:gd name="connsiteX6" fmla="*/ 429705 w 1463886"/>
                  <a:gd name="connsiteY6" fmla="*/ 2381 h 1180326"/>
                  <a:gd name="connsiteX7" fmla="*/ 628936 w 1463886"/>
                  <a:gd name="connsiteY7" fmla="*/ 2381 h 1180326"/>
                  <a:gd name="connsiteX8" fmla="*/ 317296 w 1463886"/>
                  <a:gd name="connsiteY8" fmla="*/ 338336 h 1180326"/>
                  <a:gd name="connsiteX9" fmla="*/ 783739 w 1463886"/>
                  <a:gd name="connsiteY9" fmla="*/ 581131 h 1180326"/>
                  <a:gd name="connsiteX10" fmla="*/ 1221106 w 1463886"/>
                  <a:gd name="connsiteY10" fmla="*/ 533041 h 1180326"/>
                  <a:gd name="connsiteX11" fmla="*/ 1067086 w 1463886"/>
                  <a:gd name="connsiteY11" fmla="*/ 2381 h 1180326"/>
                  <a:gd name="connsiteX12" fmla="*/ 1253617 w 1463886"/>
                  <a:gd name="connsiteY12" fmla="*/ 0 h 1180326"/>
                  <a:gd name="connsiteX13" fmla="*/ 1463886 w 1463886"/>
                  <a:gd name="connsiteY13" fmla="*/ 648420 h 1180326"/>
                  <a:gd name="connsiteX14" fmla="*/ 879912 w 1463886"/>
                  <a:gd name="connsiteY14" fmla="*/ 724063 h 1180326"/>
                  <a:gd name="connsiteX15" fmla="*/ 1429005 w 1463886"/>
                  <a:gd name="connsiteY15" fmla="*/ 1180326 h 1180326"/>
                  <a:gd name="connsiteX16" fmla="*/ 1099697 w 1463886"/>
                  <a:gd name="connsiteY16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86535 w 1463886"/>
                  <a:gd name="connsiteY3" fmla="*/ 845529 h 1180326"/>
                  <a:gd name="connsiteX4" fmla="*/ 213933 w 1463886"/>
                  <a:gd name="connsiteY4" fmla="*/ 477754 h 1180326"/>
                  <a:gd name="connsiteX5" fmla="*/ 0 w 1463886"/>
                  <a:gd name="connsiteY5" fmla="*/ 364778 h 1180326"/>
                  <a:gd name="connsiteX6" fmla="*/ 429705 w 1463886"/>
                  <a:gd name="connsiteY6" fmla="*/ 2381 h 1180326"/>
                  <a:gd name="connsiteX7" fmla="*/ 628936 w 1463886"/>
                  <a:gd name="connsiteY7" fmla="*/ 2381 h 1180326"/>
                  <a:gd name="connsiteX8" fmla="*/ 317296 w 1463886"/>
                  <a:gd name="connsiteY8" fmla="*/ 338336 h 1180326"/>
                  <a:gd name="connsiteX9" fmla="*/ 783739 w 1463886"/>
                  <a:gd name="connsiteY9" fmla="*/ 581131 h 1180326"/>
                  <a:gd name="connsiteX10" fmla="*/ 1221106 w 1463886"/>
                  <a:gd name="connsiteY10" fmla="*/ 533041 h 1180326"/>
                  <a:gd name="connsiteX11" fmla="*/ 1067086 w 1463886"/>
                  <a:gd name="connsiteY11" fmla="*/ 2381 h 1180326"/>
                  <a:gd name="connsiteX12" fmla="*/ 1253617 w 1463886"/>
                  <a:gd name="connsiteY12" fmla="*/ 0 h 1180326"/>
                  <a:gd name="connsiteX13" fmla="*/ 1463886 w 1463886"/>
                  <a:gd name="connsiteY13" fmla="*/ 648420 h 1180326"/>
                  <a:gd name="connsiteX14" fmla="*/ 879912 w 1463886"/>
                  <a:gd name="connsiteY14" fmla="*/ 724063 h 1180326"/>
                  <a:gd name="connsiteX15" fmla="*/ 1429005 w 1463886"/>
                  <a:gd name="connsiteY15" fmla="*/ 1180326 h 1180326"/>
                  <a:gd name="connsiteX16" fmla="*/ 1099697 w 1463886"/>
                  <a:gd name="connsiteY16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338929 w 1463886"/>
                  <a:gd name="connsiteY3" fmla="*/ 698900 h 1180326"/>
                  <a:gd name="connsiteX4" fmla="*/ 86535 w 1463886"/>
                  <a:gd name="connsiteY4" fmla="*/ 845529 h 1180326"/>
                  <a:gd name="connsiteX5" fmla="*/ 213933 w 1463886"/>
                  <a:gd name="connsiteY5" fmla="*/ 477754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300469 w 1463886"/>
                  <a:gd name="connsiteY3" fmla="*/ 1158016 h 1180326"/>
                  <a:gd name="connsiteX4" fmla="*/ 86535 w 1463886"/>
                  <a:gd name="connsiteY4" fmla="*/ 845529 h 1180326"/>
                  <a:gd name="connsiteX5" fmla="*/ 213933 w 1463886"/>
                  <a:gd name="connsiteY5" fmla="*/ 477754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109312 w 1473501"/>
                  <a:gd name="connsiteY0" fmla="*/ 1177153 h 1180326"/>
                  <a:gd name="connsiteX1" fmla="*/ 684589 w 1473501"/>
                  <a:gd name="connsiteY1" fmla="*/ 715963 h 1180326"/>
                  <a:gd name="connsiteX2" fmla="*/ 483154 w 1473501"/>
                  <a:gd name="connsiteY2" fmla="*/ 617172 h 1180326"/>
                  <a:gd name="connsiteX3" fmla="*/ 310084 w 1473501"/>
                  <a:gd name="connsiteY3" fmla="*/ 1158016 h 1180326"/>
                  <a:gd name="connsiteX4" fmla="*/ 0 w 1473501"/>
                  <a:gd name="connsiteY4" fmla="*/ 1165228 h 1180326"/>
                  <a:gd name="connsiteX5" fmla="*/ 223548 w 1473501"/>
                  <a:gd name="connsiteY5" fmla="*/ 477754 h 1180326"/>
                  <a:gd name="connsiteX6" fmla="*/ 9615 w 1473501"/>
                  <a:gd name="connsiteY6" fmla="*/ 364778 h 1180326"/>
                  <a:gd name="connsiteX7" fmla="*/ 439320 w 1473501"/>
                  <a:gd name="connsiteY7" fmla="*/ 2381 h 1180326"/>
                  <a:gd name="connsiteX8" fmla="*/ 638551 w 1473501"/>
                  <a:gd name="connsiteY8" fmla="*/ 2381 h 1180326"/>
                  <a:gd name="connsiteX9" fmla="*/ 326911 w 1473501"/>
                  <a:gd name="connsiteY9" fmla="*/ 338336 h 1180326"/>
                  <a:gd name="connsiteX10" fmla="*/ 793354 w 1473501"/>
                  <a:gd name="connsiteY10" fmla="*/ 581131 h 1180326"/>
                  <a:gd name="connsiteX11" fmla="*/ 1230721 w 1473501"/>
                  <a:gd name="connsiteY11" fmla="*/ 533041 h 1180326"/>
                  <a:gd name="connsiteX12" fmla="*/ 1076701 w 1473501"/>
                  <a:gd name="connsiteY12" fmla="*/ 2381 h 1180326"/>
                  <a:gd name="connsiteX13" fmla="*/ 1263232 w 1473501"/>
                  <a:gd name="connsiteY13" fmla="*/ 0 h 1180326"/>
                  <a:gd name="connsiteX14" fmla="*/ 1473501 w 1473501"/>
                  <a:gd name="connsiteY14" fmla="*/ 648420 h 1180326"/>
                  <a:gd name="connsiteX15" fmla="*/ 889527 w 1473501"/>
                  <a:gd name="connsiteY15" fmla="*/ 724063 h 1180326"/>
                  <a:gd name="connsiteX16" fmla="*/ 1438620 w 1473501"/>
                  <a:gd name="connsiteY16" fmla="*/ 1180326 h 1180326"/>
                  <a:gd name="connsiteX17" fmla="*/ 1109312 w 1473501"/>
                  <a:gd name="connsiteY17" fmla="*/ 1177153 h 1180326"/>
                  <a:gd name="connsiteX0" fmla="*/ 1109312 w 1473501"/>
                  <a:gd name="connsiteY0" fmla="*/ 1177153 h 1180326"/>
                  <a:gd name="connsiteX1" fmla="*/ 684589 w 1473501"/>
                  <a:gd name="connsiteY1" fmla="*/ 715963 h 1180326"/>
                  <a:gd name="connsiteX2" fmla="*/ 483154 w 1473501"/>
                  <a:gd name="connsiteY2" fmla="*/ 617172 h 1180326"/>
                  <a:gd name="connsiteX3" fmla="*/ 310084 w 1473501"/>
                  <a:gd name="connsiteY3" fmla="*/ 1162824 h 1180326"/>
                  <a:gd name="connsiteX4" fmla="*/ 0 w 1473501"/>
                  <a:gd name="connsiteY4" fmla="*/ 1165228 h 1180326"/>
                  <a:gd name="connsiteX5" fmla="*/ 223548 w 1473501"/>
                  <a:gd name="connsiteY5" fmla="*/ 477754 h 1180326"/>
                  <a:gd name="connsiteX6" fmla="*/ 9615 w 1473501"/>
                  <a:gd name="connsiteY6" fmla="*/ 364778 h 1180326"/>
                  <a:gd name="connsiteX7" fmla="*/ 439320 w 1473501"/>
                  <a:gd name="connsiteY7" fmla="*/ 2381 h 1180326"/>
                  <a:gd name="connsiteX8" fmla="*/ 638551 w 1473501"/>
                  <a:gd name="connsiteY8" fmla="*/ 2381 h 1180326"/>
                  <a:gd name="connsiteX9" fmla="*/ 326911 w 1473501"/>
                  <a:gd name="connsiteY9" fmla="*/ 338336 h 1180326"/>
                  <a:gd name="connsiteX10" fmla="*/ 793354 w 1473501"/>
                  <a:gd name="connsiteY10" fmla="*/ 581131 h 1180326"/>
                  <a:gd name="connsiteX11" fmla="*/ 1230721 w 1473501"/>
                  <a:gd name="connsiteY11" fmla="*/ 533041 h 1180326"/>
                  <a:gd name="connsiteX12" fmla="*/ 1076701 w 1473501"/>
                  <a:gd name="connsiteY12" fmla="*/ 2381 h 1180326"/>
                  <a:gd name="connsiteX13" fmla="*/ 1263232 w 1473501"/>
                  <a:gd name="connsiteY13" fmla="*/ 0 h 1180326"/>
                  <a:gd name="connsiteX14" fmla="*/ 1473501 w 1473501"/>
                  <a:gd name="connsiteY14" fmla="*/ 648420 h 1180326"/>
                  <a:gd name="connsiteX15" fmla="*/ 889527 w 1473501"/>
                  <a:gd name="connsiteY15" fmla="*/ 724063 h 1180326"/>
                  <a:gd name="connsiteX16" fmla="*/ 1438620 w 1473501"/>
                  <a:gd name="connsiteY16" fmla="*/ 1180326 h 1180326"/>
                  <a:gd name="connsiteX17" fmla="*/ 1109312 w 1473501"/>
                  <a:gd name="connsiteY17" fmla="*/ 1177153 h 1180326"/>
                  <a:gd name="connsiteX0" fmla="*/ 1109312 w 1473501"/>
                  <a:gd name="connsiteY0" fmla="*/ 1177153 h 1180326"/>
                  <a:gd name="connsiteX1" fmla="*/ 684589 w 1473501"/>
                  <a:gd name="connsiteY1" fmla="*/ 715963 h 1180326"/>
                  <a:gd name="connsiteX2" fmla="*/ 483154 w 1473501"/>
                  <a:gd name="connsiteY2" fmla="*/ 617172 h 1180326"/>
                  <a:gd name="connsiteX3" fmla="*/ 310084 w 1473501"/>
                  <a:gd name="connsiteY3" fmla="*/ 1162824 h 1180326"/>
                  <a:gd name="connsiteX4" fmla="*/ 0 w 1473501"/>
                  <a:gd name="connsiteY4" fmla="*/ 1165228 h 1180326"/>
                  <a:gd name="connsiteX5" fmla="*/ 274026 w 1473501"/>
                  <a:gd name="connsiteY5" fmla="*/ 533040 h 1180326"/>
                  <a:gd name="connsiteX6" fmla="*/ 9615 w 1473501"/>
                  <a:gd name="connsiteY6" fmla="*/ 364778 h 1180326"/>
                  <a:gd name="connsiteX7" fmla="*/ 439320 w 1473501"/>
                  <a:gd name="connsiteY7" fmla="*/ 2381 h 1180326"/>
                  <a:gd name="connsiteX8" fmla="*/ 638551 w 1473501"/>
                  <a:gd name="connsiteY8" fmla="*/ 2381 h 1180326"/>
                  <a:gd name="connsiteX9" fmla="*/ 326911 w 1473501"/>
                  <a:gd name="connsiteY9" fmla="*/ 338336 h 1180326"/>
                  <a:gd name="connsiteX10" fmla="*/ 793354 w 1473501"/>
                  <a:gd name="connsiteY10" fmla="*/ 581131 h 1180326"/>
                  <a:gd name="connsiteX11" fmla="*/ 1230721 w 1473501"/>
                  <a:gd name="connsiteY11" fmla="*/ 533041 h 1180326"/>
                  <a:gd name="connsiteX12" fmla="*/ 1076701 w 1473501"/>
                  <a:gd name="connsiteY12" fmla="*/ 2381 h 1180326"/>
                  <a:gd name="connsiteX13" fmla="*/ 1263232 w 1473501"/>
                  <a:gd name="connsiteY13" fmla="*/ 0 h 1180326"/>
                  <a:gd name="connsiteX14" fmla="*/ 1473501 w 1473501"/>
                  <a:gd name="connsiteY14" fmla="*/ 648420 h 1180326"/>
                  <a:gd name="connsiteX15" fmla="*/ 889527 w 1473501"/>
                  <a:gd name="connsiteY15" fmla="*/ 724063 h 1180326"/>
                  <a:gd name="connsiteX16" fmla="*/ 1438620 w 1473501"/>
                  <a:gd name="connsiteY16" fmla="*/ 1180326 h 1180326"/>
                  <a:gd name="connsiteX17" fmla="*/ 1109312 w 1473501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300469 w 1463886"/>
                  <a:gd name="connsiteY3" fmla="*/ 1162824 h 1180326"/>
                  <a:gd name="connsiteX4" fmla="*/ 84132 w 1463886"/>
                  <a:gd name="connsiteY4" fmla="*/ 1160420 h 1180326"/>
                  <a:gd name="connsiteX5" fmla="*/ 264411 w 1463886"/>
                  <a:gd name="connsiteY5" fmla="*/ 533040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300469 w 1463886"/>
                  <a:gd name="connsiteY3" fmla="*/ 1162824 h 1180326"/>
                  <a:gd name="connsiteX4" fmla="*/ 86535 w 1463886"/>
                  <a:gd name="connsiteY4" fmla="*/ 1170035 h 1180326"/>
                  <a:gd name="connsiteX5" fmla="*/ 264411 w 1463886"/>
                  <a:gd name="connsiteY5" fmla="*/ 533040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286047 w 1463886"/>
                  <a:gd name="connsiteY3" fmla="*/ 1170036 h 1180326"/>
                  <a:gd name="connsiteX4" fmla="*/ 86535 w 1463886"/>
                  <a:gd name="connsiteY4" fmla="*/ 1170035 h 1180326"/>
                  <a:gd name="connsiteX5" fmla="*/ 264411 w 1463886"/>
                  <a:gd name="connsiteY5" fmla="*/ 533040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396619 w 1463886"/>
                  <a:gd name="connsiteY2" fmla="*/ 600345 h 1180326"/>
                  <a:gd name="connsiteX3" fmla="*/ 286047 w 1463886"/>
                  <a:gd name="connsiteY3" fmla="*/ 1170036 h 1180326"/>
                  <a:gd name="connsiteX4" fmla="*/ 86535 w 1463886"/>
                  <a:gd name="connsiteY4" fmla="*/ 1170035 h 1180326"/>
                  <a:gd name="connsiteX5" fmla="*/ 264411 w 1463886"/>
                  <a:gd name="connsiteY5" fmla="*/ 533040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396619 w 1463886"/>
                  <a:gd name="connsiteY2" fmla="*/ 600345 h 1180326"/>
                  <a:gd name="connsiteX3" fmla="*/ 286047 w 1463886"/>
                  <a:gd name="connsiteY3" fmla="*/ 1170036 h 1180326"/>
                  <a:gd name="connsiteX4" fmla="*/ 86535 w 1463886"/>
                  <a:gd name="connsiteY4" fmla="*/ 1170035 h 1180326"/>
                  <a:gd name="connsiteX5" fmla="*/ 264411 w 1463886"/>
                  <a:gd name="connsiteY5" fmla="*/ 533040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908757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87923"/>
                  <a:gd name="connsiteY0" fmla="*/ 1177153 h 1180326"/>
                  <a:gd name="connsiteX1" fmla="*/ 674974 w 1487923"/>
                  <a:gd name="connsiteY1" fmla="*/ 715963 h 1180326"/>
                  <a:gd name="connsiteX2" fmla="*/ 396619 w 1487923"/>
                  <a:gd name="connsiteY2" fmla="*/ 600345 h 1180326"/>
                  <a:gd name="connsiteX3" fmla="*/ 286047 w 1487923"/>
                  <a:gd name="connsiteY3" fmla="*/ 1170036 h 1180326"/>
                  <a:gd name="connsiteX4" fmla="*/ 86535 w 1487923"/>
                  <a:gd name="connsiteY4" fmla="*/ 1170035 h 1180326"/>
                  <a:gd name="connsiteX5" fmla="*/ 264411 w 1487923"/>
                  <a:gd name="connsiteY5" fmla="*/ 533040 h 1180326"/>
                  <a:gd name="connsiteX6" fmla="*/ 0 w 1487923"/>
                  <a:gd name="connsiteY6" fmla="*/ 364778 h 1180326"/>
                  <a:gd name="connsiteX7" fmla="*/ 429705 w 1487923"/>
                  <a:gd name="connsiteY7" fmla="*/ 2381 h 1180326"/>
                  <a:gd name="connsiteX8" fmla="*/ 628936 w 1487923"/>
                  <a:gd name="connsiteY8" fmla="*/ 2381 h 1180326"/>
                  <a:gd name="connsiteX9" fmla="*/ 317296 w 1487923"/>
                  <a:gd name="connsiteY9" fmla="*/ 338336 h 1180326"/>
                  <a:gd name="connsiteX10" fmla="*/ 783739 w 1487923"/>
                  <a:gd name="connsiteY10" fmla="*/ 581131 h 1180326"/>
                  <a:gd name="connsiteX11" fmla="*/ 1221106 w 1487923"/>
                  <a:gd name="connsiteY11" fmla="*/ 533041 h 1180326"/>
                  <a:gd name="connsiteX12" fmla="*/ 1067086 w 1487923"/>
                  <a:gd name="connsiteY12" fmla="*/ 2381 h 1180326"/>
                  <a:gd name="connsiteX13" fmla="*/ 1253617 w 1487923"/>
                  <a:gd name="connsiteY13" fmla="*/ 0 h 1180326"/>
                  <a:gd name="connsiteX14" fmla="*/ 1487923 w 1487923"/>
                  <a:gd name="connsiteY14" fmla="*/ 701302 h 1180326"/>
                  <a:gd name="connsiteX15" fmla="*/ 908757 w 1487923"/>
                  <a:gd name="connsiteY15" fmla="*/ 724063 h 1180326"/>
                  <a:gd name="connsiteX16" fmla="*/ 1429005 w 1487923"/>
                  <a:gd name="connsiteY16" fmla="*/ 1180326 h 1180326"/>
                  <a:gd name="connsiteX17" fmla="*/ 1099697 w 1487923"/>
                  <a:gd name="connsiteY17" fmla="*/ 1177153 h 1180326"/>
                  <a:gd name="connsiteX0" fmla="*/ 1099697 w 1487923"/>
                  <a:gd name="connsiteY0" fmla="*/ 1177153 h 1180326"/>
                  <a:gd name="connsiteX1" fmla="*/ 674974 w 1487923"/>
                  <a:gd name="connsiteY1" fmla="*/ 715963 h 1180326"/>
                  <a:gd name="connsiteX2" fmla="*/ 396619 w 1487923"/>
                  <a:gd name="connsiteY2" fmla="*/ 600345 h 1180326"/>
                  <a:gd name="connsiteX3" fmla="*/ 286047 w 1487923"/>
                  <a:gd name="connsiteY3" fmla="*/ 1170036 h 1180326"/>
                  <a:gd name="connsiteX4" fmla="*/ 86535 w 1487923"/>
                  <a:gd name="connsiteY4" fmla="*/ 1170035 h 1180326"/>
                  <a:gd name="connsiteX5" fmla="*/ 264411 w 1487923"/>
                  <a:gd name="connsiteY5" fmla="*/ 533040 h 1180326"/>
                  <a:gd name="connsiteX6" fmla="*/ 0 w 1487923"/>
                  <a:gd name="connsiteY6" fmla="*/ 364778 h 1180326"/>
                  <a:gd name="connsiteX7" fmla="*/ 429705 w 1487923"/>
                  <a:gd name="connsiteY7" fmla="*/ 2381 h 1180326"/>
                  <a:gd name="connsiteX8" fmla="*/ 628936 w 1487923"/>
                  <a:gd name="connsiteY8" fmla="*/ 2381 h 1180326"/>
                  <a:gd name="connsiteX9" fmla="*/ 317296 w 1487923"/>
                  <a:gd name="connsiteY9" fmla="*/ 338336 h 1180326"/>
                  <a:gd name="connsiteX10" fmla="*/ 783739 w 1487923"/>
                  <a:gd name="connsiteY10" fmla="*/ 581131 h 1180326"/>
                  <a:gd name="connsiteX11" fmla="*/ 1252355 w 1487923"/>
                  <a:gd name="connsiteY11" fmla="*/ 576309 h 1180326"/>
                  <a:gd name="connsiteX12" fmla="*/ 1067086 w 1487923"/>
                  <a:gd name="connsiteY12" fmla="*/ 2381 h 1180326"/>
                  <a:gd name="connsiteX13" fmla="*/ 1253617 w 1487923"/>
                  <a:gd name="connsiteY13" fmla="*/ 0 h 1180326"/>
                  <a:gd name="connsiteX14" fmla="*/ 1487923 w 1487923"/>
                  <a:gd name="connsiteY14" fmla="*/ 701302 h 1180326"/>
                  <a:gd name="connsiteX15" fmla="*/ 908757 w 1487923"/>
                  <a:gd name="connsiteY15" fmla="*/ 724063 h 1180326"/>
                  <a:gd name="connsiteX16" fmla="*/ 1429005 w 1487923"/>
                  <a:gd name="connsiteY16" fmla="*/ 1180326 h 1180326"/>
                  <a:gd name="connsiteX17" fmla="*/ 1099697 w 1487923"/>
                  <a:gd name="connsiteY17" fmla="*/ 1177153 h 1180326"/>
                  <a:gd name="connsiteX0" fmla="*/ 1099697 w 1487923"/>
                  <a:gd name="connsiteY0" fmla="*/ 1177153 h 1180326"/>
                  <a:gd name="connsiteX1" fmla="*/ 674974 w 1487923"/>
                  <a:gd name="connsiteY1" fmla="*/ 715963 h 1180326"/>
                  <a:gd name="connsiteX2" fmla="*/ 396619 w 1487923"/>
                  <a:gd name="connsiteY2" fmla="*/ 600345 h 1180326"/>
                  <a:gd name="connsiteX3" fmla="*/ 286047 w 1487923"/>
                  <a:gd name="connsiteY3" fmla="*/ 1170036 h 1180326"/>
                  <a:gd name="connsiteX4" fmla="*/ 86535 w 1487923"/>
                  <a:gd name="connsiteY4" fmla="*/ 1170035 h 1180326"/>
                  <a:gd name="connsiteX5" fmla="*/ 264411 w 1487923"/>
                  <a:gd name="connsiteY5" fmla="*/ 533040 h 1180326"/>
                  <a:gd name="connsiteX6" fmla="*/ 0 w 1487923"/>
                  <a:gd name="connsiteY6" fmla="*/ 364778 h 1180326"/>
                  <a:gd name="connsiteX7" fmla="*/ 429705 w 1487923"/>
                  <a:gd name="connsiteY7" fmla="*/ 2381 h 1180326"/>
                  <a:gd name="connsiteX8" fmla="*/ 628936 w 1487923"/>
                  <a:gd name="connsiteY8" fmla="*/ 2381 h 1180326"/>
                  <a:gd name="connsiteX9" fmla="*/ 317296 w 1487923"/>
                  <a:gd name="connsiteY9" fmla="*/ 338336 h 1180326"/>
                  <a:gd name="connsiteX10" fmla="*/ 783739 w 1487923"/>
                  <a:gd name="connsiteY10" fmla="*/ 581131 h 1180326"/>
                  <a:gd name="connsiteX11" fmla="*/ 1230721 w 1487923"/>
                  <a:gd name="connsiteY11" fmla="*/ 557079 h 1180326"/>
                  <a:gd name="connsiteX12" fmla="*/ 1067086 w 1487923"/>
                  <a:gd name="connsiteY12" fmla="*/ 2381 h 1180326"/>
                  <a:gd name="connsiteX13" fmla="*/ 1253617 w 1487923"/>
                  <a:gd name="connsiteY13" fmla="*/ 0 h 1180326"/>
                  <a:gd name="connsiteX14" fmla="*/ 1487923 w 1487923"/>
                  <a:gd name="connsiteY14" fmla="*/ 701302 h 1180326"/>
                  <a:gd name="connsiteX15" fmla="*/ 908757 w 1487923"/>
                  <a:gd name="connsiteY15" fmla="*/ 724063 h 1180326"/>
                  <a:gd name="connsiteX16" fmla="*/ 1429005 w 1487923"/>
                  <a:gd name="connsiteY16" fmla="*/ 1180326 h 1180326"/>
                  <a:gd name="connsiteX17" fmla="*/ 1099697 w 1487923"/>
                  <a:gd name="connsiteY17" fmla="*/ 1177153 h 1180326"/>
                  <a:gd name="connsiteX0" fmla="*/ 1068447 w 1456673"/>
                  <a:gd name="connsiteY0" fmla="*/ 1177153 h 1180326"/>
                  <a:gd name="connsiteX1" fmla="*/ 643724 w 1456673"/>
                  <a:gd name="connsiteY1" fmla="*/ 715963 h 1180326"/>
                  <a:gd name="connsiteX2" fmla="*/ 365369 w 1456673"/>
                  <a:gd name="connsiteY2" fmla="*/ 600345 h 1180326"/>
                  <a:gd name="connsiteX3" fmla="*/ 254797 w 1456673"/>
                  <a:gd name="connsiteY3" fmla="*/ 1170036 h 1180326"/>
                  <a:gd name="connsiteX4" fmla="*/ 55285 w 1456673"/>
                  <a:gd name="connsiteY4" fmla="*/ 1170035 h 1180326"/>
                  <a:gd name="connsiteX5" fmla="*/ 233161 w 1456673"/>
                  <a:gd name="connsiteY5" fmla="*/ 533040 h 1180326"/>
                  <a:gd name="connsiteX6" fmla="*/ 0 w 1456673"/>
                  <a:gd name="connsiteY6" fmla="*/ 384008 h 1180326"/>
                  <a:gd name="connsiteX7" fmla="*/ 398455 w 1456673"/>
                  <a:gd name="connsiteY7" fmla="*/ 2381 h 1180326"/>
                  <a:gd name="connsiteX8" fmla="*/ 597686 w 1456673"/>
                  <a:gd name="connsiteY8" fmla="*/ 2381 h 1180326"/>
                  <a:gd name="connsiteX9" fmla="*/ 286046 w 1456673"/>
                  <a:gd name="connsiteY9" fmla="*/ 338336 h 1180326"/>
                  <a:gd name="connsiteX10" fmla="*/ 752489 w 1456673"/>
                  <a:gd name="connsiteY10" fmla="*/ 581131 h 1180326"/>
                  <a:gd name="connsiteX11" fmla="*/ 1199471 w 1456673"/>
                  <a:gd name="connsiteY11" fmla="*/ 557079 h 1180326"/>
                  <a:gd name="connsiteX12" fmla="*/ 1035836 w 1456673"/>
                  <a:gd name="connsiteY12" fmla="*/ 2381 h 1180326"/>
                  <a:gd name="connsiteX13" fmla="*/ 1222367 w 1456673"/>
                  <a:gd name="connsiteY13" fmla="*/ 0 h 1180326"/>
                  <a:gd name="connsiteX14" fmla="*/ 1456673 w 1456673"/>
                  <a:gd name="connsiteY14" fmla="*/ 701302 h 1180326"/>
                  <a:gd name="connsiteX15" fmla="*/ 877507 w 1456673"/>
                  <a:gd name="connsiteY15" fmla="*/ 724063 h 1180326"/>
                  <a:gd name="connsiteX16" fmla="*/ 1397755 w 1456673"/>
                  <a:gd name="connsiteY16" fmla="*/ 1180326 h 1180326"/>
                  <a:gd name="connsiteX17" fmla="*/ 1068447 w 1456673"/>
                  <a:gd name="connsiteY17" fmla="*/ 1177153 h 1180326"/>
                  <a:gd name="connsiteX0" fmla="*/ 1068447 w 1456673"/>
                  <a:gd name="connsiteY0" fmla="*/ 1177153 h 1180326"/>
                  <a:gd name="connsiteX1" fmla="*/ 643724 w 1456673"/>
                  <a:gd name="connsiteY1" fmla="*/ 715963 h 1180326"/>
                  <a:gd name="connsiteX2" fmla="*/ 374985 w 1456673"/>
                  <a:gd name="connsiteY2" fmla="*/ 595537 h 1180326"/>
                  <a:gd name="connsiteX3" fmla="*/ 254797 w 1456673"/>
                  <a:gd name="connsiteY3" fmla="*/ 1170036 h 1180326"/>
                  <a:gd name="connsiteX4" fmla="*/ 55285 w 1456673"/>
                  <a:gd name="connsiteY4" fmla="*/ 1170035 h 1180326"/>
                  <a:gd name="connsiteX5" fmla="*/ 233161 w 1456673"/>
                  <a:gd name="connsiteY5" fmla="*/ 533040 h 1180326"/>
                  <a:gd name="connsiteX6" fmla="*/ 0 w 1456673"/>
                  <a:gd name="connsiteY6" fmla="*/ 384008 h 1180326"/>
                  <a:gd name="connsiteX7" fmla="*/ 398455 w 1456673"/>
                  <a:gd name="connsiteY7" fmla="*/ 2381 h 1180326"/>
                  <a:gd name="connsiteX8" fmla="*/ 597686 w 1456673"/>
                  <a:gd name="connsiteY8" fmla="*/ 2381 h 1180326"/>
                  <a:gd name="connsiteX9" fmla="*/ 286046 w 1456673"/>
                  <a:gd name="connsiteY9" fmla="*/ 338336 h 1180326"/>
                  <a:gd name="connsiteX10" fmla="*/ 752489 w 1456673"/>
                  <a:gd name="connsiteY10" fmla="*/ 581131 h 1180326"/>
                  <a:gd name="connsiteX11" fmla="*/ 1199471 w 1456673"/>
                  <a:gd name="connsiteY11" fmla="*/ 557079 h 1180326"/>
                  <a:gd name="connsiteX12" fmla="*/ 1035836 w 1456673"/>
                  <a:gd name="connsiteY12" fmla="*/ 2381 h 1180326"/>
                  <a:gd name="connsiteX13" fmla="*/ 1222367 w 1456673"/>
                  <a:gd name="connsiteY13" fmla="*/ 0 h 1180326"/>
                  <a:gd name="connsiteX14" fmla="*/ 1456673 w 1456673"/>
                  <a:gd name="connsiteY14" fmla="*/ 701302 h 1180326"/>
                  <a:gd name="connsiteX15" fmla="*/ 877507 w 1456673"/>
                  <a:gd name="connsiteY15" fmla="*/ 724063 h 1180326"/>
                  <a:gd name="connsiteX16" fmla="*/ 1397755 w 1456673"/>
                  <a:gd name="connsiteY16" fmla="*/ 1180326 h 1180326"/>
                  <a:gd name="connsiteX17" fmla="*/ 1068447 w 1456673"/>
                  <a:gd name="connsiteY17" fmla="*/ 1177153 h 1180326"/>
                  <a:gd name="connsiteX0" fmla="*/ 1068447 w 1456673"/>
                  <a:gd name="connsiteY0" fmla="*/ 1345437 h 1348610"/>
                  <a:gd name="connsiteX1" fmla="*/ 643724 w 1456673"/>
                  <a:gd name="connsiteY1" fmla="*/ 884247 h 1348610"/>
                  <a:gd name="connsiteX2" fmla="*/ 374985 w 1456673"/>
                  <a:gd name="connsiteY2" fmla="*/ 763821 h 1348610"/>
                  <a:gd name="connsiteX3" fmla="*/ 254797 w 1456673"/>
                  <a:gd name="connsiteY3" fmla="*/ 1338320 h 1348610"/>
                  <a:gd name="connsiteX4" fmla="*/ 55285 w 1456673"/>
                  <a:gd name="connsiteY4" fmla="*/ 1338319 h 1348610"/>
                  <a:gd name="connsiteX5" fmla="*/ 233161 w 1456673"/>
                  <a:gd name="connsiteY5" fmla="*/ 701324 h 1348610"/>
                  <a:gd name="connsiteX6" fmla="*/ 0 w 1456673"/>
                  <a:gd name="connsiteY6" fmla="*/ 552292 h 1348610"/>
                  <a:gd name="connsiteX7" fmla="*/ 398455 w 1456673"/>
                  <a:gd name="connsiteY7" fmla="*/ 170665 h 1348610"/>
                  <a:gd name="connsiteX8" fmla="*/ 597686 w 1456673"/>
                  <a:gd name="connsiteY8" fmla="*/ 170665 h 1348610"/>
                  <a:gd name="connsiteX9" fmla="*/ 286046 w 1456673"/>
                  <a:gd name="connsiteY9" fmla="*/ 506620 h 1348610"/>
                  <a:gd name="connsiteX10" fmla="*/ 752489 w 1456673"/>
                  <a:gd name="connsiteY10" fmla="*/ 749415 h 1348610"/>
                  <a:gd name="connsiteX11" fmla="*/ 1199471 w 1456673"/>
                  <a:gd name="connsiteY11" fmla="*/ 725363 h 1348610"/>
                  <a:gd name="connsiteX12" fmla="*/ 1004588 w 1456673"/>
                  <a:gd name="connsiteY12" fmla="*/ 0 h 1348610"/>
                  <a:gd name="connsiteX13" fmla="*/ 1222367 w 1456673"/>
                  <a:gd name="connsiteY13" fmla="*/ 168284 h 1348610"/>
                  <a:gd name="connsiteX14" fmla="*/ 1456673 w 1456673"/>
                  <a:gd name="connsiteY14" fmla="*/ 869586 h 1348610"/>
                  <a:gd name="connsiteX15" fmla="*/ 877507 w 1456673"/>
                  <a:gd name="connsiteY15" fmla="*/ 892347 h 1348610"/>
                  <a:gd name="connsiteX16" fmla="*/ 1397755 w 1456673"/>
                  <a:gd name="connsiteY16" fmla="*/ 1348610 h 1348610"/>
                  <a:gd name="connsiteX17" fmla="*/ 1068447 w 1456673"/>
                  <a:gd name="connsiteY17" fmla="*/ 1345437 h 1348610"/>
                  <a:gd name="connsiteX0" fmla="*/ 1068447 w 1456673"/>
                  <a:gd name="connsiteY0" fmla="*/ 1345437 h 1348610"/>
                  <a:gd name="connsiteX1" fmla="*/ 643724 w 1456673"/>
                  <a:gd name="connsiteY1" fmla="*/ 884247 h 1348610"/>
                  <a:gd name="connsiteX2" fmla="*/ 374985 w 1456673"/>
                  <a:gd name="connsiteY2" fmla="*/ 763821 h 1348610"/>
                  <a:gd name="connsiteX3" fmla="*/ 254797 w 1456673"/>
                  <a:gd name="connsiteY3" fmla="*/ 1338320 h 1348610"/>
                  <a:gd name="connsiteX4" fmla="*/ 55285 w 1456673"/>
                  <a:gd name="connsiteY4" fmla="*/ 1338319 h 1348610"/>
                  <a:gd name="connsiteX5" fmla="*/ 233161 w 1456673"/>
                  <a:gd name="connsiteY5" fmla="*/ 701324 h 1348610"/>
                  <a:gd name="connsiteX6" fmla="*/ 0 w 1456673"/>
                  <a:gd name="connsiteY6" fmla="*/ 552292 h 1348610"/>
                  <a:gd name="connsiteX7" fmla="*/ 398455 w 1456673"/>
                  <a:gd name="connsiteY7" fmla="*/ 170665 h 1348610"/>
                  <a:gd name="connsiteX8" fmla="*/ 597686 w 1456673"/>
                  <a:gd name="connsiteY8" fmla="*/ 170665 h 1348610"/>
                  <a:gd name="connsiteX9" fmla="*/ 286046 w 1456673"/>
                  <a:gd name="connsiteY9" fmla="*/ 506620 h 1348610"/>
                  <a:gd name="connsiteX10" fmla="*/ 752489 w 1456673"/>
                  <a:gd name="connsiteY10" fmla="*/ 749415 h 1348610"/>
                  <a:gd name="connsiteX11" fmla="*/ 1199471 w 1456673"/>
                  <a:gd name="connsiteY11" fmla="*/ 725363 h 1348610"/>
                  <a:gd name="connsiteX12" fmla="*/ 1004588 w 1456673"/>
                  <a:gd name="connsiteY12" fmla="*/ 0 h 1348610"/>
                  <a:gd name="connsiteX13" fmla="*/ 1198329 w 1456673"/>
                  <a:gd name="connsiteY13" fmla="*/ 21 h 1348610"/>
                  <a:gd name="connsiteX14" fmla="*/ 1456673 w 1456673"/>
                  <a:gd name="connsiteY14" fmla="*/ 869586 h 1348610"/>
                  <a:gd name="connsiteX15" fmla="*/ 877507 w 1456673"/>
                  <a:gd name="connsiteY15" fmla="*/ 892347 h 1348610"/>
                  <a:gd name="connsiteX16" fmla="*/ 1397755 w 1456673"/>
                  <a:gd name="connsiteY16" fmla="*/ 1348610 h 1348610"/>
                  <a:gd name="connsiteX17" fmla="*/ 1068447 w 1456673"/>
                  <a:gd name="connsiteY17" fmla="*/ 1345437 h 1348610"/>
                  <a:gd name="connsiteX0" fmla="*/ 1068447 w 1456673"/>
                  <a:gd name="connsiteY0" fmla="*/ 1347843 h 1351016"/>
                  <a:gd name="connsiteX1" fmla="*/ 643724 w 1456673"/>
                  <a:gd name="connsiteY1" fmla="*/ 886653 h 1351016"/>
                  <a:gd name="connsiteX2" fmla="*/ 374985 w 1456673"/>
                  <a:gd name="connsiteY2" fmla="*/ 766227 h 1351016"/>
                  <a:gd name="connsiteX3" fmla="*/ 254797 w 1456673"/>
                  <a:gd name="connsiteY3" fmla="*/ 1340726 h 1351016"/>
                  <a:gd name="connsiteX4" fmla="*/ 55285 w 1456673"/>
                  <a:gd name="connsiteY4" fmla="*/ 1340725 h 1351016"/>
                  <a:gd name="connsiteX5" fmla="*/ 233161 w 1456673"/>
                  <a:gd name="connsiteY5" fmla="*/ 703730 h 1351016"/>
                  <a:gd name="connsiteX6" fmla="*/ 0 w 1456673"/>
                  <a:gd name="connsiteY6" fmla="*/ 554698 h 1351016"/>
                  <a:gd name="connsiteX7" fmla="*/ 398455 w 1456673"/>
                  <a:gd name="connsiteY7" fmla="*/ 173071 h 1351016"/>
                  <a:gd name="connsiteX8" fmla="*/ 633743 w 1456673"/>
                  <a:gd name="connsiteY8" fmla="*/ 0 h 1351016"/>
                  <a:gd name="connsiteX9" fmla="*/ 286046 w 1456673"/>
                  <a:gd name="connsiteY9" fmla="*/ 509026 h 1351016"/>
                  <a:gd name="connsiteX10" fmla="*/ 752489 w 1456673"/>
                  <a:gd name="connsiteY10" fmla="*/ 751821 h 1351016"/>
                  <a:gd name="connsiteX11" fmla="*/ 1199471 w 1456673"/>
                  <a:gd name="connsiteY11" fmla="*/ 727769 h 1351016"/>
                  <a:gd name="connsiteX12" fmla="*/ 1004588 w 1456673"/>
                  <a:gd name="connsiteY12" fmla="*/ 2406 h 1351016"/>
                  <a:gd name="connsiteX13" fmla="*/ 1198329 w 1456673"/>
                  <a:gd name="connsiteY13" fmla="*/ 2427 h 1351016"/>
                  <a:gd name="connsiteX14" fmla="*/ 1456673 w 1456673"/>
                  <a:gd name="connsiteY14" fmla="*/ 871992 h 1351016"/>
                  <a:gd name="connsiteX15" fmla="*/ 877507 w 1456673"/>
                  <a:gd name="connsiteY15" fmla="*/ 894753 h 1351016"/>
                  <a:gd name="connsiteX16" fmla="*/ 1397755 w 1456673"/>
                  <a:gd name="connsiteY16" fmla="*/ 1351016 h 1351016"/>
                  <a:gd name="connsiteX17" fmla="*/ 1068447 w 1456673"/>
                  <a:gd name="connsiteY17" fmla="*/ 1347843 h 1351016"/>
                  <a:gd name="connsiteX0" fmla="*/ 1068447 w 1456673"/>
                  <a:gd name="connsiteY0" fmla="*/ 1350245 h 1353418"/>
                  <a:gd name="connsiteX1" fmla="*/ 643724 w 1456673"/>
                  <a:gd name="connsiteY1" fmla="*/ 889055 h 1353418"/>
                  <a:gd name="connsiteX2" fmla="*/ 374985 w 1456673"/>
                  <a:gd name="connsiteY2" fmla="*/ 768629 h 1353418"/>
                  <a:gd name="connsiteX3" fmla="*/ 254797 w 1456673"/>
                  <a:gd name="connsiteY3" fmla="*/ 1343128 h 1353418"/>
                  <a:gd name="connsiteX4" fmla="*/ 55285 w 1456673"/>
                  <a:gd name="connsiteY4" fmla="*/ 1343127 h 1353418"/>
                  <a:gd name="connsiteX5" fmla="*/ 233161 w 1456673"/>
                  <a:gd name="connsiteY5" fmla="*/ 706132 h 1353418"/>
                  <a:gd name="connsiteX6" fmla="*/ 0 w 1456673"/>
                  <a:gd name="connsiteY6" fmla="*/ 557100 h 1353418"/>
                  <a:gd name="connsiteX7" fmla="*/ 405667 w 1456673"/>
                  <a:gd name="connsiteY7" fmla="*/ 0 h 1353418"/>
                  <a:gd name="connsiteX8" fmla="*/ 633743 w 1456673"/>
                  <a:gd name="connsiteY8" fmla="*/ 2402 h 1353418"/>
                  <a:gd name="connsiteX9" fmla="*/ 286046 w 1456673"/>
                  <a:gd name="connsiteY9" fmla="*/ 511428 h 1353418"/>
                  <a:gd name="connsiteX10" fmla="*/ 752489 w 1456673"/>
                  <a:gd name="connsiteY10" fmla="*/ 754223 h 1353418"/>
                  <a:gd name="connsiteX11" fmla="*/ 1199471 w 1456673"/>
                  <a:gd name="connsiteY11" fmla="*/ 730171 h 1353418"/>
                  <a:gd name="connsiteX12" fmla="*/ 1004588 w 1456673"/>
                  <a:gd name="connsiteY12" fmla="*/ 4808 h 1353418"/>
                  <a:gd name="connsiteX13" fmla="*/ 1198329 w 1456673"/>
                  <a:gd name="connsiteY13" fmla="*/ 4829 h 1353418"/>
                  <a:gd name="connsiteX14" fmla="*/ 1456673 w 1456673"/>
                  <a:gd name="connsiteY14" fmla="*/ 874394 h 1353418"/>
                  <a:gd name="connsiteX15" fmla="*/ 877507 w 1456673"/>
                  <a:gd name="connsiteY15" fmla="*/ 897155 h 1353418"/>
                  <a:gd name="connsiteX16" fmla="*/ 1397755 w 1456673"/>
                  <a:gd name="connsiteY16" fmla="*/ 1353418 h 1353418"/>
                  <a:gd name="connsiteX17" fmla="*/ 1068447 w 1456673"/>
                  <a:gd name="connsiteY17" fmla="*/ 1350245 h 1353418"/>
                  <a:gd name="connsiteX0" fmla="*/ 1068447 w 1456673"/>
                  <a:gd name="connsiteY0" fmla="*/ 1350245 h 1350245"/>
                  <a:gd name="connsiteX1" fmla="*/ 643724 w 1456673"/>
                  <a:gd name="connsiteY1" fmla="*/ 889055 h 1350245"/>
                  <a:gd name="connsiteX2" fmla="*/ 374985 w 1456673"/>
                  <a:gd name="connsiteY2" fmla="*/ 768629 h 1350245"/>
                  <a:gd name="connsiteX3" fmla="*/ 254797 w 1456673"/>
                  <a:gd name="connsiteY3" fmla="*/ 1343128 h 1350245"/>
                  <a:gd name="connsiteX4" fmla="*/ 55285 w 1456673"/>
                  <a:gd name="connsiteY4" fmla="*/ 1343127 h 1350245"/>
                  <a:gd name="connsiteX5" fmla="*/ 233161 w 1456673"/>
                  <a:gd name="connsiteY5" fmla="*/ 706132 h 1350245"/>
                  <a:gd name="connsiteX6" fmla="*/ 0 w 1456673"/>
                  <a:gd name="connsiteY6" fmla="*/ 557100 h 1350245"/>
                  <a:gd name="connsiteX7" fmla="*/ 405667 w 1456673"/>
                  <a:gd name="connsiteY7" fmla="*/ 0 h 1350245"/>
                  <a:gd name="connsiteX8" fmla="*/ 633743 w 1456673"/>
                  <a:gd name="connsiteY8" fmla="*/ 2402 h 1350245"/>
                  <a:gd name="connsiteX9" fmla="*/ 286046 w 1456673"/>
                  <a:gd name="connsiteY9" fmla="*/ 511428 h 1350245"/>
                  <a:gd name="connsiteX10" fmla="*/ 752489 w 1456673"/>
                  <a:gd name="connsiteY10" fmla="*/ 754223 h 1350245"/>
                  <a:gd name="connsiteX11" fmla="*/ 1199471 w 1456673"/>
                  <a:gd name="connsiteY11" fmla="*/ 730171 h 1350245"/>
                  <a:gd name="connsiteX12" fmla="*/ 1004588 w 1456673"/>
                  <a:gd name="connsiteY12" fmla="*/ 4808 h 1350245"/>
                  <a:gd name="connsiteX13" fmla="*/ 1198329 w 1456673"/>
                  <a:gd name="connsiteY13" fmla="*/ 4829 h 1350245"/>
                  <a:gd name="connsiteX14" fmla="*/ 1456673 w 1456673"/>
                  <a:gd name="connsiteY14" fmla="*/ 874394 h 1350245"/>
                  <a:gd name="connsiteX15" fmla="*/ 877507 w 1456673"/>
                  <a:gd name="connsiteY15" fmla="*/ 897155 h 1350245"/>
                  <a:gd name="connsiteX16" fmla="*/ 1335257 w 1456673"/>
                  <a:gd name="connsiteY16" fmla="*/ 1348611 h 1350245"/>
                  <a:gd name="connsiteX17" fmla="*/ 1068447 w 1456673"/>
                  <a:gd name="connsiteY17" fmla="*/ 1350245 h 1350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56673" h="1350245">
                    <a:moveTo>
                      <a:pt x="1068447" y="1350245"/>
                    </a:moveTo>
                    <a:lnTo>
                      <a:pt x="643724" y="889055"/>
                    </a:lnTo>
                    <a:lnTo>
                      <a:pt x="374985" y="768629"/>
                    </a:lnTo>
                    <a:lnTo>
                      <a:pt x="254797" y="1343128"/>
                    </a:lnTo>
                    <a:lnTo>
                      <a:pt x="55285" y="1343127"/>
                    </a:lnTo>
                    <a:lnTo>
                      <a:pt x="233161" y="706132"/>
                    </a:lnTo>
                    <a:lnTo>
                      <a:pt x="0" y="557100"/>
                    </a:lnTo>
                    <a:lnTo>
                      <a:pt x="405667" y="0"/>
                    </a:lnTo>
                    <a:lnTo>
                      <a:pt x="633743" y="2402"/>
                    </a:lnTo>
                    <a:lnTo>
                      <a:pt x="286046" y="511428"/>
                    </a:lnTo>
                    <a:lnTo>
                      <a:pt x="752489" y="754223"/>
                    </a:lnTo>
                    <a:lnTo>
                      <a:pt x="1199471" y="730171"/>
                    </a:lnTo>
                    <a:lnTo>
                      <a:pt x="1004588" y="4808"/>
                    </a:lnTo>
                    <a:lnTo>
                      <a:pt x="1198329" y="4829"/>
                    </a:lnTo>
                    <a:lnTo>
                      <a:pt x="1456673" y="874394"/>
                    </a:lnTo>
                    <a:lnTo>
                      <a:pt x="877507" y="897155"/>
                    </a:lnTo>
                    <a:lnTo>
                      <a:pt x="1335257" y="1348611"/>
                    </a:lnTo>
                    <a:lnTo>
                      <a:pt x="1068447" y="1350245"/>
                    </a:lnTo>
                    <a:close/>
                  </a:path>
                </a:pathLst>
              </a:custGeom>
              <a:solidFill>
                <a:srgbClr val="C00000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5" name="Gruppieren 4"/>
          <p:cNvGrpSpPr/>
          <p:nvPr/>
        </p:nvGrpSpPr>
        <p:grpSpPr>
          <a:xfrm>
            <a:off x="145814" y="-563880"/>
            <a:ext cx="7413226" cy="7082033"/>
            <a:chOff x="145814" y="-563880"/>
            <a:chExt cx="7413226" cy="7082033"/>
          </a:xfrm>
        </p:grpSpPr>
        <p:grpSp>
          <p:nvGrpSpPr>
            <p:cNvPr id="8" name="Gruppieren 7"/>
            <p:cNvGrpSpPr/>
            <p:nvPr/>
          </p:nvGrpSpPr>
          <p:grpSpPr>
            <a:xfrm>
              <a:off x="145814" y="-563880"/>
              <a:ext cx="7413226" cy="7082033"/>
              <a:chOff x="1103405" y="1105759"/>
              <a:chExt cx="4078975" cy="4078975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1103405" y="1105759"/>
                <a:ext cx="4078975" cy="4078975"/>
              </a:xfrm>
              <a:prstGeom prst="rect">
                <a:avLst/>
              </a:prstGeom>
              <a:noFill/>
              <a:ln w="508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uppieren 32"/>
              <p:cNvGrpSpPr/>
              <p:nvPr/>
            </p:nvGrpSpPr>
            <p:grpSpPr>
              <a:xfrm>
                <a:off x="1439429" y="2458343"/>
                <a:ext cx="2476032" cy="2447285"/>
                <a:chOff x="1583716" y="2462896"/>
                <a:chExt cx="2499430" cy="2470409"/>
              </a:xfrm>
            </p:grpSpPr>
            <p:sp>
              <p:nvSpPr>
                <p:cNvPr id="35" name="Cube 34"/>
                <p:cNvSpPr/>
                <p:nvPr/>
              </p:nvSpPr>
              <p:spPr>
                <a:xfrm>
                  <a:off x="1583716" y="4619347"/>
                  <a:ext cx="2499430" cy="313958"/>
                </a:xfrm>
                <a:prstGeom prst="cube">
                  <a:avLst>
                    <a:gd name="adj" fmla="val 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6" name="Cube 35"/>
                <p:cNvSpPr/>
                <p:nvPr/>
              </p:nvSpPr>
              <p:spPr>
                <a:xfrm>
                  <a:off x="1583716" y="3158911"/>
                  <a:ext cx="2499430" cy="1465137"/>
                </a:xfrm>
                <a:prstGeom prst="cube">
                  <a:avLst>
                    <a:gd name="adj" fmla="val 0"/>
                  </a:avLst>
                </a:prstGeom>
                <a:solidFill>
                  <a:srgbClr val="B3CDF3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Cube 36"/>
                <p:cNvSpPr/>
                <p:nvPr/>
              </p:nvSpPr>
              <p:spPr>
                <a:xfrm>
                  <a:off x="1583716" y="2853258"/>
                  <a:ext cx="2498477" cy="313958"/>
                </a:xfrm>
                <a:prstGeom prst="cube">
                  <a:avLst>
                    <a:gd name="adj" fmla="val 0"/>
                  </a:avLst>
                </a:prstGeom>
                <a:solidFill>
                  <a:schemeClr val="accent5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Cube 37"/>
                <p:cNvSpPr/>
                <p:nvPr/>
              </p:nvSpPr>
              <p:spPr>
                <a:xfrm>
                  <a:off x="1583716" y="2462896"/>
                  <a:ext cx="2498477" cy="418610"/>
                </a:xfrm>
                <a:prstGeom prst="cube">
                  <a:avLst>
                    <a:gd name="adj" fmla="val 0"/>
                  </a:avLst>
                </a:prstGeom>
                <a:solidFill>
                  <a:srgbClr val="E8E8E8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3" name="Gruppieren 2"/>
            <p:cNvGrpSpPr/>
            <p:nvPr/>
          </p:nvGrpSpPr>
          <p:grpSpPr>
            <a:xfrm>
              <a:off x="763656" y="2986088"/>
              <a:ext cx="4491139" cy="2513137"/>
              <a:chOff x="763656" y="2986088"/>
              <a:chExt cx="4491139" cy="2513137"/>
            </a:xfrm>
          </p:grpSpPr>
          <p:sp>
            <p:nvSpPr>
              <p:cNvPr id="20" name="Cube 19"/>
              <p:cNvSpPr/>
              <p:nvPr/>
            </p:nvSpPr>
            <p:spPr>
              <a:xfrm>
                <a:off x="763656" y="5224836"/>
                <a:ext cx="1693794" cy="270000"/>
              </a:xfrm>
              <a:prstGeom prst="cube">
                <a:avLst>
                  <a:gd name="adj" fmla="val 0"/>
                </a:avLst>
              </a:prstGeom>
              <a:solidFill>
                <a:srgbClr val="4C89E2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Cube 28"/>
              <p:cNvSpPr/>
              <p:nvPr/>
            </p:nvSpPr>
            <p:spPr>
              <a:xfrm>
                <a:off x="3186485" y="5229225"/>
                <a:ext cx="2068310" cy="270000"/>
              </a:xfrm>
              <a:prstGeom prst="cube">
                <a:avLst>
                  <a:gd name="adj" fmla="val 0"/>
                </a:avLst>
              </a:prstGeom>
              <a:solidFill>
                <a:srgbClr val="4C89E2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Freihandform 39"/>
              <p:cNvSpPr/>
              <p:nvPr/>
            </p:nvSpPr>
            <p:spPr>
              <a:xfrm>
                <a:off x="1395414" y="2986088"/>
                <a:ext cx="2756697" cy="2238748"/>
              </a:xfrm>
              <a:custGeom>
                <a:avLst/>
                <a:gdLst>
                  <a:gd name="connsiteX0" fmla="*/ 0 w 1346200"/>
                  <a:gd name="connsiteY0" fmla="*/ 1212850 h 1212850"/>
                  <a:gd name="connsiteX1" fmla="*/ 603250 w 1346200"/>
                  <a:gd name="connsiteY1" fmla="*/ 787400 h 1212850"/>
                  <a:gd name="connsiteX2" fmla="*/ 317500 w 1346200"/>
                  <a:gd name="connsiteY2" fmla="*/ 0 h 1212850"/>
                  <a:gd name="connsiteX3" fmla="*/ 628650 w 1346200"/>
                  <a:gd name="connsiteY3" fmla="*/ 0 h 1212850"/>
                  <a:gd name="connsiteX4" fmla="*/ 781050 w 1346200"/>
                  <a:gd name="connsiteY4" fmla="*/ 482600 h 1212850"/>
                  <a:gd name="connsiteX5" fmla="*/ 1066800 w 1346200"/>
                  <a:gd name="connsiteY5" fmla="*/ 0 h 1212850"/>
                  <a:gd name="connsiteX6" fmla="*/ 1346200 w 1346200"/>
                  <a:gd name="connsiteY6" fmla="*/ 0 h 1212850"/>
                  <a:gd name="connsiteX7" fmla="*/ 819150 w 1346200"/>
                  <a:gd name="connsiteY7" fmla="*/ 908050 h 1212850"/>
                  <a:gd name="connsiteX8" fmla="*/ 400050 w 1346200"/>
                  <a:gd name="connsiteY8" fmla="*/ 1206500 h 1212850"/>
                  <a:gd name="connsiteX0" fmla="*/ 0 w 1346200"/>
                  <a:gd name="connsiteY0" fmla="*/ 1212850 h 1212850"/>
                  <a:gd name="connsiteX1" fmla="*/ 603250 w 1346200"/>
                  <a:gd name="connsiteY1" fmla="*/ 787400 h 1212850"/>
                  <a:gd name="connsiteX2" fmla="*/ 317500 w 1346200"/>
                  <a:gd name="connsiteY2" fmla="*/ 0 h 1212850"/>
                  <a:gd name="connsiteX3" fmla="*/ 628650 w 1346200"/>
                  <a:gd name="connsiteY3" fmla="*/ 0 h 1212850"/>
                  <a:gd name="connsiteX4" fmla="*/ 781050 w 1346200"/>
                  <a:gd name="connsiteY4" fmla="*/ 482600 h 1212850"/>
                  <a:gd name="connsiteX5" fmla="*/ 1066800 w 1346200"/>
                  <a:gd name="connsiteY5" fmla="*/ 0 h 1212850"/>
                  <a:gd name="connsiteX6" fmla="*/ 1346200 w 1346200"/>
                  <a:gd name="connsiteY6" fmla="*/ 0 h 1212850"/>
                  <a:gd name="connsiteX7" fmla="*/ 819150 w 1346200"/>
                  <a:gd name="connsiteY7" fmla="*/ 908050 h 1212850"/>
                  <a:gd name="connsiteX8" fmla="*/ 400050 w 1346200"/>
                  <a:gd name="connsiteY8" fmla="*/ 1206500 h 1212850"/>
                  <a:gd name="connsiteX9" fmla="*/ 0 w 1346200"/>
                  <a:gd name="connsiteY9" fmla="*/ 1212850 h 1212850"/>
                  <a:gd name="connsiteX0" fmla="*/ 0 w 1331912"/>
                  <a:gd name="connsiteY0" fmla="*/ 1208087 h 1208087"/>
                  <a:gd name="connsiteX1" fmla="*/ 588962 w 1331912"/>
                  <a:gd name="connsiteY1" fmla="*/ 787400 h 1208087"/>
                  <a:gd name="connsiteX2" fmla="*/ 303212 w 1331912"/>
                  <a:gd name="connsiteY2" fmla="*/ 0 h 1208087"/>
                  <a:gd name="connsiteX3" fmla="*/ 614362 w 1331912"/>
                  <a:gd name="connsiteY3" fmla="*/ 0 h 1208087"/>
                  <a:gd name="connsiteX4" fmla="*/ 766762 w 1331912"/>
                  <a:gd name="connsiteY4" fmla="*/ 482600 h 1208087"/>
                  <a:gd name="connsiteX5" fmla="*/ 1052512 w 1331912"/>
                  <a:gd name="connsiteY5" fmla="*/ 0 h 1208087"/>
                  <a:gd name="connsiteX6" fmla="*/ 1331912 w 1331912"/>
                  <a:gd name="connsiteY6" fmla="*/ 0 h 1208087"/>
                  <a:gd name="connsiteX7" fmla="*/ 804862 w 1331912"/>
                  <a:gd name="connsiteY7" fmla="*/ 908050 h 1208087"/>
                  <a:gd name="connsiteX8" fmla="*/ 385762 w 1331912"/>
                  <a:gd name="connsiteY8" fmla="*/ 1206500 h 1208087"/>
                  <a:gd name="connsiteX9" fmla="*/ 0 w 1331912"/>
                  <a:gd name="connsiteY9" fmla="*/ 1208087 h 1208087"/>
                  <a:gd name="connsiteX0" fmla="*/ 0 w 1331912"/>
                  <a:gd name="connsiteY0" fmla="*/ 1208087 h 1208087"/>
                  <a:gd name="connsiteX1" fmla="*/ 588962 w 1331912"/>
                  <a:gd name="connsiteY1" fmla="*/ 787400 h 1208087"/>
                  <a:gd name="connsiteX2" fmla="*/ 303212 w 1331912"/>
                  <a:gd name="connsiteY2" fmla="*/ 0 h 1208087"/>
                  <a:gd name="connsiteX3" fmla="*/ 614362 w 1331912"/>
                  <a:gd name="connsiteY3" fmla="*/ 0 h 1208087"/>
                  <a:gd name="connsiteX4" fmla="*/ 766762 w 1331912"/>
                  <a:gd name="connsiteY4" fmla="*/ 482600 h 1208087"/>
                  <a:gd name="connsiteX5" fmla="*/ 1052512 w 1331912"/>
                  <a:gd name="connsiteY5" fmla="*/ 0 h 1208087"/>
                  <a:gd name="connsiteX6" fmla="*/ 1331912 w 1331912"/>
                  <a:gd name="connsiteY6" fmla="*/ 0 h 1208087"/>
                  <a:gd name="connsiteX7" fmla="*/ 804862 w 1331912"/>
                  <a:gd name="connsiteY7" fmla="*/ 908050 h 1208087"/>
                  <a:gd name="connsiteX8" fmla="*/ 397668 w 1331912"/>
                  <a:gd name="connsiteY8" fmla="*/ 1201737 h 1208087"/>
                  <a:gd name="connsiteX9" fmla="*/ 0 w 1331912"/>
                  <a:gd name="connsiteY9" fmla="*/ 1208087 h 1208087"/>
                  <a:gd name="connsiteX0" fmla="*/ 0 w 1331912"/>
                  <a:gd name="connsiteY0" fmla="*/ 1208087 h 1208087"/>
                  <a:gd name="connsiteX1" fmla="*/ 588962 w 1331912"/>
                  <a:gd name="connsiteY1" fmla="*/ 787400 h 1208087"/>
                  <a:gd name="connsiteX2" fmla="*/ 303212 w 1331912"/>
                  <a:gd name="connsiteY2" fmla="*/ 0 h 1208087"/>
                  <a:gd name="connsiteX3" fmla="*/ 614362 w 1331912"/>
                  <a:gd name="connsiteY3" fmla="*/ 0 h 1208087"/>
                  <a:gd name="connsiteX4" fmla="*/ 766762 w 1331912"/>
                  <a:gd name="connsiteY4" fmla="*/ 482600 h 1208087"/>
                  <a:gd name="connsiteX5" fmla="*/ 1052512 w 1331912"/>
                  <a:gd name="connsiteY5" fmla="*/ 0 h 1208087"/>
                  <a:gd name="connsiteX6" fmla="*/ 1331912 w 1331912"/>
                  <a:gd name="connsiteY6" fmla="*/ 0 h 1208087"/>
                  <a:gd name="connsiteX7" fmla="*/ 804862 w 1331912"/>
                  <a:gd name="connsiteY7" fmla="*/ 908050 h 1208087"/>
                  <a:gd name="connsiteX8" fmla="*/ 390524 w 1331912"/>
                  <a:gd name="connsiteY8" fmla="*/ 1204118 h 1208087"/>
                  <a:gd name="connsiteX9" fmla="*/ 0 w 1331912"/>
                  <a:gd name="connsiteY9" fmla="*/ 1208087 h 1208087"/>
                  <a:gd name="connsiteX0" fmla="*/ 0 w 1331912"/>
                  <a:gd name="connsiteY0" fmla="*/ 1208087 h 1208880"/>
                  <a:gd name="connsiteX1" fmla="*/ 588962 w 1331912"/>
                  <a:gd name="connsiteY1" fmla="*/ 787400 h 1208880"/>
                  <a:gd name="connsiteX2" fmla="*/ 303212 w 1331912"/>
                  <a:gd name="connsiteY2" fmla="*/ 0 h 1208880"/>
                  <a:gd name="connsiteX3" fmla="*/ 614362 w 1331912"/>
                  <a:gd name="connsiteY3" fmla="*/ 0 h 1208880"/>
                  <a:gd name="connsiteX4" fmla="*/ 766762 w 1331912"/>
                  <a:gd name="connsiteY4" fmla="*/ 482600 h 1208880"/>
                  <a:gd name="connsiteX5" fmla="*/ 1052512 w 1331912"/>
                  <a:gd name="connsiteY5" fmla="*/ 0 h 1208880"/>
                  <a:gd name="connsiteX6" fmla="*/ 1331912 w 1331912"/>
                  <a:gd name="connsiteY6" fmla="*/ 0 h 1208880"/>
                  <a:gd name="connsiteX7" fmla="*/ 804862 w 1331912"/>
                  <a:gd name="connsiteY7" fmla="*/ 908050 h 1208880"/>
                  <a:gd name="connsiteX8" fmla="*/ 376236 w 1331912"/>
                  <a:gd name="connsiteY8" fmla="*/ 1208880 h 1208880"/>
                  <a:gd name="connsiteX9" fmla="*/ 0 w 1331912"/>
                  <a:gd name="connsiteY9" fmla="*/ 1208087 h 1208880"/>
                  <a:gd name="connsiteX0" fmla="*/ 0 w 1331912"/>
                  <a:gd name="connsiteY0" fmla="*/ 1208087 h 1208880"/>
                  <a:gd name="connsiteX1" fmla="*/ 588962 w 1331912"/>
                  <a:gd name="connsiteY1" fmla="*/ 787400 h 1208880"/>
                  <a:gd name="connsiteX2" fmla="*/ 415131 w 1331912"/>
                  <a:gd name="connsiteY2" fmla="*/ 0 h 1208880"/>
                  <a:gd name="connsiteX3" fmla="*/ 614362 w 1331912"/>
                  <a:gd name="connsiteY3" fmla="*/ 0 h 1208880"/>
                  <a:gd name="connsiteX4" fmla="*/ 766762 w 1331912"/>
                  <a:gd name="connsiteY4" fmla="*/ 482600 h 1208880"/>
                  <a:gd name="connsiteX5" fmla="*/ 1052512 w 1331912"/>
                  <a:gd name="connsiteY5" fmla="*/ 0 h 1208880"/>
                  <a:gd name="connsiteX6" fmla="*/ 1331912 w 1331912"/>
                  <a:gd name="connsiteY6" fmla="*/ 0 h 1208880"/>
                  <a:gd name="connsiteX7" fmla="*/ 804862 w 1331912"/>
                  <a:gd name="connsiteY7" fmla="*/ 908050 h 1208880"/>
                  <a:gd name="connsiteX8" fmla="*/ 376236 w 1331912"/>
                  <a:gd name="connsiteY8" fmla="*/ 1208880 h 1208880"/>
                  <a:gd name="connsiteX9" fmla="*/ 0 w 1331912"/>
                  <a:gd name="connsiteY9" fmla="*/ 1208087 h 1208880"/>
                  <a:gd name="connsiteX0" fmla="*/ 0 w 1331912"/>
                  <a:gd name="connsiteY0" fmla="*/ 1208087 h 1208880"/>
                  <a:gd name="connsiteX1" fmla="*/ 700881 w 1331912"/>
                  <a:gd name="connsiteY1" fmla="*/ 737394 h 1208880"/>
                  <a:gd name="connsiteX2" fmla="*/ 415131 w 1331912"/>
                  <a:gd name="connsiteY2" fmla="*/ 0 h 1208880"/>
                  <a:gd name="connsiteX3" fmla="*/ 614362 w 1331912"/>
                  <a:gd name="connsiteY3" fmla="*/ 0 h 1208880"/>
                  <a:gd name="connsiteX4" fmla="*/ 766762 w 1331912"/>
                  <a:gd name="connsiteY4" fmla="*/ 482600 h 1208880"/>
                  <a:gd name="connsiteX5" fmla="*/ 1052512 w 1331912"/>
                  <a:gd name="connsiteY5" fmla="*/ 0 h 1208880"/>
                  <a:gd name="connsiteX6" fmla="*/ 1331912 w 1331912"/>
                  <a:gd name="connsiteY6" fmla="*/ 0 h 1208880"/>
                  <a:gd name="connsiteX7" fmla="*/ 804862 w 1331912"/>
                  <a:gd name="connsiteY7" fmla="*/ 908050 h 1208880"/>
                  <a:gd name="connsiteX8" fmla="*/ 376236 w 1331912"/>
                  <a:gd name="connsiteY8" fmla="*/ 1208880 h 1208880"/>
                  <a:gd name="connsiteX9" fmla="*/ 0 w 1331912"/>
                  <a:gd name="connsiteY9" fmla="*/ 1208087 h 1208880"/>
                  <a:gd name="connsiteX0" fmla="*/ 0 w 1196181"/>
                  <a:gd name="connsiteY0" fmla="*/ 1208087 h 1208880"/>
                  <a:gd name="connsiteX1" fmla="*/ 565150 w 1196181"/>
                  <a:gd name="connsiteY1" fmla="*/ 737394 h 1208880"/>
                  <a:gd name="connsiteX2" fmla="*/ 279400 w 1196181"/>
                  <a:gd name="connsiteY2" fmla="*/ 0 h 1208880"/>
                  <a:gd name="connsiteX3" fmla="*/ 478631 w 1196181"/>
                  <a:gd name="connsiteY3" fmla="*/ 0 h 1208880"/>
                  <a:gd name="connsiteX4" fmla="*/ 631031 w 1196181"/>
                  <a:gd name="connsiteY4" fmla="*/ 482600 h 1208880"/>
                  <a:gd name="connsiteX5" fmla="*/ 916781 w 1196181"/>
                  <a:gd name="connsiteY5" fmla="*/ 0 h 1208880"/>
                  <a:gd name="connsiteX6" fmla="*/ 1196181 w 1196181"/>
                  <a:gd name="connsiteY6" fmla="*/ 0 h 1208880"/>
                  <a:gd name="connsiteX7" fmla="*/ 669131 w 1196181"/>
                  <a:gd name="connsiteY7" fmla="*/ 908050 h 1208880"/>
                  <a:gd name="connsiteX8" fmla="*/ 240505 w 1196181"/>
                  <a:gd name="connsiteY8" fmla="*/ 1208880 h 1208880"/>
                  <a:gd name="connsiteX9" fmla="*/ 0 w 1196181"/>
                  <a:gd name="connsiteY9" fmla="*/ 1208087 h 1208880"/>
                  <a:gd name="connsiteX0" fmla="*/ 0 w 1103312"/>
                  <a:gd name="connsiteY0" fmla="*/ 1210468 h 1211261"/>
                  <a:gd name="connsiteX1" fmla="*/ 565150 w 1103312"/>
                  <a:gd name="connsiteY1" fmla="*/ 739775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69131 w 1103312"/>
                  <a:gd name="connsiteY7" fmla="*/ 910431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103312"/>
                  <a:gd name="connsiteY0" fmla="*/ 1210468 h 1211261"/>
                  <a:gd name="connsiteX1" fmla="*/ 524669 w 1103312"/>
                  <a:gd name="connsiteY1" fmla="*/ 715963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69131 w 1103312"/>
                  <a:gd name="connsiteY7" fmla="*/ 910431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103312"/>
                  <a:gd name="connsiteY0" fmla="*/ 1210468 h 1211261"/>
                  <a:gd name="connsiteX1" fmla="*/ 524669 w 1103312"/>
                  <a:gd name="connsiteY1" fmla="*/ 715963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40556 w 1103312"/>
                  <a:gd name="connsiteY7" fmla="*/ 793750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103312"/>
                  <a:gd name="connsiteY0" fmla="*/ 1210468 h 1211261"/>
                  <a:gd name="connsiteX1" fmla="*/ 524669 w 1103312"/>
                  <a:gd name="connsiteY1" fmla="*/ 715963 h 1211261"/>
                  <a:gd name="connsiteX2" fmla="*/ 279400 w 1103312"/>
                  <a:gd name="connsiteY2" fmla="*/ 2381 h 1211261"/>
                  <a:gd name="connsiteX3" fmla="*/ 478631 w 1103312"/>
                  <a:gd name="connsiteY3" fmla="*/ 2381 h 1211261"/>
                  <a:gd name="connsiteX4" fmla="*/ 631031 w 1103312"/>
                  <a:gd name="connsiteY4" fmla="*/ 484981 h 1211261"/>
                  <a:gd name="connsiteX5" fmla="*/ 916781 w 1103312"/>
                  <a:gd name="connsiteY5" fmla="*/ 2381 h 1211261"/>
                  <a:gd name="connsiteX6" fmla="*/ 1103312 w 1103312"/>
                  <a:gd name="connsiteY6" fmla="*/ 0 h 1211261"/>
                  <a:gd name="connsiteX7" fmla="*/ 628650 w 1103312"/>
                  <a:gd name="connsiteY7" fmla="*/ 791368 h 1211261"/>
                  <a:gd name="connsiteX8" fmla="*/ 240505 w 1103312"/>
                  <a:gd name="connsiteY8" fmla="*/ 1211261 h 1211261"/>
                  <a:gd name="connsiteX9" fmla="*/ 0 w 1103312"/>
                  <a:gd name="connsiteY9" fmla="*/ 1210468 h 1211261"/>
                  <a:gd name="connsiteX0" fmla="*/ 0 w 1091405"/>
                  <a:gd name="connsiteY0" fmla="*/ 1200943 h 1211261"/>
                  <a:gd name="connsiteX1" fmla="*/ 512762 w 1091405"/>
                  <a:gd name="connsiteY1" fmla="*/ 715963 h 1211261"/>
                  <a:gd name="connsiteX2" fmla="*/ 267493 w 1091405"/>
                  <a:gd name="connsiteY2" fmla="*/ 2381 h 1211261"/>
                  <a:gd name="connsiteX3" fmla="*/ 466724 w 1091405"/>
                  <a:gd name="connsiteY3" fmla="*/ 2381 h 1211261"/>
                  <a:gd name="connsiteX4" fmla="*/ 619124 w 1091405"/>
                  <a:gd name="connsiteY4" fmla="*/ 484981 h 1211261"/>
                  <a:gd name="connsiteX5" fmla="*/ 904874 w 1091405"/>
                  <a:gd name="connsiteY5" fmla="*/ 2381 h 1211261"/>
                  <a:gd name="connsiteX6" fmla="*/ 1091405 w 1091405"/>
                  <a:gd name="connsiteY6" fmla="*/ 0 h 1211261"/>
                  <a:gd name="connsiteX7" fmla="*/ 616743 w 1091405"/>
                  <a:gd name="connsiteY7" fmla="*/ 791368 h 1211261"/>
                  <a:gd name="connsiteX8" fmla="*/ 228598 w 1091405"/>
                  <a:gd name="connsiteY8" fmla="*/ 1211261 h 1211261"/>
                  <a:gd name="connsiteX9" fmla="*/ 0 w 1091405"/>
                  <a:gd name="connsiteY9" fmla="*/ 1200943 h 1211261"/>
                  <a:gd name="connsiteX0" fmla="*/ 0 w 1091405"/>
                  <a:gd name="connsiteY0" fmla="*/ 1200943 h 1200943"/>
                  <a:gd name="connsiteX1" fmla="*/ 512762 w 1091405"/>
                  <a:gd name="connsiteY1" fmla="*/ 715963 h 1200943"/>
                  <a:gd name="connsiteX2" fmla="*/ 267493 w 1091405"/>
                  <a:gd name="connsiteY2" fmla="*/ 2381 h 1200943"/>
                  <a:gd name="connsiteX3" fmla="*/ 466724 w 1091405"/>
                  <a:gd name="connsiteY3" fmla="*/ 2381 h 1200943"/>
                  <a:gd name="connsiteX4" fmla="*/ 619124 w 1091405"/>
                  <a:gd name="connsiteY4" fmla="*/ 484981 h 1200943"/>
                  <a:gd name="connsiteX5" fmla="*/ 904874 w 1091405"/>
                  <a:gd name="connsiteY5" fmla="*/ 2381 h 1200943"/>
                  <a:gd name="connsiteX6" fmla="*/ 1091405 w 1091405"/>
                  <a:gd name="connsiteY6" fmla="*/ 0 h 1200943"/>
                  <a:gd name="connsiteX7" fmla="*/ 616743 w 1091405"/>
                  <a:gd name="connsiteY7" fmla="*/ 791368 h 1200943"/>
                  <a:gd name="connsiteX8" fmla="*/ 240504 w 1091405"/>
                  <a:gd name="connsiteY8" fmla="*/ 1199354 h 1200943"/>
                  <a:gd name="connsiteX9" fmla="*/ 0 w 1091405"/>
                  <a:gd name="connsiteY9" fmla="*/ 1200943 h 1200943"/>
                  <a:gd name="connsiteX0" fmla="*/ 0 w 1086643"/>
                  <a:gd name="connsiteY0" fmla="*/ 1186655 h 1199354"/>
                  <a:gd name="connsiteX1" fmla="*/ 508000 w 1086643"/>
                  <a:gd name="connsiteY1" fmla="*/ 715963 h 1199354"/>
                  <a:gd name="connsiteX2" fmla="*/ 262731 w 1086643"/>
                  <a:gd name="connsiteY2" fmla="*/ 2381 h 1199354"/>
                  <a:gd name="connsiteX3" fmla="*/ 461962 w 1086643"/>
                  <a:gd name="connsiteY3" fmla="*/ 2381 h 1199354"/>
                  <a:gd name="connsiteX4" fmla="*/ 614362 w 1086643"/>
                  <a:gd name="connsiteY4" fmla="*/ 484981 h 1199354"/>
                  <a:gd name="connsiteX5" fmla="*/ 900112 w 1086643"/>
                  <a:gd name="connsiteY5" fmla="*/ 2381 h 1199354"/>
                  <a:gd name="connsiteX6" fmla="*/ 1086643 w 1086643"/>
                  <a:gd name="connsiteY6" fmla="*/ 0 h 1199354"/>
                  <a:gd name="connsiteX7" fmla="*/ 611981 w 1086643"/>
                  <a:gd name="connsiteY7" fmla="*/ 791368 h 1199354"/>
                  <a:gd name="connsiteX8" fmla="*/ 235742 w 1086643"/>
                  <a:gd name="connsiteY8" fmla="*/ 1199354 h 1199354"/>
                  <a:gd name="connsiteX9" fmla="*/ 0 w 1086643"/>
                  <a:gd name="connsiteY9" fmla="*/ 1186655 h 1199354"/>
                  <a:gd name="connsiteX0" fmla="*/ 0 w 1086643"/>
                  <a:gd name="connsiteY0" fmla="*/ 1186655 h 1186655"/>
                  <a:gd name="connsiteX1" fmla="*/ 508000 w 1086643"/>
                  <a:gd name="connsiteY1" fmla="*/ 715963 h 1186655"/>
                  <a:gd name="connsiteX2" fmla="*/ 262731 w 1086643"/>
                  <a:gd name="connsiteY2" fmla="*/ 2381 h 1186655"/>
                  <a:gd name="connsiteX3" fmla="*/ 461962 w 1086643"/>
                  <a:gd name="connsiteY3" fmla="*/ 2381 h 1186655"/>
                  <a:gd name="connsiteX4" fmla="*/ 614362 w 1086643"/>
                  <a:gd name="connsiteY4" fmla="*/ 484981 h 1186655"/>
                  <a:gd name="connsiteX5" fmla="*/ 900112 w 1086643"/>
                  <a:gd name="connsiteY5" fmla="*/ 2381 h 1186655"/>
                  <a:gd name="connsiteX6" fmla="*/ 1086643 w 1086643"/>
                  <a:gd name="connsiteY6" fmla="*/ 0 h 1186655"/>
                  <a:gd name="connsiteX7" fmla="*/ 611981 w 1086643"/>
                  <a:gd name="connsiteY7" fmla="*/ 791368 h 1186655"/>
                  <a:gd name="connsiteX8" fmla="*/ 247648 w 1086643"/>
                  <a:gd name="connsiteY8" fmla="*/ 1177922 h 1186655"/>
                  <a:gd name="connsiteX9" fmla="*/ 0 w 1086643"/>
                  <a:gd name="connsiteY9" fmla="*/ 1186655 h 1186655"/>
                  <a:gd name="connsiteX0" fmla="*/ 0 w 1093787"/>
                  <a:gd name="connsiteY0" fmla="*/ 1174749 h 1177922"/>
                  <a:gd name="connsiteX1" fmla="*/ 515144 w 1093787"/>
                  <a:gd name="connsiteY1" fmla="*/ 715963 h 1177922"/>
                  <a:gd name="connsiteX2" fmla="*/ 269875 w 1093787"/>
                  <a:gd name="connsiteY2" fmla="*/ 2381 h 1177922"/>
                  <a:gd name="connsiteX3" fmla="*/ 469106 w 1093787"/>
                  <a:gd name="connsiteY3" fmla="*/ 2381 h 1177922"/>
                  <a:gd name="connsiteX4" fmla="*/ 621506 w 1093787"/>
                  <a:gd name="connsiteY4" fmla="*/ 484981 h 1177922"/>
                  <a:gd name="connsiteX5" fmla="*/ 907256 w 1093787"/>
                  <a:gd name="connsiteY5" fmla="*/ 2381 h 1177922"/>
                  <a:gd name="connsiteX6" fmla="*/ 1093787 w 1093787"/>
                  <a:gd name="connsiteY6" fmla="*/ 0 h 1177922"/>
                  <a:gd name="connsiteX7" fmla="*/ 619125 w 1093787"/>
                  <a:gd name="connsiteY7" fmla="*/ 791368 h 1177922"/>
                  <a:gd name="connsiteX8" fmla="*/ 254792 w 1093787"/>
                  <a:gd name="connsiteY8" fmla="*/ 1177922 h 1177922"/>
                  <a:gd name="connsiteX9" fmla="*/ 0 w 1093787"/>
                  <a:gd name="connsiteY9" fmla="*/ 1174749 h 1177922"/>
                  <a:gd name="connsiteX0" fmla="*/ 0 w 1269175"/>
                  <a:gd name="connsiteY0" fmla="*/ 1174749 h 1180326"/>
                  <a:gd name="connsiteX1" fmla="*/ 515144 w 1269175"/>
                  <a:gd name="connsiteY1" fmla="*/ 715963 h 1180326"/>
                  <a:gd name="connsiteX2" fmla="*/ 269875 w 1269175"/>
                  <a:gd name="connsiteY2" fmla="*/ 2381 h 1180326"/>
                  <a:gd name="connsiteX3" fmla="*/ 469106 w 1269175"/>
                  <a:gd name="connsiteY3" fmla="*/ 2381 h 1180326"/>
                  <a:gd name="connsiteX4" fmla="*/ 621506 w 1269175"/>
                  <a:gd name="connsiteY4" fmla="*/ 484981 h 1180326"/>
                  <a:gd name="connsiteX5" fmla="*/ 907256 w 1269175"/>
                  <a:gd name="connsiteY5" fmla="*/ 2381 h 1180326"/>
                  <a:gd name="connsiteX6" fmla="*/ 1093787 w 1269175"/>
                  <a:gd name="connsiteY6" fmla="*/ 0 h 1180326"/>
                  <a:gd name="connsiteX7" fmla="*/ 619125 w 1269175"/>
                  <a:gd name="connsiteY7" fmla="*/ 791368 h 1180326"/>
                  <a:gd name="connsiteX8" fmla="*/ 1269175 w 1269175"/>
                  <a:gd name="connsiteY8" fmla="*/ 1180326 h 1180326"/>
                  <a:gd name="connsiteX9" fmla="*/ 0 w 1269175"/>
                  <a:gd name="connsiteY9" fmla="*/ 1174749 h 1180326"/>
                  <a:gd name="connsiteX0" fmla="*/ 669992 w 999300"/>
                  <a:gd name="connsiteY0" fmla="*/ 1177153 h 1180326"/>
                  <a:gd name="connsiteX1" fmla="*/ 245269 w 999300"/>
                  <a:gd name="connsiteY1" fmla="*/ 715963 h 1180326"/>
                  <a:gd name="connsiteX2" fmla="*/ 0 w 999300"/>
                  <a:gd name="connsiteY2" fmla="*/ 2381 h 1180326"/>
                  <a:gd name="connsiteX3" fmla="*/ 199231 w 999300"/>
                  <a:gd name="connsiteY3" fmla="*/ 2381 h 1180326"/>
                  <a:gd name="connsiteX4" fmla="*/ 351631 w 999300"/>
                  <a:gd name="connsiteY4" fmla="*/ 484981 h 1180326"/>
                  <a:gd name="connsiteX5" fmla="*/ 637381 w 999300"/>
                  <a:gd name="connsiteY5" fmla="*/ 2381 h 1180326"/>
                  <a:gd name="connsiteX6" fmla="*/ 823912 w 999300"/>
                  <a:gd name="connsiteY6" fmla="*/ 0 h 1180326"/>
                  <a:gd name="connsiteX7" fmla="*/ 349250 w 999300"/>
                  <a:gd name="connsiteY7" fmla="*/ 791368 h 1180326"/>
                  <a:gd name="connsiteX8" fmla="*/ 999300 w 999300"/>
                  <a:gd name="connsiteY8" fmla="*/ 1180326 h 1180326"/>
                  <a:gd name="connsiteX9" fmla="*/ 669992 w 999300"/>
                  <a:gd name="connsiteY9" fmla="*/ 1177153 h 1180326"/>
                  <a:gd name="connsiteX0" fmla="*/ 669992 w 999300"/>
                  <a:gd name="connsiteY0" fmla="*/ 1177153 h 1180326"/>
                  <a:gd name="connsiteX1" fmla="*/ 245269 w 999300"/>
                  <a:gd name="connsiteY1" fmla="*/ 715963 h 1180326"/>
                  <a:gd name="connsiteX2" fmla="*/ 0 w 999300"/>
                  <a:gd name="connsiteY2" fmla="*/ 2381 h 1180326"/>
                  <a:gd name="connsiteX3" fmla="*/ 199231 w 999300"/>
                  <a:gd name="connsiteY3" fmla="*/ 2381 h 1180326"/>
                  <a:gd name="connsiteX4" fmla="*/ 351631 w 999300"/>
                  <a:gd name="connsiteY4" fmla="*/ 484981 h 1180326"/>
                  <a:gd name="connsiteX5" fmla="*/ 637381 w 999300"/>
                  <a:gd name="connsiteY5" fmla="*/ 2381 h 1180326"/>
                  <a:gd name="connsiteX6" fmla="*/ 823912 w 999300"/>
                  <a:gd name="connsiteY6" fmla="*/ 0 h 1180326"/>
                  <a:gd name="connsiteX7" fmla="*/ 450207 w 999300"/>
                  <a:gd name="connsiteY7" fmla="*/ 724063 h 1180326"/>
                  <a:gd name="connsiteX8" fmla="*/ 999300 w 999300"/>
                  <a:gd name="connsiteY8" fmla="*/ 1180326 h 1180326"/>
                  <a:gd name="connsiteX9" fmla="*/ 669992 w 999300"/>
                  <a:gd name="connsiteY9" fmla="*/ 1177153 h 1180326"/>
                  <a:gd name="connsiteX0" fmla="*/ 669992 w 999300"/>
                  <a:gd name="connsiteY0" fmla="*/ 1177153 h 1180326"/>
                  <a:gd name="connsiteX1" fmla="*/ 245269 w 999300"/>
                  <a:gd name="connsiteY1" fmla="*/ 715963 h 1180326"/>
                  <a:gd name="connsiteX2" fmla="*/ 0 w 999300"/>
                  <a:gd name="connsiteY2" fmla="*/ 2381 h 1180326"/>
                  <a:gd name="connsiteX3" fmla="*/ 199231 w 999300"/>
                  <a:gd name="connsiteY3" fmla="*/ 2381 h 1180326"/>
                  <a:gd name="connsiteX4" fmla="*/ 351631 w 999300"/>
                  <a:gd name="connsiteY4" fmla="*/ 484981 h 1180326"/>
                  <a:gd name="connsiteX5" fmla="*/ 637381 w 999300"/>
                  <a:gd name="connsiteY5" fmla="*/ 2381 h 1180326"/>
                  <a:gd name="connsiteX6" fmla="*/ 823912 w 999300"/>
                  <a:gd name="connsiteY6" fmla="*/ 0 h 1180326"/>
                  <a:gd name="connsiteX7" fmla="*/ 630350 w 999300"/>
                  <a:gd name="connsiteY7" fmla="*/ 371989 h 1180326"/>
                  <a:gd name="connsiteX8" fmla="*/ 450207 w 999300"/>
                  <a:gd name="connsiteY8" fmla="*/ 724063 h 1180326"/>
                  <a:gd name="connsiteX9" fmla="*/ 999300 w 999300"/>
                  <a:gd name="connsiteY9" fmla="*/ 1180326 h 1180326"/>
                  <a:gd name="connsiteX10" fmla="*/ 669992 w 999300"/>
                  <a:gd name="connsiteY10" fmla="*/ 1177153 h 1180326"/>
                  <a:gd name="connsiteX0" fmla="*/ 669992 w 1034181"/>
                  <a:gd name="connsiteY0" fmla="*/ 1177153 h 1180326"/>
                  <a:gd name="connsiteX1" fmla="*/ 245269 w 1034181"/>
                  <a:gd name="connsiteY1" fmla="*/ 715963 h 1180326"/>
                  <a:gd name="connsiteX2" fmla="*/ 0 w 1034181"/>
                  <a:gd name="connsiteY2" fmla="*/ 2381 h 1180326"/>
                  <a:gd name="connsiteX3" fmla="*/ 199231 w 1034181"/>
                  <a:gd name="connsiteY3" fmla="*/ 2381 h 1180326"/>
                  <a:gd name="connsiteX4" fmla="*/ 351631 w 1034181"/>
                  <a:gd name="connsiteY4" fmla="*/ 484981 h 1180326"/>
                  <a:gd name="connsiteX5" fmla="*/ 637381 w 1034181"/>
                  <a:gd name="connsiteY5" fmla="*/ 2381 h 1180326"/>
                  <a:gd name="connsiteX6" fmla="*/ 823912 w 1034181"/>
                  <a:gd name="connsiteY6" fmla="*/ 0 h 1180326"/>
                  <a:gd name="connsiteX7" fmla="*/ 1034181 w 1034181"/>
                  <a:gd name="connsiteY7" fmla="*/ 648420 h 1180326"/>
                  <a:gd name="connsiteX8" fmla="*/ 450207 w 1034181"/>
                  <a:gd name="connsiteY8" fmla="*/ 724063 h 1180326"/>
                  <a:gd name="connsiteX9" fmla="*/ 999300 w 1034181"/>
                  <a:gd name="connsiteY9" fmla="*/ 1180326 h 1180326"/>
                  <a:gd name="connsiteX10" fmla="*/ 669992 w 1034181"/>
                  <a:gd name="connsiteY10" fmla="*/ 1177153 h 1180326"/>
                  <a:gd name="connsiteX0" fmla="*/ 669992 w 1034181"/>
                  <a:gd name="connsiteY0" fmla="*/ 1177153 h 1180326"/>
                  <a:gd name="connsiteX1" fmla="*/ 245269 w 1034181"/>
                  <a:gd name="connsiteY1" fmla="*/ 715963 h 1180326"/>
                  <a:gd name="connsiteX2" fmla="*/ 0 w 1034181"/>
                  <a:gd name="connsiteY2" fmla="*/ 2381 h 1180326"/>
                  <a:gd name="connsiteX3" fmla="*/ 199231 w 1034181"/>
                  <a:gd name="connsiteY3" fmla="*/ 2381 h 1180326"/>
                  <a:gd name="connsiteX4" fmla="*/ 351631 w 1034181"/>
                  <a:gd name="connsiteY4" fmla="*/ 484981 h 1180326"/>
                  <a:gd name="connsiteX5" fmla="*/ 498144 w 1034181"/>
                  <a:gd name="connsiteY5" fmla="*/ 242186 h 1180326"/>
                  <a:gd name="connsiteX6" fmla="*/ 637381 w 1034181"/>
                  <a:gd name="connsiteY6" fmla="*/ 2381 h 1180326"/>
                  <a:gd name="connsiteX7" fmla="*/ 823912 w 1034181"/>
                  <a:gd name="connsiteY7" fmla="*/ 0 h 1180326"/>
                  <a:gd name="connsiteX8" fmla="*/ 1034181 w 1034181"/>
                  <a:gd name="connsiteY8" fmla="*/ 648420 h 1180326"/>
                  <a:gd name="connsiteX9" fmla="*/ 450207 w 1034181"/>
                  <a:gd name="connsiteY9" fmla="*/ 724063 h 1180326"/>
                  <a:gd name="connsiteX10" fmla="*/ 999300 w 1034181"/>
                  <a:gd name="connsiteY10" fmla="*/ 1180326 h 1180326"/>
                  <a:gd name="connsiteX11" fmla="*/ 669992 w 1034181"/>
                  <a:gd name="connsiteY11" fmla="*/ 1177153 h 1180326"/>
                  <a:gd name="connsiteX0" fmla="*/ 669992 w 1034181"/>
                  <a:gd name="connsiteY0" fmla="*/ 1177153 h 1180326"/>
                  <a:gd name="connsiteX1" fmla="*/ 245269 w 1034181"/>
                  <a:gd name="connsiteY1" fmla="*/ 715963 h 1180326"/>
                  <a:gd name="connsiteX2" fmla="*/ 0 w 1034181"/>
                  <a:gd name="connsiteY2" fmla="*/ 2381 h 1180326"/>
                  <a:gd name="connsiteX3" fmla="*/ 199231 w 1034181"/>
                  <a:gd name="connsiteY3" fmla="*/ 2381 h 1180326"/>
                  <a:gd name="connsiteX4" fmla="*/ 351631 w 1034181"/>
                  <a:gd name="connsiteY4" fmla="*/ 484981 h 1180326"/>
                  <a:gd name="connsiteX5" fmla="*/ 762556 w 1034181"/>
                  <a:gd name="connsiteY5" fmla="*/ 484966 h 1180326"/>
                  <a:gd name="connsiteX6" fmla="*/ 637381 w 1034181"/>
                  <a:gd name="connsiteY6" fmla="*/ 2381 h 1180326"/>
                  <a:gd name="connsiteX7" fmla="*/ 823912 w 1034181"/>
                  <a:gd name="connsiteY7" fmla="*/ 0 h 1180326"/>
                  <a:gd name="connsiteX8" fmla="*/ 1034181 w 1034181"/>
                  <a:gd name="connsiteY8" fmla="*/ 648420 h 1180326"/>
                  <a:gd name="connsiteX9" fmla="*/ 450207 w 1034181"/>
                  <a:gd name="connsiteY9" fmla="*/ 724063 h 1180326"/>
                  <a:gd name="connsiteX10" fmla="*/ 999300 w 1034181"/>
                  <a:gd name="connsiteY10" fmla="*/ 1180326 h 1180326"/>
                  <a:gd name="connsiteX11" fmla="*/ 669992 w 1034181"/>
                  <a:gd name="connsiteY11" fmla="*/ 1177153 h 1180326"/>
                  <a:gd name="connsiteX0" fmla="*/ 669992 w 1034181"/>
                  <a:gd name="connsiteY0" fmla="*/ 1177153 h 1180326"/>
                  <a:gd name="connsiteX1" fmla="*/ 245269 w 1034181"/>
                  <a:gd name="connsiteY1" fmla="*/ 715963 h 1180326"/>
                  <a:gd name="connsiteX2" fmla="*/ 152003 w 1034181"/>
                  <a:gd name="connsiteY2" fmla="*/ 441698 h 1180326"/>
                  <a:gd name="connsiteX3" fmla="*/ 0 w 1034181"/>
                  <a:gd name="connsiteY3" fmla="*/ 2381 h 1180326"/>
                  <a:gd name="connsiteX4" fmla="*/ 199231 w 1034181"/>
                  <a:gd name="connsiteY4" fmla="*/ 2381 h 1180326"/>
                  <a:gd name="connsiteX5" fmla="*/ 351631 w 1034181"/>
                  <a:gd name="connsiteY5" fmla="*/ 484981 h 1180326"/>
                  <a:gd name="connsiteX6" fmla="*/ 762556 w 1034181"/>
                  <a:gd name="connsiteY6" fmla="*/ 484966 h 1180326"/>
                  <a:gd name="connsiteX7" fmla="*/ 637381 w 1034181"/>
                  <a:gd name="connsiteY7" fmla="*/ 2381 h 1180326"/>
                  <a:gd name="connsiteX8" fmla="*/ 823912 w 1034181"/>
                  <a:gd name="connsiteY8" fmla="*/ 0 h 1180326"/>
                  <a:gd name="connsiteX9" fmla="*/ 1034181 w 1034181"/>
                  <a:gd name="connsiteY9" fmla="*/ 648420 h 1180326"/>
                  <a:gd name="connsiteX10" fmla="*/ 450207 w 1034181"/>
                  <a:gd name="connsiteY10" fmla="*/ 724063 h 1180326"/>
                  <a:gd name="connsiteX11" fmla="*/ 999300 w 1034181"/>
                  <a:gd name="connsiteY11" fmla="*/ 1180326 h 1180326"/>
                  <a:gd name="connsiteX12" fmla="*/ 669992 w 1034181"/>
                  <a:gd name="connsiteY12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0 w 1463886"/>
                  <a:gd name="connsiteY2" fmla="*/ 364778 h 1180326"/>
                  <a:gd name="connsiteX3" fmla="*/ 429705 w 1463886"/>
                  <a:gd name="connsiteY3" fmla="*/ 2381 h 1180326"/>
                  <a:gd name="connsiteX4" fmla="*/ 628936 w 1463886"/>
                  <a:gd name="connsiteY4" fmla="*/ 2381 h 1180326"/>
                  <a:gd name="connsiteX5" fmla="*/ 781336 w 1463886"/>
                  <a:gd name="connsiteY5" fmla="*/ 484981 h 1180326"/>
                  <a:gd name="connsiteX6" fmla="*/ 1192261 w 1463886"/>
                  <a:gd name="connsiteY6" fmla="*/ 484966 h 1180326"/>
                  <a:gd name="connsiteX7" fmla="*/ 1067086 w 1463886"/>
                  <a:gd name="connsiteY7" fmla="*/ 2381 h 1180326"/>
                  <a:gd name="connsiteX8" fmla="*/ 1253617 w 1463886"/>
                  <a:gd name="connsiteY8" fmla="*/ 0 h 1180326"/>
                  <a:gd name="connsiteX9" fmla="*/ 1463886 w 1463886"/>
                  <a:gd name="connsiteY9" fmla="*/ 648420 h 1180326"/>
                  <a:gd name="connsiteX10" fmla="*/ 879912 w 1463886"/>
                  <a:gd name="connsiteY10" fmla="*/ 724063 h 1180326"/>
                  <a:gd name="connsiteX11" fmla="*/ 1429005 w 1463886"/>
                  <a:gd name="connsiteY11" fmla="*/ 1180326 h 1180326"/>
                  <a:gd name="connsiteX12" fmla="*/ 1099697 w 1463886"/>
                  <a:gd name="connsiteY12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0 w 1463886"/>
                  <a:gd name="connsiteY2" fmla="*/ 364778 h 1180326"/>
                  <a:gd name="connsiteX3" fmla="*/ 429705 w 1463886"/>
                  <a:gd name="connsiteY3" fmla="*/ 2381 h 1180326"/>
                  <a:gd name="connsiteX4" fmla="*/ 628936 w 1463886"/>
                  <a:gd name="connsiteY4" fmla="*/ 2381 h 1180326"/>
                  <a:gd name="connsiteX5" fmla="*/ 733145 w 1463886"/>
                  <a:gd name="connsiteY5" fmla="*/ 338336 h 1180326"/>
                  <a:gd name="connsiteX6" fmla="*/ 781336 w 1463886"/>
                  <a:gd name="connsiteY6" fmla="*/ 484981 h 1180326"/>
                  <a:gd name="connsiteX7" fmla="*/ 1192261 w 1463886"/>
                  <a:gd name="connsiteY7" fmla="*/ 484966 h 1180326"/>
                  <a:gd name="connsiteX8" fmla="*/ 1067086 w 1463886"/>
                  <a:gd name="connsiteY8" fmla="*/ 2381 h 1180326"/>
                  <a:gd name="connsiteX9" fmla="*/ 1253617 w 1463886"/>
                  <a:gd name="connsiteY9" fmla="*/ 0 h 1180326"/>
                  <a:gd name="connsiteX10" fmla="*/ 1463886 w 1463886"/>
                  <a:gd name="connsiteY10" fmla="*/ 648420 h 1180326"/>
                  <a:gd name="connsiteX11" fmla="*/ 879912 w 1463886"/>
                  <a:gd name="connsiteY11" fmla="*/ 724063 h 1180326"/>
                  <a:gd name="connsiteX12" fmla="*/ 1429005 w 1463886"/>
                  <a:gd name="connsiteY12" fmla="*/ 1180326 h 1180326"/>
                  <a:gd name="connsiteX13" fmla="*/ 1099697 w 1463886"/>
                  <a:gd name="connsiteY13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0 w 1463886"/>
                  <a:gd name="connsiteY2" fmla="*/ 364778 h 1180326"/>
                  <a:gd name="connsiteX3" fmla="*/ 429705 w 1463886"/>
                  <a:gd name="connsiteY3" fmla="*/ 2381 h 1180326"/>
                  <a:gd name="connsiteX4" fmla="*/ 628936 w 1463886"/>
                  <a:gd name="connsiteY4" fmla="*/ 2381 h 1180326"/>
                  <a:gd name="connsiteX5" fmla="*/ 317296 w 1463886"/>
                  <a:gd name="connsiteY5" fmla="*/ 338336 h 1180326"/>
                  <a:gd name="connsiteX6" fmla="*/ 781336 w 1463886"/>
                  <a:gd name="connsiteY6" fmla="*/ 484981 h 1180326"/>
                  <a:gd name="connsiteX7" fmla="*/ 1192261 w 1463886"/>
                  <a:gd name="connsiteY7" fmla="*/ 484966 h 1180326"/>
                  <a:gd name="connsiteX8" fmla="*/ 1067086 w 1463886"/>
                  <a:gd name="connsiteY8" fmla="*/ 2381 h 1180326"/>
                  <a:gd name="connsiteX9" fmla="*/ 1253617 w 1463886"/>
                  <a:gd name="connsiteY9" fmla="*/ 0 h 1180326"/>
                  <a:gd name="connsiteX10" fmla="*/ 1463886 w 1463886"/>
                  <a:gd name="connsiteY10" fmla="*/ 648420 h 1180326"/>
                  <a:gd name="connsiteX11" fmla="*/ 879912 w 1463886"/>
                  <a:gd name="connsiteY11" fmla="*/ 724063 h 1180326"/>
                  <a:gd name="connsiteX12" fmla="*/ 1429005 w 1463886"/>
                  <a:gd name="connsiteY12" fmla="*/ 1180326 h 1180326"/>
                  <a:gd name="connsiteX13" fmla="*/ 1099697 w 1463886"/>
                  <a:gd name="connsiteY13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0 w 1463886"/>
                  <a:gd name="connsiteY2" fmla="*/ 364778 h 1180326"/>
                  <a:gd name="connsiteX3" fmla="*/ 429705 w 1463886"/>
                  <a:gd name="connsiteY3" fmla="*/ 2381 h 1180326"/>
                  <a:gd name="connsiteX4" fmla="*/ 628936 w 1463886"/>
                  <a:gd name="connsiteY4" fmla="*/ 2381 h 1180326"/>
                  <a:gd name="connsiteX5" fmla="*/ 317296 w 1463886"/>
                  <a:gd name="connsiteY5" fmla="*/ 338336 h 1180326"/>
                  <a:gd name="connsiteX6" fmla="*/ 783739 w 1463886"/>
                  <a:gd name="connsiteY6" fmla="*/ 581131 h 1180326"/>
                  <a:gd name="connsiteX7" fmla="*/ 1192261 w 1463886"/>
                  <a:gd name="connsiteY7" fmla="*/ 484966 h 1180326"/>
                  <a:gd name="connsiteX8" fmla="*/ 1067086 w 1463886"/>
                  <a:gd name="connsiteY8" fmla="*/ 2381 h 1180326"/>
                  <a:gd name="connsiteX9" fmla="*/ 1253617 w 1463886"/>
                  <a:gd name="connsiteY9" fmla="*/ 0 h 1180326"/>
                  <a:gd name="connsiteX10" fmla="*/ 1463886 w 1463886"/>
                  <a:gd name="connsiteY10" fmla="*/ 648420 h 1180326"/>
                  <a:gd name="connsiteX11" fmla="*/ 879912 w 1463886"/>
                  <a:gd name="connsiteY11" fmla="*/ 724063 h 1180326"/>
                  <a:gd name="connsiteX12" fmla="*/ 1429005 w 1463886"/>
                  <a:gd name="connsiteY12" fmla="*/ 1180326 h 1180326"/>
                  <a:gd name="connsiteX13" fmla="*/ 1099697 w 1463886"/>
                  <a:gd name="connsiteY13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0 w 1463886"/>
                  <a:gd name="connsiteY2" fmla="*/ 364778 h 1180326"/>
                  <a:gd name="connsiteX3" fmla="*/ 429705 w 1463886"/>
                  <a:gd name="connsiteY3" fmla="*/ 2381 h 1180326"/>
                  <a:gd name="connsiteX4" fmla="*/ 628936 w 1463886"/>
                  <a:gd name="connsiteY4" fmla="*/ 2381 h 1180326"/>
                  <a:gd name="connsiteX5" fmla="*/ 317296 w 1463886"/>
                  <a:gd name="connsiteY5" fmla="*/ 338336 h 1180326"/>
                  <a:gd name="connsiteX6" fmla="*/ 783739 w 1463886"/>
                  <a:gd name="connsiteY6" fmla="*/ 581131 h 1180326"/>
                  <a:gd name="connsiteX7" fmla="*/ 1221106 w 1463886"/>
                  <a:gd name="connsiteY7" fmla="*/ 533041 h 1180326"/>
                  <a:gd name="connsiteX8" fmla="*/ 1067086 w 1463886"/>
                  <a:gd name="connsiteY8" fmla="*/ 2381 h 1180326"/>
                  <a:gd name="connsiteX9" fmla="*/ 1253617 w 1463886"/>
                  <a:gd name="connsiteY9" fmla="*/ 0 h 1180326"/>
                  <a:gd name="connsiteX10" fmla="*/ 1463886 w 1463886"/>
                  <a:gd name="connsiteY10" fmla="*/ 648420 h 1180326"/>
                  <a:gd name="connsiteX11" fmla="*/ 879912 w 1463886"/>
                  <a:gd name="connsiteY11" fmla="*/ 724063 h 1180326"/>
                  <a:gd name="connsiteX12" fmla="*/ 1429005 w 1463886"/>
                  <a:gd name="connsiteY12" fmla="*/ 1180326 h 1180326"/>
                  <a:gd name="connsiteX13" fmla="*/ 1099697 w 1463886"/>
                  <a:gd name="connsiteY13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394215 w 1463886"/>
                  <a:gd name="connsiteY2" fmla="*/ 569097 h 1180326"/>
                  <a:gd name="connsiteX3" fmla="*/ 0 w 1463886"/>
                  <a:gd name="connsiteY3" fmla="*/ 364778 h 1180326"/>
                  <a:gd name="connsiteX4" fmla="*/ 429705 w 1463886"/>
                  <a:gd name="connsiteY4" fmla="*/ 2381 h 1180326"/>
                  <a:gd name="connsiteX5" fmla="*/ 628936 w 1463886"/>
                  <a:gd name="connsiteY5" fmla="*/ 2381 h 1180326"/>
                  <a:gd name="connsiteX6" fmla="*/ 317296 w 1463886"/>
                  <a:gd name="connsiteY6" fmla="*/ 338336 h 1180326"/>
                  <a:gd name="connsiteX7" fmla="*/ 783739 w 1463886"/>
                  <a:gd name="connsiteY7" fmla="*/ 581131 h 1180326"/>
                  <a:gd name="connsiteX8" fmla="*/ 1221106 w 1463886"/>
                  <a:gd name="connsiteY8" fmla="*/ 533041 h 1180326"/>
                  <a:gd name="connsiteX9" fmla="*/ 1067086 w 1463886"/>
                  <a:gd name="connsiteY9" fmla="*/ 2381 h 1180326"/>
                  <a:gd name="connsiteX10" fmla="*/ 1253617 w 1463886"/>
                  <a:gd name="connsiteY10" fmla="*/ 0 h 1180326"/>
                  <a:gd name="connsiteX11" fmla="*/ 1463886 w 1463886"/>
                  <a:gd name="connsiteY11" fmla="*/ 648420 h 1180326"/>
                  <a:gd name="connsiteX12" fmla="*/ 879912 w 1463886"/>
                  <a:gd name="connsiteY12" fmla="*/ 724063 h 1180326"/>
                  <a:gd name="connsiteX13" fmla="*/ 1429005 w 1463886"/>
                  <a:gd name="connsiteY13" fmla="*/ 1180326 h 1180326"/>
                  <a:gd name="connsiteX14" fmla="*/ 1099697 w 1463886"/>
                  <a:gd name="connsiteY14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213933 w 1463886"/>
                  <a:gd name="connsiteY2" fmla="*/ 477754 h 1180326"/>
                  <a:gd name="connsiteX3" fmla="*/ 0 w 1463886"/>
                  <a:gd name="connsiteY3" fmla="*/ 364778 h 1180326"/>
                  <a:gd name="connsiteX4" fmla="*/ 429705 w 1463886"/>
                  <a:gd name="connsiteY4" fmla="*/ 2381 h 1180326"/>
                  <a:gd name="connsiteX5" fmla="*/ 628936 w 1463886"/>
                  <a:gd name="connsiteY5" fmla="*/ 2381 h 1180326"/>
                  <a:gd name="connsiteX6" fmla="*/ 317296 w 1463886"/>
                  <a:gd name="connsiteY6" fmla="*/ 338336 h 1180326"/>
                  <a:gd name="connsiteX7" fmla="*/ 783739 w 1463886"/>
                  <a:gd name="connsiteY7" fmla="*/ 581131 h 1180326"/>
                  <a:gd name="connsiteX8" fmla="*/ 1221106 w 1463886"/>
                  <a:gd name="connsiteY8" fmla="*/ 533041 h 1180326"/>
                  <a:gd name="connsiteX9" fmla="*/ 1067086 w 1463886"/>
                  <a:gd name="connsiteY9" fmla="*/ 2381 h 1180326"/>
                  <a:gd name="connsiteX10" fmla="*/ 1253617 w 1463886"/>
                  <a:gd name="connsiteY10" fmla="*/ 0 h 1180326"/>
                  <a:gd name="connsiteX11" fmla="*/ 1463886 w 1463886"/>
                  <a:gd name="connsiteY11" fmla="*/ 648420 h 1180326"/>
                  <a:gd name="connsiteX12" fmla="*/ 879912 w 1463886"/>
                  <a:gd name="connsiteY12" fmla="*/ 724063 h 1180326"/>
                  <a:gd name="connsiteX13" fmla="*/ 1429005 w 1463886"/>
                  <a:gd name="connsiteY13" fmla="*/ 1180326 h 1180326"/>
                  <a:gd name="connsiteX14" fmla="*/ 1099697 w 1463886"/>
                  <a:gd name="connsiteY14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213933 w 1463886"/>
                  <a:gd name="connsiteY3" fmla="*/ 477754 h 1180326"/>
                  <a:gd name="connsiteX4" fmla="*/ 0 w 1463886"/>
                  <a:gd name="connsiteY4" fmla="*/ 364778 h 1180326"/>
                  <a:gd name="connsiteX5" fmla="*/ 429705 w 1463886"/>
                  <a:gd name="connsiteY5" fmla="*/ 2381 h 1180326"/>
                  <a:gd name="connsiteX6" fmla="*/ 628936 w 1463886"/>
                  <a:gd name="connsiteY6" fmla="*/ 2381 h 1180326"/>
                  <a:gd name="connsiteX7" fmla="*/ 317296 w 1463886"/>
                  <a:gd name="connsiteY7" fmla="*/ 338336 h 1180326"/>
                  <a:gd name="connsiteX8" fmla="*/ 783739 w 1463886"/>
                  <a:gd name="connsiteY8" fmla="*/ 581131 h 1180326"/>
                  <a:gd name="connsiteX9" fmla="*/ 1221106 w 1463886"/>
                  <a:gd name="connsiteY9" fmla="*/ 533041 h 1180326"/>
                  <a:gd name="connsiteX10" fmla="*/ 1067086 w 1463886"/>
                  <a:gd name="connsiteY10" fmla="*/ 2381 h 1180326"/>
                  <a:gd name="connsiteX11" fmla="*/ 1253617 w 1463886"/>
                  <a:gd name="connsiteY11" fmla="*/ 0 h 1180326"/>
                  <a:gd name="connsiteX12" fmla="*/ 1463886 w 1463886"/>
                  <a:gd name="connsiteY12" fmla="*/ 648420 h 1180326"/>
                  <a:gd name="connsiteX13" fmla="*/ 879912 w 1463886"/>
                  <a:gd name="connsiteY13" fmla="*/ 724063 h 1180326"/>
                  <a:gd name="connsiteX14" fmla="*/ 1429005 w 1463886"/>
                  <a:gd name="connsiteY14" fmla="*/ 1180326 h 1180326"/>
                  <a:gd name="connsiteX15" fmla="*/ 1099697 w 1463886"/>
                  <a:gd name="connsiteY15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353351 w 1463886"/>
                  <a:gd name="connsiteY3" fmla="*/ 554675 h 1180326"/>
                  <a:gd name="connsiteX4" fmla="*/ 213933 w 1463886"/>
                  <a:gd name="connsiteY4" fmla="*/ 477754 h 1180326"/>
                  <a:gd name="connsiteX5" fmla="*/ 0 w 1463886"/>
                  <a:gd name="connsiteY5" fmla="*/ 364778 h 1180326"/>
                  <a:gd name="connsiteX6" fmla="*/ 429705 w 1463886"/>
                  <a:gd name="connsiteY6" fmla="*/ 2381 h 1180326"/>
                  <a:gd name="connsiteX7" fmla="*/ 628936 w 1463886"/>
                  <a:gd name="connsiteY7" fmla="*/ 2381 h 1180326"/>
                  <a:gd name="connsiteX8" fmla="*/ 317296 w 1463886"/>
                  <a:gd name="connsiteY8" fmla="*/ 338336 h 1180326"/>
                  <a:gd name="connsiteX9" fmla="*/ 783739 w 1463886"/>
                  <a:gd name="connsiteY9" fmla="*/ 581131 h 1180326"/>
                  <a:gd name="connsiteX10" fmla="*/ 1221106 w 1463886"/>
                  <a:gd name="connsiteY10" fmla="*/ 533041 h 1180326"/>
                  <a:gd name="connsiteX11" fmla="*/ 1067086 w 1463886"/>
                  <a:gd name="connsiteY11" fmla="*/ 2381 h 1180326"/>
                  <a:gd name="connsiteX12" fmla="*/ 1253617 w 1463886"/>
                  <a:gd name="connsiteY12" fmla="*/ 0 h 1180326"/>
                  <a:gd name="connsiteX13" fmla="*/ 1463886 w 1463886"/>
                  <a:gd name="connsiteY13" fmla="*/ 648420 h 1180326"/>
                  <a:gd name="connsiteX14" fmla="*/ 879912 w 1463886"/>
                  <a:gd name="connsiteY14" fmla="*/ 724063 h 1180326"/>
                  <a:gd name="connsiteX15" fmla="*/ 1429005 w 1463886"/>
                  <a:gd name="connsiteY15" fmla="*/ 1180326 h 1180326"/>
                  <a:gd name="connsiteX16" fmla="*/ 1099697 w 1463886"/>
                  <a:gd name="connsiteY16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86535 w 1463886"/>
                  <a:gd name="connsiteY3" fmla="*/ 845529 h 1180326"/>
                  <a:gd name="connsiteX4" fmla="*/ 213933 w 1463886"/>
                  <a:gd name="connsiteY4" fmla="*/ 477754 h 1180326"/>
                  <a:gd name="connsiteX5" fmla="*/ 0 w 1463886"/>
                  <a:gd name="connsiteY5" fmla="*/ 364778 h 1180326"/>
                  <a:gd name="connsiteX6" fmla="*/ 429705 w 1463886"/>
                  <a:gd name="connsiteY6" fmla="*/ 2381 h 1180326"/>
                  <a:gd name="connsiteX7" fmla="*/ 628936 w 1463886"/>
                  <a:gd name="connsiteY7" fmla="*/ 2381 h 1180326"/>
                  <a:gd name="connsiteX8" fmla="*/ 317296 w 1463886"/>
                  <a:gd name="connsiteY8" fmla="*/ 338336 h 1180326"/>
                  <a:gd name="connsiteX9" fmla="*/ 783739 w 1463886"/>
                  <a:gd name="connsiteY9" fmla="*/ 581131 h 1180326"/>
                  <a:gd name="connsiteX10" fmla="*/ 1221106 w 1463886"/>
                  <a:gd name="connsiteY10" fmla="*/ 533041 h 1180326"/>
                  <a:gd name="connsiteX11" fmla="*/ 1067086 w 1463886"/>
                  <a:gd name="connsiteY11" fmla="*/ 2381 h 1180326"/>
                  <a:gd name="connsiteX12" fmla="*/ 1253617 w 1463886"/>
                  <a:gd name="connsiteY12" fmla="*/ 0 h 1180326"/>
                  <a:gd name="connsiteX13" fmla="*/ 1463886 w 1463886"/>
                  <a:gd name="connsiteY13" fmla="*/ 648420 h 1180326"/>
                  <a:gd name="connsiteX14" fmla="*/ 879912 w 1463886"/>
                  <a:gd name="connsiteY14" fmla="*/ 724063 h 1180326"/>
                  <a:gd name="connsiteX15" fmla="*/ 1429005 w 1463886"/>
                  <a:gd name="connsiteY15" fmla="*/ 1180326 h 1180326"/>
                  <a:gd name="connsiteX16" fmla="*/ 1099697 w 1463886"/>
                  <a:gd name="connsiteY16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338929 w 1463886"/>
                  <a:gd name="connsiteY3" fmla="*/ 698900 h 1180326"/>
                  <a:gd name="connsiteX4" fmla="*/ 86535 w 1463886"/>
                  <a:gd name="connsiteY4" fmla="*/ 845529 h 1180326"/>
                  <a:gd name="connsiteX5" fmla="*/ 213933 w 1463886"/>
                  <a:gd name="connsiteY5" fmla="*/ 477754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300469 w 1463886"/>
                  <a:gd name="connsiteY3" fmla="*/ 1158016 h 1180326"/>
                  <a:gd name="connsiteX4" fmla="*/ 86535 w 1463886"/>
                  <a:gd name="connsiteY4" fmla="*/ 845529 h 1180326"/>
                  <a:gd name="connsiteX5" fmla="*/ 213933 w 1463886"/>
                  <a:gd name="connsiteY5" fmla="*/ 477754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109312 w 1473501"/>
                  <a:gd name="connsiteY0" fmla="*/ 1177153 h 1180326"/>
                  <a:gd name="connsiteX1" fmla="*/ 684589 w 1473501"/>
                  <a:gd name="connsiteY1" fmla="*/ 715963 h 1180326"/>
                  <a:gd name="connsiteX2" fmla="*/ 483154 w 1473501"/>
                  <a:gd name="connsiteY2" fmla="*/ 617172 h 1180326"/>
                  <a:gd name="connsiteX3" fmla="*/ 310084 w 1473501"/>
                  <a:gd name="connsiteY3" fmla="*/ 1158016 h 1180326"/>
                  <a:gd name="connsiteX4" fmla="*/ 0 w 1473501"/>
                  <a:gd name="connsiteY4" fmla="*/ 1165228 h 1180326"/>
                  <a:gd name="connsiteX5" fmla="*/ 223548 w 1473501"/>
                  <a:gd name="connsiteY5" fmla="*/ 477754 h 1180326"/>
                  <a:gd name="connsiteX6" fmla="*/ 9615 w 1473501"/>
                  <a:gd name="connsiteY6" fmla="*/ 364778 h 1180326"/>
                  <a:gd name="connsiteX7" fmla="*/ 439320 w 1473501"/>
                  <a:gd name="connsiteY7" fmla="*/ 2381 h 1180326"/>
                  <a:gd name="connsiteX8" fmla="*/ 638551 w 1473501"/>
                  <a:gd name="connsiteY8" fmla="*/ 2381 h 1180326"/>
                  <a:gd name="connsiteX9" fmla="*/ 326911 w 1473501"/>
                  <a:gd name="connsiteY9" fmla="*/ 338336 h 1180326"/>
                  <a:gd name="connsiteX10" fmla="*/ 793354 w 1473501"/>
                  <a:gd name="connsiteY10" fmla="*/ 581131 h 1180326"/>
                  <a:gd name="connsiteX11" fmla="*/ 1230721 w 1473501"/>
                  <a:gd name="connsiteY11" fmla="*/ 533041 h 1180326"/>
                  <a:gd name="connsiteX12" fmla="*/ 1076701 w 1473501"/>
                  <a:gd name="connsiteY12" fmla="*/ 2381 h 1180326"/>
                  <a:gd name="connsiteX13" fmla="*/ 1263232 w 1473501"/>
                  <a:gd name="connsiteY13" fmla="*/ 0 h 1180326"/>
                  <a:gd name="connsiteX14" fmla="*/ 1473501 w 1473501"/>
                  <a:gd name="connsiteY14" fmla="*/ 648420 h 1180326"/>
                  <a:gd name="connsiteX15" fmla="*/ 889527 w 1473501"/>
                  <a:gd name="connsiteY15" fmla="*/ 724063 h 1180326"/>
                  <a:gd name="connsiteX16" fmla="*/ 1438620 w 1473501"/>
                  <a:gd name="connsiteY16" fmla="*/ 1180326 h 1180326"/>
                  <a:gd name="connsiteX17" fmla="*/ 1109312 w 1473501"/>
                  <a:gd name="connsiteY17" fmla="*/ 1177153 h 1180326"/>
                  <a:gd name="connsiteX0" fmla="*/ 1109312 w 1473501"/>
                  <a:gd name="connsiteY0" fmla="*/ 1177153 h 1180326"/>
                  <a:gd name="connsiteX1" fmla="*/ 684589 w 1473501"/>
                  <a:gd name="connsiteY1" fmla="*/ 715963 h 1180326"/>
                  <a:gd name="connsiteX2" fmla="*/ 483154 w 1473501"/>
                  <a:gd name="connsiteY2" fmla="*/ 617172 h 1180326"/>
                  <a:gd name="connsiteX3" fmla="*/ 310084 w 1473501"/>
                  <a:gd name="connsiteY3" fmla="*/ 1162824 h 1180326"/>
                  <a:gd name="connsiteX4" fmla="*/ 0 w 1473501"/>
                  <a:gd name="connsiteY4" fmla="*/ 1165228 h 1180326"/>
                  <a:gd name="connsiteX5" fmla="*/ 223548 w 1473501"/>
                  <a:gd name="connsiteY5" fmla="*/ 477754 h 1180326"/>
                  <a:gd name="connsiteX6" fmla="*/ 9615 w 1473501"/>
                  <a:gd name="connsiteY6" fmla="*/ 364778 h 1180326"/>
                  <a:gd name="connsiteX7" fmla="*/ 439320 w 1473501"/>
                  <a:gd name="connsiteY7" fmla="*/ 2381 h 1180326"/>
                  <a:gd name="connsiteX8" fmla="*/ 638551 w 1473501"/>
                  <a:gd name="connsiteY8" fmla="*/ 2381 h 1180326"/>
                  <a:gd name="connsiteX9" fmla="*/ 326911 w 1473501"/>
                  <a:gd name="connsiteY9" fmla="*/ 338336 h 1180326"/>
                  <a:gd name="connsiteX10" fmla="*/ 793354 w 1473501"/>
                  <a:gd name="connsiteY10" fmla="*/ 581131 h 1180326"/>
                  <a:gd name="connsiteX11" fmla="*/ 1230721 w 1473501"/>
                  <a:gd name="connsiteY11" fmla="*/ 533041 h 1180326"/>
                  <a:gd name="connsiteX12" fmla="*/ 1076701 w 1473501"/>
                  <a:gd name="connsiteY12" fmla="*/ 2381 h 1180326"/>
                  <a:gd name="connsiteX13" fmla="*/ 1263232 w 1473501"/>
                  <a:gd name="connsiteY13" fmla="*/ 0 h 1180326"/>
                  <a:gd name="connsiteX14" fmla="*/ 1473501 w 1473501"/>
                  <a:gd name="connsiteY14" fmla="*/ 648420 h 1180326"/>
                  <a:gd name="connsiteX15" fmla="*/ 889527 w 1473501"/>
                  <a:gd name="connsiteY15" fmla="*/ 724063 h 1180326"/>
                  <a:gd name="connsiteX16" fmla="*/ 1438620 w 1473501"/>
                  <a:gd name="connsiteY16" fmla="*/ 1180326 h 1180326"/>
                  <a:gd name="connsiteX17" fmla="*/ 1109312 w 1473501"/>
                  <a:gd name="connsiteY17" fmla="*/ 1177153 h 1180326"/>
                  <a:gd name="connsiteX0" fmla="*/ 1109312 w 1473501"/>
                  <a:gd name="connsiteY0" fmla="*/ 1177153 h 1180326"/>
                  <a:gd name="connsiteX1" fmla="*/ 684589 w 1473501"/>
                  <a:gd name="connsiteY1" fmla="*/ 715963 h 1180326"/>
                  <a:gd name="connsiteX2" fmla="*/ 483154 w 1473501"/>
                  <a:gd name="connsiteY2" fmla="*/ 617172 h 1180326"/>
                  <a:gd name="connsiteX3" fmla="*/ 310084 w 1473501"/>
                  <a:gd name="connsiteY3" fmla="*/ 1162824 h 1180326"/>
                  <a:gd name="connsiteX4" fmla="*/ 0 w 1473501"/>
                  <a:gd name="connsiteY4" fmla="*/ 1165228 h 1180326"/>
                  <a:gd name="connsiteX5" fmla="*/ 274026 w 1473501"/>
                  <a:gd name="connsiteY5" fmla="*/ 533040 h 1180326"/>
                  <a:gd name="connsiteX6" fmla="*/ 9615 w 1473501"/>
                  <a:gd name="connsiteY6" fmla="*/ 364778 h 1180326"/>
                  <a:gd name="connsiteX7" fmla="*/ 439320 w 1473501"/>
                  <a:gd name="connsiteY7" fmla="*/ 2381 h 1180326"/>
                  <a:gd name="connsiteX8" fmla="*/ 638551 w 1473501"/>
                  <a:gd name="connsiteY8" fmla="*/ 2381 h 1180326"/>
                  <a:gd name="connsiteX9" fmla="*/ 326911 w 1473501"/>
                  <a:gd name="connsiteY9" fmla="*/ 338336 h 1180326"/>
                  <a:gd name="connsiteX10" fmla="*/ 793354 w 1473501"/>
                  <a:gd name="connsiteY10" fmla="*/ 581131 h 1180326"/>
                  <a:gd name="connsiteX11" fmla="*/ 1230721 w 1473501"/>
                  <a:gd name="connsiteY11" fmla="*/ 533041 h 1180326"/>
                  <a:gd name="connsiteX12" fmla="*/ 1076701 w 1473501"/>
                  <a:gd name="connsiteY12" fmla="*/ 2381 h 1180326"/>
                  <a:gd name="connsiteX13" fmla="*/ 1263232 w 1473501"/>
                  <a:gd name="connsiteY13" fmla="*/ 0 h 1180326"/>
                  <a:gd name="connsiteX14" fmla="*/ 1473501 w 1473501"/>
                  <a:gd name="connsiteY14" fmla="*/ 648420 h 1180326"/>
                  <a:gd name="connsiteX15" fmla="*/ 889527 w 1473501"/>
                  <a:gd name="connsiteY15" fmla="*/ 724063 h 1180326"/>
                  <a:gd name="connsiteX16" fmla="*/ 1438620 w 1473501"/>
                  <a:gd name="connsiteY16" fmla="*/ 1180326 h 1180326"/>
                  <a:gd name="connsiteX17" fmla="*/ 1109312 w 1473501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300469 w 1463886"/>
                  <a:gd name="connsiteY3" fmla="*/ 1162824 h 1180326"/>
                  <a:gd name="connsiteX4" fmla="*/ 84132 w 1463886"/>
                  <a:gd name="connsiteY4" fmla="*/ 1160420 h 1180326"/>
                  <a:gd name="connsiteX5" fmla="*/ 264411 w 1463886"/>
                  <a:gd name="connsiteY5" fmla="*/ 533040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300469 w 1463886"/>
                  <a:gd name="connsiteY3" fmla="*/ 1162824 h 1180326"/>
                  <a:gd name="connsiteX4" fmla="*/ 86535 w 1463886"/>
                  <a:gd name="connsiteY4" fmla="*/ 1170035 h 1180326"/>
                  <a:gd name="connsiteX5" fmla="*/ 264411 w 1463886"/>
                  <a:gd name="connsiteY5" fmla="*/ 533040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473539 w 1463886"/>
                  <a:gd name="connsiteY2" fmla="*/ 617172 h 1180326"/>
                  <a:gd name="connsiteX3" fmla="*/ 286047 w 1463886"/>
                  <a:gd name="connsiteY3" fmla="*/ 1170036 h 1180326"/>
                  <a:gd name="connsiteX4" fmla="*/ 86535 w 1463886"/>
                  <a:gd name="connsiteY4" fmla="*/ 1170035 h 1180326"/>
                  <a:gd name="connsiteX5" fmla="*/ 264411 w 1463886"/>
                  <a:gd name="connsiteY5" fmla="*/ 533040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396619 w 1463886"/>
                  <a:gd name="connsiteY2" fmla="*/ 600345 h 1180326"/>
                  <a:gd name="connsiteX3" fmla="*/ 286047 w 1463886"/>
                  <a:gd name="connsiteY3" fmla="*/ 1170036 h 1180326"/>
                  <a:gd name="connsiteX4" fmla="*/ 86535 w 1463886"/>
                  <a:gd name="connsiteY4" fmla="*/ 1170035 h 1180326"/>
                  <a:gd name="connsiteX5" fmla="*/ 264411 w 1463886"/>
                  <a:gd name="connsiteY5" fmla="*/ 533040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879912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63886"/>
                  <a:gd name="connsiteY0" fmla="*/ 1177153 h 1180326"/>
                  <a:gd name="connsiteX1" fmla="*/ 674974 w 1463886"/>
                  <a:gd name="connsiteY1" fmla="*/ 715963 h 1180326"/>
                  <a:gd name="connsiteX2" fmla="*/ 396619 w 1463886"/>
                  <a:gd name="connsiteY2" fmla="*/ 600345 h 1180326"/>
                  <a:gd name="connsiteX3" fmla="*/ 286047 w 1463886"/>
                  <a:gd name="connsiteY3" fmla="*/ 1170036 h 1180326"/>
                  <a:gd name="connsiteX4" fmla="*/ 86535 w 1463886"/>
                  <a:gd name="connsiteY4" fmla="*/ 1170035 h 1180326"/>
                  <a:gd name="connsiteX5" fmla="*/ 264411 w 1463886"/>
                  <a:gd name="connsiteY5" fmla="*/ 533040 h 1180326"/>
                  <a:gd name="connsiteX6" fmla="*/ 0 w 1463886"/>
                  <a:gd name="connsiteY6" fmla="*/ 364778 h 1180326"/>
                  <a:gd name="connsiteX7" fmla="*/ 429705 w 1463886"/>
                  <a:gd name="connsiteY7" fmla="*/ 2381 h 1180326"/>
                  <a:gd name="connsiteX8" fmla="*/ 628936 w 1463886"/>
                  <a:gd name="connsiteY8" fmla="*/ 2381 h 1180326"/>
                  <a:gd name="connsiteX9" fmla="*/ 317296 w 1463886"/>
                  <a:gd name="connsiteY9" fmla="*/ 338336 h 1180326"/>
                  <a:gd name="connsiteX10" fmla="*/ 783739 w 1463886"/>
                  <a:gd name="connsiteY10" fmla="*/ 581131 h 1180326"/>
                  <a:gd name="connsiteX11" fmla="*/ 1221106 w 1463886"/>
                  <a:gd name="connsiteY11" fmla="*/ 533041 h 1180326"/>
                  <a:gd name="connsiteX12" fmla="*/ 1067086 w 1463886"/>
                  <a:gd name="connsiteY12" fmla="*/ 2381 h 1180326"/>
                  <a:gd name="connsiteX13" fmla="*/ 1253617 w 1463886"/>
                  <a:gd name="connsiteY13" fmla="*/ 0 h 1180326"/>
                  <a:gd name="connsiteX14" fmla="*/ 1463886 w 1463886"/>
                  <a:gd name="connsiteY14" fmla="*/ 648420 h 1180326"/>
                  <a:gd name="connsiteX15" fmla="*/ 908757 w 1463886"/>
                  <a:gd name="connsiteY15" fmla="*/ 724063 h 1180326"/>
                  <a:gd name="connsiteX16" fmla="*/ 1429005 w 1463886"/>
                  <a:gd name="connsiteY16" fmla="*/ 1180326 h 1180326"/>
                  <a:gd name="connsiteX17" fmla="*/ 1099697 w 1463886"/>
                  <a:gd name="connsiteY17" fmla="*/ 1177153 h 1180326"/>
                  <a:gd name="connsiteX0" fmla="*/ 1099697 w 1487923"/>
                  <a:gd name="connsiteY0" fmla="*/ 1177153 h 1180326"/>
                  <a:gd name="connsiteX1" fmla="*/ 674974 w 1487923"/>
                  <a:gd name="connsiteY1" fmla="*/ 715963 h 1180326"/>
                  <a:gd name="connsiteX2" fmla="*/ 396619 w 1487923"/>
                  <a:gd name="connsiteY2" fmla="*/ 600345 h 1180326"/>
                  <a:gd name="connsiteX3" fmla="*/ 286047 w 1487923"/>
                  <a:gd name="connsiteY3" fmla="*/ 1170036 h 1180326"/>
                  <a:gd name="connsiteX4" fmla="*/ 86535 w 1487923"/>
                  <a:gd name="connsiteY4" fmla="*/ 1170035 h 1180326"/>
                  <a:gd name="connsiteX5" fmla="*/ 264411 w 1487923"/>
                  <a:gd name="connsiteY5" fmla="*/ 533040 h 1180326"/>
                  <a:gd name="connsiteX6" fmla="*/ 0 w 1487923"/>
                  <a:gd name="connsiteY6" fmla="*/ 364778 h 1180326"/>
                  <a:gd name="connsiteX7" fmla="*/ 429705 w 1487923"/>
                  <a:gd name="connsiteY7" fmla="*/ 2381 h 1180326"/>
                  <a:gd name="connsiteX8" fmla="*/ 628936 w 1487923"/>
                  <a:gd name="connsiteY8" fmla="*/ 2381 h 1180326"/>
                  <a:gd name="connsiteX9" fmla="*/ 317296 w 1487923"/>
                  <a:gd name="connsiteY9" fmla="*/ 338336 h 1180326"/>
                  <a:gd name="connsiteX10" fmla="*/ 783739 w 1487923"/>
                  <a:gd name="connsiteY10" fmla="*/ 581131 h 1180326"/>
                  <a:gd name="connsiteX11" fmla="*/ 1221106 w 1487923"/>
                  <a:gd name="connsiteY11" fmla="*/ 533041 h 1180326"/>
                  <a:gd name="connsiteX12" fmla="*/ 1067086 w 1487923"/>
                  <a:gd name="connsiteY12" fmla="*/ 2381 h 1180326"/>
                  <a:gd name="connsiteX13" fmla="*/ 1253617 w 1487923"/>
                  <a:gd name="connsiteY13" fmla="*/ 0 h 1180326"/>
                  <a:gd name="connsiteX14" fmla="*/ 1487923 w 1487923"/>
                  <a:gd name="connsiteY14" fmla="*/ 701302 h 1180326"/>
                  <a:gd name="connsiteX15" fmla="*/ 908757 w 1487923"/>
                  <a:gd name="connsiteY15" fmla="*/ 724063 h 1180326"/>
                  <a:gd name="connsiteX16" fmla="*/ 1429005 w 1487923"/>
                  <a:gd name="connsiteY16" fmla="*/ 1180326 h 1180326"/>
                  <a:gd name="connsiteX17" fmla="*/ 1099697 w 1487923"/>
                  <a:gd name="connsiteY17" fmla="*/ 1177153 h 1180326"/>
                  <a:gd name="connsiteX0" fmla="*/ 1099697 w 1487923"/>
                  <a:gd name="connsiteY0" fmla="*/ 1177153 h 1180326"/>
                  <a:gd name="connsiteX1" fmla="*/ 674974 w 1487923"/>
                  <a:gd name="connsiteY1" fmla="*/ 715963 h 1180326"/>
                  <a:gd name="connsiteX2" fmla="*/ 396619 w 1487923"/>
                  <a:gd name="connsiteY2" fmla="*/ 600345 h 1180326"/>
                  <a:gd name="connsiteX3" fmla="*/ 286047 w 1487923"/>
                  <a:gd name="connsiteY3" fmla="*/ 1170036 h 1180326"/>
                  <a:gd name="connsiteX4" fmla="*/ 86535 w 1487923"/>
                  <a:gd name="connsiteY4" fmla="*/ 1170035 h 1180326"/>
                  <a:gd name="connsiteX5" fmla="*/ 264411 w 1487923"/>
                  <a:gd name="connsiteY5" fmla="*/ 533040 h 1180326"/>
                  <a:gd name="connsiteX6" fmla="*/ 0 w 1487923"/>
                  <a:gd name="connsiteY6" fmla="*/ 364778 h 1180326"/>
                  <a:gd name="connsiteX7" fmla="*/ 429705 w 1487923"/>
                  <a:gd name="connsiteY7" fmla="*/ 2381 h 1180326"/>
                  <a:gd name="connsiteX8" fmla="*/ 628936 w 1487923"/>
                  <a:gd name="connsiteY8" fmla="*/ 2381 h 1180326"/>
                  <a:gd name="connsiteX9" fmla="*/ 317296 w 1487923"/>
                  <a:gd name="connsiteY9" fmla="*/ 338336 h 1180326"/>
                  <a:gd name="connsiteX10" fmla="*/ 783739 w 1487923"/>
                  <a:gd name="connsiteY10" fmla="*/ 581131 h 1180326"/>
                  <a:gd name="connsiteX11" fmla="*/ 1252355 w 1487923"/>
                  <a:gd name="connsiteY11" fmla="*/ 576309 h 1180326"/>
                  <a:gd name="connsiteX12" fmla="*/ 1067086 w 1487923"/>
                  <a:gd name="connsiteY12" fmla="*/ 2381 h 1180326"/>
                  <a:gd name="connsiteX13" fmla="*/ 1253617 w 1487923"/>
                  <a:gd name="connsiteY13" fmla="*/ 0 h 1180326"/>
                  <a:gd name="connsiteX14" fmla="*/ 1487923 w 1487923"/>
                  <a:gd name="connsiteY14" fmla="*/ 701302 h 1180326"/>
                  <a:gd name="connsiteX15" fmla="*/ 908757 w 1487923"/>
                  <a:gd name="connsiteY15" fmla="*/ 724063 h 1180326"/>
                  <a:gd name="connsiteX16" fmla="*/ 1429005 w 1487923"/>
                  <a:gd name="connsiteY16" fmla="*/ 1180326 h 1180326"/>
                  <a:gd name="connsiteX17" fmla="*/ 1099697 w 1487923"/>
                  <a:gd name="connsiteY17" fmla="*/ 1177153 h 1180326"/>
                  <a:gd name="connsiteX0" fmla="*/ 1099697 w 1487923"/>
                  <a:gd name="connsiteY0" fmla="*/ 1177153 h 1180326"/>
                  <a:gd name="connsiteX1" fmla="*/ 674974 w 1487923"/>
                  <a:gd name="connsiteY1" fmla="*/ 715963 h 1180326"/>
                  <a:gd name="connsiteX2" fmla="*/ 396619 w 1487923"/>
                  <a:gd name="connsiteY2" fmla="*/ 600345 h 1180326"/>
                  <a:gd name="connsiteX3" fmla="*/ 286047 w 1487923"/>
                  <a:gd name="connsiteY3" fmla="*/ 1170036 h 1180326"/>
                  <a:gd name="connsiteX4" fmla="*/ 86535 w 1487923"/>
                  <a:gd name="connsiteY4" fmla="*/ 1170035 h 1180326"/>
                  <a:gd name="connsiteX5" fmla="*/ 264411 w 1487923"/>
                  <a:gd name="connsiteY5" fmla="*/ 533040 h 1180326"/>
                  <a:gd name="connsiteX6" fmla="*/ 0 w 1487923"/>
                  <a:gd name="connsiteY6" fmla="*/ 364778 h 1180326"/>
                  <a:gd name="connsiteX7" fmla="*/ 429705 w 1487923"/>
                  <a:gd name="connsiteY7" fmla="*/ 2381 h 1180326"/>
                  <a:gd name="connsiteX8" fmla="*/ 628936 w 1487923"/>
                  <a:gd name="connsiteY8" fmla="*/ 2381 h 1180326"/>
                  <a:gd name="connsiteX9" fmla="*/ 317296 w 1487923"/>
                  <a:gd name="connsiteY9" fmla="*/ 338336 h 1180326"/>
                  <a:gd name="connsiteX10" fmla="*/ 783739 w 1487923"/>
                  <a:gd name="connsiteY10" fmla="*/ 581131 h 1180326"/>
                  <a:gd name="connsiteX11" fmla="*/ 1230721 w 1487923"/>
                  <a:gd name="connsiteY11" fmla="*/ 557079 h 1180326"/>
                  <a:gd name="connsiteX12" fmla="*/ 1067086 w 1487923"/>
                  <a:gd name="connsiteY12" fmla="*/ 2381 h 1180326"/>
                  <a:gd name="connsiteX13" fmla="*/ 1253617 w 1487923"/>
                  <a:gd name="connsiteY13" fmla="*/ 0 h 1180326"/>
                  <a:gd name="connsiteX14" fmla="*/ 1487923 w 1487923"/>
                  <a:gd name="connsiteY14" fmla="*/ 701302 h 1180326"/>
                  <a:gd name="connsiteX15" fmla="*/ 908757 w 1487923"/>
                  <a:gd name="connsiteY15" fmla="*/ 724063 h 1180326"/>
                  <a:gd name="connsiteX16" fmla="*/ 1429005 w 1487923"/>
                  <a:gd name="connsiteY16" fmla="*/ 1180326 h 1180326"/>
                  <a:gd name="connsiteX17" fmla="*/ 1099697 w 1487923"/>
                  <a:gd name="connsiteY17" fmla="*/ 1177153 h 1180326"/>
                  <a:gd name="connsiteX0" fmla="*/ 1068447 w 1456673"/>
                  <a:gd name="connsiteY0" fmla="*/ 1177153 h 1180326"/>
                  <a:gd name="connsiteX1" fmla="*/ 643724 w 1456673"/>
                  <a:gd name="connsiteY1" fmla="*/ 715963 h 1180326"/>
                  <a:gd name="connsiteX2" fmla="*/ 365369 w 1456673"/>
                  <a:gd name="connsiteY2" fmla="*/ 600345 h 1180326"/>
                  <a:gd name="connsiteX3" fmla="*/ 254797 w 1456673"/>
                  <a:gd name="connsiteY3" fmla="*/ 1170036 h 1180326"/>
                  <a:gd name="connsiteX4" fmla="*/ 55285 w 1456673"/>
                  <a:gd name="connsiteY4" fmla="*/ 1170035 h 1180326"/>
                  <a:gd name="connsiteX5" fmla="*/ 233161 w 1456673"/>
                  <a:gd name="connsiteY5" fmla="*/ 533040 h 1180326"/>
                  <a:gd name="connsiteX6" fmla="*/ 0 w 1456673"/>
                  <a:gd name="connsiteY6" fmla="*/ 384008 h 1180326"/>
                  <a:gd name="connsiteX7" fmla="*/ 398455 w 1456673"/>
                  <a:gd name="connsiteY7" fmla="*/ 2381 h 1180326"/>
                  <a:gd name="connsiteX8" fmla="*/ 597686 w 1456673"/>
                  <a:gd name="connsiteY8" fmla="*/ 2381 h 1180326"/>
                  <a:gd name="connsiteX9" fmla="*/ 286046 w 1456673"/>
                  <a:gd name="connsiteY9" fmla="*/ 338336 h 1180326"/>
                  <a:gd name="connsiteX10" fmla="*/ 752489 w 1456673"/>
                  <a:gd name="connsiteY10" fmla="*/ 581131 h 1180326"/>
                  <a:gd name="connsiteX11" fmla="*/ 1199471 w 1456673"/>
                  <a:gd name="connsiteY11" fmla="*/ 557079 h 1180326"/>
                  <a:gd name="connsiteX12" fmla="*/ 1035836 w 1456673"/>
                  <a:gd name="connsiteY12" fmla="*/ 2381 h 1180326"/>
                  <a:gd name="connsiteX13" fmla="*/ 1222367 w 1456673"/>
                  <a:gd name="connsiteY13" fmla="*/ 0 h 1180326"/>
                  <a:gd name="connsiteX14" fmla="*/ 1456673 w 1456673"/>
                  <a:gd name="connsiteY14" fmla="*/ 701302 h 1180326"/>
                  <a:gd name="connsiteX15" fmla="*/ 877507 w 1456673"/>
                  <a:gd name="connsiteY15" fmla="*/ 724063 h 1180326"/>
                  <a:gd name="connsiteX16" fmla="*/ 1397755 w 1456673"/>
                  <a:gd name="connsiteY16" fmla="*/ 1180326 h 1180326"/>
                  <a:gd name="connsiteX17" fmla="*/ 1068447 w 1456673"/>
                  <a:gd name="connsiteY17" fmla="*/ 1177153 h 1180326"/>
                  <a:gd name="connsiteX0" fmla="*/ 1068447 w 1456673"/>
                  <a:gd name="connsiteY0" fmla="*/ 1177153 h 1180326"/>
                  <a:gd name="connsiteX1" fmla="*/ 643724 w 1456673"/>
                  <a:gd name="connsiteY1" fmla="*/ 715963 h 1180326"/>
                  <a:gd name="connsiteX2" fmla="*/ 374985 w 1456673"/>
                  <a:gd name="connsiteY2" fmla="*/ 595537 h 1180326"/>
                  <a:gd name="connsiteX3" fmla="*/ 254797 w 1456673"/>
                  <a:gd name="connsiteY3" fmla="*/ 1170036 h 1180326"/>
                  <a:gd name="connsiteX4" fmla="*/ 55285 w 1456673"/>
                  <a:gd name="connsiteY4" fmla="*/ 1170035 h 1180326"/>
                  <a:gd name="connsiteX5" fmla="*/ 233161 w 1456673"/>
                  <a:gd name="connsiteY5" fmla="*/ 533040 h 1180326"/>
                  <a:gd name="connsiteX6" fmla="*/ 0 w 1456673"/>
                  <a:gd name="connsiteY6" fmla="*/ 384008 h 1180326"/>
                  <a:gd name="connsiteX7" fmla="*/ 398455 w 1456673"/>
                  <a:gd name="connsiteY7" fmla="*/ 2381 h 1180326"/>
                  <a:gd name="connsiteX8" fmla="*/ 597686 w 1456673"/>
                  <a:gd name="connsiteY8" fmla="*/ 2381 h 1180326"/>
                  <a:gd name="connsiteX9" fmla="*/ 286046 w 1456673"/>
                  <a:gd name="connsiteY9" fmla="*/ 338336 h 1180326"/>
                  <a:gd name="connsiteX10" fmla="*/ 752489 w 1456673"/>
                  <a:gd name="connsiteY10" fmla="*/ 581131 h 1180326"/>
                  <a:gd name="connsiteX11" fmla="*/ 1199471 w 1456673"/>
                  <a:gd name="connsiteY11" fmla="*/ 557079 h 1180326"/>
                  <a:gd name="connsiteX12" fmla="*/ 1035836 w 1456673"/>
                  <a:gd name="connsiteY12" fmla="*/ 2381 h 1180326"/>
                  <a:gd name="connsiteX13" fmla="*/ 1222367 w 1456673"/>
                  <a:gd name="connsiteY13" fmla="*/ 0 h 1180326"/>
                  <a:gd name="connsiteX14" fmla="*/ 1456673 w 1456673"/>
                  <a:gd name="connsiteY14" fmla="*/ 701302 h 1180326"/>
                  <a:gd name="connsiteX15" fmla="*/ 877507 w 1456673"/>
                  <a:gd name="connsiteY15" fmla="*/ 724063 h 1180326"/>
                  <a:gd name="connsiteX16" fmla="*/ 1397755 w 1456673"/>
                  <a:gd name="connsiteY16" fmla="*/ 1180326 h 1180326"/>
                  <a:gd name="connsiteX17" fmla="*/ 1068447 w 1456673"/>
                  <a:gd name="connsiteY17" fmla="*/ 1177153 h 1180326"/>
                  <a:gd name="connsiteX0" fmla="*/ 1068447 w 1456673"/>
                  <a:gd name="connsiteY0" fmla="*/ 1345437 h 1348610"/>
                  <a:gd name="connsiteX1" fmla="*/ 643724 w 1456673"/>
                  <a:gd name="connsiteY1" fmla="*/ 884247 h 1348610"/>
                  <a:gd name="connsiteX2" fmla="*/ 374985 w 1456673"/>
                  <a:gd name="connsiteY2" fmla="*/ 763821 h 1348610"/>
                  <a:gd name="connsiteX3" fmla="*/ 254797 w 1456673"/>
                  <a:gd name="connsiteY3" fmla="*/ 1338320 h 1348610"/>
                  <a:gd name="connsiteX4" fmla="*/ 55285 w 1456673"/>
                  <a:gd name="connsiteY4" fmla="*/ 1338319 h 1348610"/>
                  <a:gd name="connsiteX5" fmla="*/ 233161 w 1456673"/>
                  <a:gd name="connsiteY5" fmla="*/ 701324 h 1348610"/>
                  <a:gd name="connsiteX6" fmla="*/ 0 w 1456673"/>
                  <a:gd name="connsiteY6" fmla="*/ 552292 h 1348610"/>
                  <a:gd name="connsiteX7" fmla="*/ 398455 w 1456673"/>
                  <a:gd name="connsiteY7" fmla="*/ 170665 h 1348610"/>
                  <a:gd name="connsiteX8" fmla="*/ 597686 w 1456673"/>
                  <a:gd name="connsiteY8" fmla="*/ 170665 h 1348610"/>
                  <a:gd name="connsiteX9" fmla="*/ 286046 w 1456673"/>
                  <a:gd name="connsiteY9" fmla="*/ 506620 h 1348610"/>
                  <a:gd name="connsiteX10" fmla="*/ 752489 w 1456673"/>
                  <a:gd name="connsiteY10" fmla="*/ 749415 h 1348610"/>
                  <a:gd name="connsiteX11" fmla="*/ 1199471 w 1456673"/>
                  <a:gd name="connsiteY11" fmla="*/ 725363 h 1348610"/>
                  <a:gd name="connsiteX12" fmla="*/ 1004588 w 1456673"/>
                  <a:gd name="connsiteY12" fmla="*/ 0 h 1348610"/>
                  <a:gd name="connsiteX13" fmla="*/ 1222367 w 1456673"/>
                  <a:gd name="connsiteY13" fmla="*/ 168284 h 1348610"/>
                  <a:gd name="connsiteX14" fmla="*/ 1456673 w 1456673"/>
                  <a:gd name="connsiteY14" fmla="*/ 869586 h 1348610"/>
                  <a:gd name="connsiteX15" fmla="*/ 877507 w 1456673"/>
                  <a:gd name="connsiteY15" fmla="*/ 892347 h 1348610"/>
                  <a:gd name="connsiteX16" fmla="*/ 1397755 w 1456673"/>
                  <a:gd name="connsiteY16" fmla="*/ 1348610 h 1348610"/>
                  <a:gd name="connsiteX17" fmla="*/ 1068447 w 1456673"/>
                  <a:gd name="connsiteY17" fmla="*/ 1345437 h 1348610"/>
                  <a:gd name="connsiteX0" fmla="*/ 1068447 w 1456673"/>
                  <a:gd name="connsiteY0" fmla="*/ 1345437 h 1348610"/>
                  <a:gd name="connsiteX1" fmla="*/ 643724 w 1456673"/>
                  <a:gd name="connsiteY1" fmla="*/ 884247 h 1348610"/>
                  <a:gd name="connsiteX2" fmla="*/ 374985 w 1456673"/>
                  <a:gd name="connsiteY2" fmla="*/ 763821 h 1348610"/>
                  <a:gd name="connsiteX3" fmla="*/ 254797 w 1456673"/>
                  <a:gd name="connsiteY3" fmla="*/ 1338320 h 1348610"/>
                  <a:gd name="connsiteX4" fmla="*/ 55285 w 1456673"/>
                  <a:gd name="connsiteY4" fmla="*/ 1338319 h 1348610"/>
                  <a:gd name="connsiteX5" fmla="*/ 233161 w 1456673"/>
                  <a:gd name="connsiteY5" fmla="*/ 701324 h 1348610"/>
                  <a:gd name="connsiteX6" fmla="*/ 0 w 1456673"/>
                  <a:gd name="connsiteY6" fmla="*/ 552292 h 1348610"/>
                  <a:gd name="connsiteX7" fmla="*/ 398455 w 1456673"/>
                  <a:gd name="connsiteY7" fmla="*/ 170665 h 1348610"/>
                  <a:gd name="connsiteX8" fmla="*/ 597686 w 1456673"/>
                  <a:gd name="connsiteY8" fmla="*/ 170665 h 1348610"/>
                  <a:gd name="connsiteX9" fmla="*/ 286046 w 1456673"/>
                  <a:gd name="connsiteY9" fmla="*/ 506620 h 1348610"/>
                  <a:gd name="connsiteX10" fmla="*/ 752489 w 1456673"/>
                  <a:gd name="connsiteY10" fmla="*/ 749415 h 1348610"/>
                  <a:gd name="connsiteX11" fmla="*/ 1199471 w 1456673"/>
                  <a:gd name="connsiteY11" fmla="*/ 725363 h 1348610"/>
                  <a:gd name="connsiteX12" fmla="*/ 1004588 w 1456673"/>
                  <a:gd name="connsiteY12" fmla="*/ 0 h 1348610"/>
                  <a:gd name="connsiteX13" fmla="*/ 1198329 w 1456673"/>
                  <a:gd name="connsiteY13" fmla="*/ 21 h 1348610"/>
                  <a:gd name="connsiteX14" fmla="*/ 1456673 w 1456673"/>
                  <a:gd name="connsiteY14" fmla="*/ 869586 h 1348610"/>
                  <a:gd name="connsiteX15" fmla="*/ 877507 w 1456673"/>
                  <a:gd name="connsiteY15" fmla="*/ 892347 h 1348610"/>
                  <a:gd name="connsiteX16" fmla="*/ 1397755 w 1456673"/>
                  <a:gd name="connsiteY16" fmla="*/ 1348610 h 1348610"/>
                  <a:gd name="connsiteX17" fmla="*/ 1068447 w 1456673"/>
                  <a:gd name="connsiteY17" fmla="*/ 1345437 h 1348610"/>
                  <a:gd name="connsiteX0" fmla="*/ 1068447 w 1456673"/>
                  <a:gd name="connsiteY0" fmla="*/ 1347843 h 1351016"/>
                  <a:gd name="connsiteX1" fmla="*/ 643724 w 1456673"/>
                  <a:gd name="connsiteY1" fmla="*/ 886653 h 1351016"/>
                  <a:gd name="connsiteX2" fmla="*/ 374985 w 1456673"/>
                  <a:gd name="connsiteY2" fmla="*/ 766227 h 1351016"/>
                  <a:gd name="connsiteX3" fmla="*/ 254797 w 1456673"/>
                  <a:gd name="connsiteY3" fmla="*/ 1340726 h 1351016"/>
                  <a:gd name="connsiteX4" fmla="*/ 55285 w 1456673"/>
                  <a:gd name="connsiteY4" fmla="*/ 1340725 h 1351016"/>
                  <a:gd name="connsiteX5" fmla="*/ 233161 w 1456673"/>
                  <a:gd name="connsiteY5" fmla="*/ 703730 h 1351016"/>
                  <a:gd name="connsiteX6" fmla="*/ 0 w 1456673"/>
                  <a:gd name="connsiteY6" fmla="*/ 554698 h 1351016"/>
                  <a:gd name="connsiteX7" fmla="*/ 398455 w 1456673"/>
                  <a:gd name="connsiteY7" fmla="*/ 173071 h 1351016"/>
                  <a:gd name="connsiteX8" fmla="*/ 633743 w 1456673"/>
                  <a:gd name="connsiteY8" fmla="*/ 0 h 1351016"/>
                  <a:gd name="connsiteX9" fmla="*/ 286046 w 1456673"/>
                  <a:gd name="connsiteY9" fmla="*/ 509026 h 1351016"/>
                  <a:gd name="connsiteX10" fmla="*/ 752489 w 1456673"/>
                  <a:gd name="connsiteY10" fmla="*/ 751821 h 1351016"/>
                  <a:gd name="connsiteX11" fmla="*/ 1199471 w 1456673"/>
                  <a:gd name="connsiteY11" fmla="*/ 727769 h 1351016"/>
                  <a:gd name="connsiteX12" fmla="*/ 1004588 w 1456673"/>
                  <a:gd name="connsiteY12" fmla="*/ 2406 h 1351016"/>
                  <a:gd name="connsiteX13" fmla="*/ 1198329 w 1456673"/>
                  <a:gd name="connsiteY13" fmla="*/ 2427 h 1351016"/>
                  <a:gd name="connsiteX14" fmla="*/ 1456673 w 1456673"/>
                  <a:gd name="connsiteY14" fmla="*/ 871992 h 1351016"/>
                  <a:gd name="connsiteX15" fmla="*/ 877507 w 1456673"/>
                  <a:gd name="connsiteY15" fmla="*/ 894753 h 1351016"/>
                  <a:gd name="connsiteX16" fmla="*/ 1397755 w 1456673"/>
                  <a:gd name="connsiteY16" fmla="*/ 1351016 h 1351016"/>
                  <a:gd name="connsiteX17" fmla="*/ 1068447 w 1456673"/>
                  <a:gd name="connsiteY17" fmla="*/ 1347843 h 1351016"/>
                  <a:gd name="connsiteX0" fmla="*/ 1068447 w 1456673"/>
                  <a:gd name="connsiteY0" fmla="*/ 1350245 h 1353418"/>
                  <a:gd name="connsiteX1" fmla="*/ 643724 w 1456673"/>
                  <a:gd name="connsiteY1" fmla="*/ 889055 h 1353418"/>
                  <a:gd name="connsiteX2" fmla="*/ 374985 w 1456673"/>
                  <a:gd name="connsiteY2" fmla="*/ 768629 h 1353418"/>
                  <a:gd name="connsiteX3" fmla="*/ 254797 w 1456673"/>
                  <a:gd name="connsiteY3" fmla="*/ 1343128 h 1353418"/>
                  <a:gd name="connsiteX4" fmla="*/ 55285 w 1456673"/>
                  <a:gd name="connsiteY4" fmla="*/ 1343127 h 1353418"/>
                  <a:gd name="connsiteX5" fmla="*/ 233161 w 1456673"/>
                  <a:gd name="connsiteY5" fmla="*/ 706132 h 1353418"/>
                  <a:gd name="connsiteX6" fmla="*/ 0 w 1456673"/>
                  <a:gd name="connsiteY6" fmla="*/ 557100 h 1353418"/>
                  <a:gd name="connsiteX7" fmla="*/ 405667 w 1456673"/>
                  <a:gd name="connsiteY7" fmla="*/ 0 h 1353418"/>
                  <a:gd name="connsiteX8" fmla="*/ 633743 w 1456673"/>
                  <a:gd name="connsiteY8" fmla="*/ 2402 h 1353418"/>
                  <a:gd name="connsiteX9" fmla="*/ 286046 w 1456673"/>
                  <a:gd name="connsiteY9" fmla="*/ 511428 h 1353418"/>
                  <a:gd name="connsiteX10" fmla="*/ 752489 w 1456673"/>
                  <a:gd name="connsiteY10" fmla="*/ 754223 h 1353418"/>
                  <a:gd name="connsiteX11" fmla="*/ 1199471 w 1456673"/>
                  <a:gd name="connsiteY11" fmla="*/ 730171 h 1353418"/>
                  <a:gd name="connsiteX12" fmla="*/ 1004588 w 1456673"/>
                  <a:gd name="connsiteY12" fmla="*/ 4808 h 1353418"/>
                  <a:gd name="connsiteX13" fmla="*/ 1198329 w 1456673"/>
                  <a:gd name="connsiteY13" fmla="*/ 4829 h 1353418"/>
                  <a:gd name="connsiteX14" fmla="*/ 1456673 w 1456673"/>
                  <a:gd name="connsiteY14" fmla="*/ 874394 h 1353418"/>
                  <a:gd name="connsiteX15" fmla="*/ 877507 w 1456673"/>
                  <a:gd name="connsiteY15" fmla="*/ 897155 h 1353418"/>
                  <a:gd name="connsiteX16" fmla="*/ 1397755 w 1456673"/>
                  <a:gd name="connsiteY16" fmla="*/ 1353418 h 1353418"/>
                  <a:gd name="connsiteX17" fmla="*/ 1068447 w 1456673"/>
                  <a:gd name="connsiteY17" fmla="*/ 1350245 h 1353418"/>
                  <a:gd name="connsiteX0" fmla="*/ 1068447 w 1456673"/>
                  <a:gd name="connsiteY0" fmla="*/ 1350245 h 1350245"/>
                  <a:gd name="connsiteX1" fmla="*/ 643724 w 1456673"/>
                  <a:gd name="connsiteY1" fmla="*/ 889055 h 1350245"/>
                  <a:gd name="connsiteX2" fmla="*/ 374985 w 1456673"/>
                  <a:gd name="connsiteY2" fmla="*/ 768629 h 1350245"/>
                  <a:gd name="connsiteX3" fmla="*/ 254797 w 1456673"/>
                  <a:gd name="connsiteY3" fmla="*/ 1343128 h 1350245"/>
                  <a:gd name="connsiteX4" fmla="*/ 55285 w 1456673"/>
                  <a:gd name="connsiteY4" fmla="*/ 1343127 h 1350245"/>
                  <a:gd name="connsiteX5" fmla="*/ 233161 w 1456673"/>
                  <a:gd name="connsiteY5" fmla="*/ 706132 h 1350245"/>
                  <a:gd name="connsiteX6" fmla="*/ 0 w 1456673"/>
                  <a:gd name="connsiteY6" fmla="*/ 557100 h 1350245"/>
                  <a:gd name="connsiteX7" fmla="*/ 405667 w 1456673"/>
                  <a:gd name="connsiteY7" fmla="*/ 0 h 1350245"/>
                  <a:gd name="connsiteX8" fmla="*/ 633743 w 1456673"/>
                  <a:gd name="connsiteY8" fmla="*/ 2402 h 1350245"/>
                  <a:gd name="connsiteX9" fmla="*/ 286046 w 1456673"/>
                  <a:gd name="connsiteY9" fmla="*/ 511428 h 1350245"/>
                  <a:gd name="connsiteX10" fmla="*/ 752489 w 1456673"/>
                  <a:gd name="connsiteY10" fmla="*/ 754223 h 1350245"/>
                  <a:gd name="connsiteX11" fmla="*/ 1199471 w 1456673"/>
                  <a:gd name="connsiteY11" fmla="*/ 730171 h 1350245"/>
                  <a:gd name="connsiteX12" fmla="*/ 1004588 w 1456673"/>
                  <a:gd name="connsiteY12" fmla="*/ 4808 h 1350245"/>
                  <a:gd name="connsiteX13" fmla="*/ 1198329 w 1456673"/>
                  <a:gd name="connsiteY13" fmla="*/ 4829 h 1350245"/>
                  <a:gd name="connsiteX14" fmla="*/ 1456673 w 1456673"/>
                  <a:gd name="connsiteY14" fmla="*/ 874394 h 1350245"/>
                  <a:gd name="connsiteX15" fmla="*/ 877507 w 1456673"/>
                  <a:gd name="connsiteY15" fmla="*/ 897155 h 1350245"/>
                  <a:gd name="connsiteX16" fmla="*/ 1335257 w 1456673"/>
                  <a:gd name="connsiteY16" fmla="*/ 1348611 h 1350245"/>
                  <a:gd name="connsiteX17" fmla="*/ 1068447 w 1456673"/>
                  <a:gd name="connsiteY17" fmla="*/ 1350245 h 1350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56673" h="1350245">
                    <a:moveTo>
                      <a:pt x="1068447" y="1350245"/>
                    </a:moveTo>
                    <a:lnTo>
                      <a:pt x="643724" y="889055"/>
                    </a:lnTo>
                    <a:lnTo>
                      <a:pt x="374985" y="768629"/>
                    </a:lnTo>
                    <a:lnTo>
                      <a:pt x="254797" y="1343128"/>
                    </a:lnTo>
                    <a:lnTo>
                      <a:pt x="55285" y="1343127"/>
                    </a:lnTo>
                    <a:lnTo>
                      <a:pt x="233161" y="706132"/>
                    </a:lnTo>
                    <a:lnTo>
                      <a:pt x="0" y="557100"/>
                    </a:lnTo>
                    <a:lnTo>
                      <a:pt x="405667" y="0"/>
                    </a:lnTo>
                    <a:lnTo>
                      <a:pt x="633743" y="2402"/>
                    </a:lnTo>
                    <a:lnTo>
                      <a:pt x="286046" y="511428"/>
                    </a:lnTo>
                    <a:lnTo>
                      <a:pt x="752489" y="754223"/>
                    </a:lnTo>
                    <a:lnTo>
                      <a:pt x="1199471" y="730171"/>
                    </a:lnTo>
                    <a:lnTo>
                      <a:pt x="1004588" y="4808"/>
                    </a:lnTo>
                    <a:lnTo>
                      <a:pt x="1198329" y="4829"/>
                    </a:lnTo>
                    <a:lnTo>
                      <a:pt x="1456673" y="874394"/>
                    </a:lnTo>
                    <a:lnTo>
                      <a:pt x="877507" y="897155"/>
                    </a:lnTo>
                    <a:lnTo>
                      <a:pt x="1335257" y="1348611"/>
                    </a:lnTo>
                    <a:lnTo>
                      <a:pt x="1068447" y="1350245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9679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6279488" y="1283922"/>
            <a:ext cx="4078975" cy="4078975"/>
            <a:chOff x="6279488" y="1283922"/>
            <a:chExt cx="4078975" cy="4078975"/>
          </a:xfrm>
        </p:grpSpPr>
        <p:sp>
          <p:nvSpPr>
            <p:cNvPr id="744" name="Rechteck 743"/>
            <p:cNvSpPr/>
            <p:nvPr/>
          </p:nvSpPr>
          <p:spPr>
            <a:xfrm>
              <a:off x="6279488" y="1283922"/>
              <a:ext cx="4078975" cy="4078975"/>
            </a:xfrm>
            <a:prstGeom prst="rect">
              <a:avLst/>
            </a:prstGeom>
            <a:noFill/>
            <a:ln w="381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71" name="Gruppieren 470"/>
            <p:cNvGrpSpPr/>
            <p:nvPr/>
          </p:nvGrpSpPr>
          <p:grpSpPr>
            <a:xfrm>
              <a:off x="6526582" y="2597438"/>
              <a:ext cx="3584786" cy="1451942"/>
              <a:chOff x="4673812" y="1624108"/>
              <a:chExt cx="3324459" cy="1346502"/>
            </a:xfrm>
            <a:effectLst>
              <a:glow rad="254000">
                <a:schemeClr val="tx1">
                  <a:alpha val="60000"/>
                </a:schemeClr>
              </a:glow>
            </a:effectLst>
          </p:grpSpPr>
          <p:grpSp>
            <p:nvGrpSpPr>
              <p:cNvPr id="472" name="Gruppieren 471"/>
              <p:cNvGrpSpPr/>
              <p:nvPr/>
            </p:nvGrpSpPr>
            <p:grpSpPr>
              <a:xfrm>
                <a:off x="5405130" y="1624108"/>
                <a:ext cx="2593141" cy="611722"/>
                <a:chOff x="5434732" y="3832336"/>
                <a:chExt cx="2593141" cy="611722"/>
              </a:xfrm>
            </p:grpSpPr>
            <p:grpSp>
              <p:nvGrpSpPr>
                <p:cNvPr id="596" name="Gruppieren 595"/>
                <p:cNvGrpSpPr/>
                <p:nvPr/>
              </p:nvGrpSpPr>
              <p:grpSpPr>
                <a:xfrm>
                  <a:off x="5434732" y="3832336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902" name="Cube 901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3" name="Cube 902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4" name="Cube 903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5" name="Cube 904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597" name="Gruppieren 596"/>
                <p:cNvGrpSpPr/>
                <p:nvPr/>
              </p:nvGrpSpPr>
              <p:grpSpPr>
                <a:xfrm>
                  <a:off x="5918168" y="3832336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898" name="Cube 897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99" name="Cube 898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0" name="Cube 899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1" name="Cube 900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598" name="Gruppieren 597"/>
                <p:cNvGrpSpPr/>
                <p:nvPr/>
              </p:nvGrpSpPr>
              <p:grpSpPr>
                <a:xfrm>
                  <a:off x="6401604" y="3832336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894" name="Cube 893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95" name="Cube 894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96" name="Cube 895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97" name="Cube 896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23" name="Gruppieren 622"/>
                <p:cNvGrpSpPr/>
                <p:nvPr/>
              </p:nvGrpSpPr>
              <p:grpSpPr>
                <a:xfrm>
                  <a:off x="6885040" y="3832336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629" name="Cube 628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30" name="Cube 629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92" name="Cube 891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93" name="Cube 892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624" name="Gruppieren 623"/>
                <p:cNvGrpSpPr/>
                <p:nvPr/>
              </p:nvGrpSpPr>
              <p:grpSpPr>
                <a:xfrm>
                  <a:off x="7368476" y="3832336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625" name="Cube 624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6" name="Cube 625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7" name="Cube 626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8" name="Cube 627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473" name="Gruppieren 472"/>
              <p:cNvGrpSpPr/>
              <p:nvPr/>
            </p:nvGrpSpPr>
            <p:grpSpPr>
              <a:xfrm>
                <a:off x="5222299" y="1791743"/>
                <a:ext cx="2593141" cy="626785"/>
                <a:chOff x="4580123" y="1463535"/>
                <a:chExt cx="2593141" cy="626785"/>
              </a:xfrm>
            </p:grpSpPr>
            <p:grpSp>
              <p:nvGrpSpPr>
                <p:cNvPr id="560" name="Gruppieren 559"/>
                <p:cNvGrpSpPr/>
                <p:nvPr/>
              </p:nvGrpSpPr>
              <p:grpSpPr>
                <a:xfrm>
                  <a:off x="4580123" y="1478598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592" name="Cube 591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93" name="Cube 592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94" name="Cube 593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95" name="Cube 594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561" name="Gruppieren 560"/>
                <p:cNvGrpSpPr/>
                <p:nvPr/>
              </p:nvGrpSpPr>
              <p:grpSpPr>
                <a:xfrm>
                  <a:off x="5063559" y="1463535"/>
                  <a:ext cx="659397" cy="626785"/>
                  <a:chOff x="6713467" y="2859692"/>
                  <a:chExt cx="659397" cy="626785"/>
                </a:xfrm>
              </p:grpSpPr>
              <p:grpSp>
                <p:nvGrpSpPr>
                  <p:cNvPr id="583" name="Gruppieren 582"/>
                  <p:cNvGrpSpPr/>
                  <p:nvPr/>
                </p:nvGrpSpPr>
                <p:grpSpPr>
                  <a:xfrm>
                    <a:off x="6713467" y="2874755"/>
                    <a:ext cx="659397" cy="611722"/>
                    <a:chOff x="6713467" y="2874755"/>
                    <a:chExt cx="659397" cy="611722"/>
                  </a:xfrm>
                </p:grpSpPr>
                <p:sp>
                  <p:nvSpPr>
                    <p:cNvPr id="585" name="Cube 584"/>
                    <p:cNvSpPr/>
                    <p:nvPr/>
                  </p:nvSpPr>
                  <p:spPr>
                    <a:xfrm>
                      <a:off x="6713467" y="3259549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86" name="Cube 585"/>
                    <p:cNvSpPr/>
                    <p:nvPr/>
                  </p:nvSpPr>
                  <p:spPr>
                    <a:xfrm>
                      <a:off x="6713467" y="2998463"/>
                      <a:ext cx="659397" cy="441880"/>
                    </a:xfrm>
                    <a:prstGeom prst="cube">
                      <a:avLst>
                        <a:gd name="adj" fmla="val 40875"/>
                      </a:avLst>
                    </a:prstGeom>
                    <a:solidFill>
                      <a:schemeClr val="accent2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87" name="Cube 586"/>
                    <p:cNvSpPr/>
                    <p:nvPr/>
                  </p:nvSpPr>
                  <p:spPr>
                    <a:xfrm>
                      <a:off x="6713467" y="2952624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accent5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91" name="Cube 590"/>
                    <p:cNvSpPr/>
                    <p:nvPr/>
                  </p:nvSpPr>
                  <p:spPr>
                    <a:xfrm>
                      <a:off x="6713467" y="2874755"/>
                      <a:ext cx="659397" cy="267785"/>
                    </a:xfrm>
                    <a:prstGeom prst="cube">
                      <a:avLst>
                        <a:gd name="adj" fmla="val 68114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584" name="Cube 583"/>
                  <p:cNvSpPr/>
                  <p:nvPr/>
                </p:nvSpPr>
                <p:spPr>
                  <a:xfrm>
                    <a:off x="6713467" y="2859692"/>
                    <a:ext cx="659397" cy="226928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562" name="Gruppieren 561"/>
                <p:cNvGrpSpPr/>
                <p:nvPr/>
              </p:nvGrpSpPr>
              <p:grpSpPr>
                <a:xfrm>
                  <a:off x="5546995" y="1463535"/>
                  <a:ext cx="659397" cy="626785"/>
                  <a:chOff x="6713467" y="2859692"/>
                  <a:chExt cx="659397" cy="626785"/>
                </a:xfrm>
              </p:grpSpPr>
              <p:grpSp>
                <p:nvGrpSpPr>
                  <p:cNvPr id="577" name="Gruppieren 576"/>
                  <p:cNvGrpSpPr/>
                  <p:nvPr/>
                </p:nvGrpSpPr>
                <p:grpSpPr>
                  <a:xfrm>
                    <a:off x="6713467" y="2874755"/>
                    <a:ext cx="659397" cy="611722"/>
                    <a:chOff x="6713467" y="2874755"/>
                    <a:chExt cx="659397" cy="611722"/>
                  </a:xfrm>
                </p:grpSpPr>
                <p:sp>
                  <p:nvSpPr>
                    <p:cNvPr id="579" name="Cube 578"/>
                    <p:cNvSpPr/>
                    <p:nvPr/>
                  </p:nvSpPr>
                  <p:spPr>
                    <a:xfrm>
                      <a:off x="6713467" y="3259549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80" name="Cube 579"/>
                    <p:cNvSpPr/>
                    <p:nvPr/>
                  </p:nvSpPr>
                  <p:spPr>
                    <a:xfrm>
                      <a:off x="6713467" y="2998463"/>
                      <a:ext cx="659397" cy="441880"/>
                    </a:xfrm>
                    <a:prstGeom prst="cube">
                      <a:avLst>
                        <a:gd name="adj" fmla="val 40875"/>
                      </a:avLst>
                    </a:prstGeom>
                    <a:solidFill>
                      <a:schemeClr val="accent2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81" name="Cube 580"/>
                    <p:cNvSpPr/>
                    <p:nvPr/>
                  </p:nvSpPr>
                  <p:spPr>
                    <a:xfrm>
                      <a:off x="6713467" y="2952624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accent5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82" name="Cube 581"/>
                    <p:cNvSpPr/>
                    <p:nvPr/>
                  </p:nvSpPr>
                  <p:spPr>
                    <a:xfrm>
                      <a:off x="6713467" y="2874755"/>
                      <a:ext cx="659397" cy="267785"/>
                    </a:xfrm>
                    <a:prstGeom prst="cube">
                      <a:avLst>
                        <a:gd name="adj" fmla="val 68114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578" name="Cube 577"/>
                  <p:cNvSpPr/>
                  <p:nvPr/>
                </p:nvSpPr>
                <p:spPr>
                  <a:xfrm>
                    <a:off x="6713467" y="2859692"/>
                    <a:ext cx="659397" cy="226928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563" name="Gruppieren 562"/>
                <p:cNvGrpSpPr/>
                <p:nvPr/>
              </p:nvGrpSpPr>
              <p:grpSpPr>
                <a:xfrm>
                  <a:off x="6030431" y="1463535"/>
                  <a:ext cx="659397" cy="626785"/>
                  <a:chOff x="6713467" y="2859692"/>
                  <a:chExt cx="659397" cy="626785"/>
                </a:xfrm>
              </p:grpSpPr>
              <p:grpSp>
                <p:nvGrpSpPr>
                  <p:cNvPr id="569" name="Gruppieren 568"/>
                  <p:cNvGrpSpPr/>
                  <p:nvPr/>
                </p:nvGrpSpPr>
                <p:grpSpPr>
                  <a:xfrm>
                    <a:off x="6713467" y="2874755"/>
                    <a:ext cx="659397" cy="611722"/>
                    <a:chOff x="6713467" y="2874755"/>
                    <a:chExt cx="659397" cy="611722"/>
                  </a:xfrm>
                </p:grpSpPr>
                <p:sp>
                  <p:nvSpPr>
                    <p:cNvPr id="571" name="Cube 570"/>
                    <p:cNvSpPr/>
                    <p:nvPr/>
                  </p:nvSpPr>
                  <p:spPr>
                    <a:xfrm>
                      <a:off x="6713467" y="3259549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72" name="Cube 571"/>
                    <p:cNvSpPr/>
                    <p:nvPr/>
                  </p:nvSpPr>
                  <p:spPr>
                    <a:xfrm>
                      <a:off x="6713467" y="2998463"/>
                      <a:ext cx="659397" cy="441880"/>
                    </a:xfrm>
                    <a:prstGeom prst="cube">
                      <a:avLst>
                        <a:gd name="adj" fmla="val 40875"/>
                      </a:avLst>
                    </a:prstGeom>
                    <a:solidFill>
                      <a:schemeClr val="accent2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75" name="Cube 574"/>
                    <p:cNvSpPr/>
                    <p:nvPr/>
                  </p:nvSpPr>
                  <p:spPr>
                    <a:xfrm>
                      <a:off x="6713467" y="2952624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accent5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76" name="Cube 575"/>
                    <p:cNvSpPr/>
                    <p:nvPr/>
                  </p:nvSpPr>
                  <p:spPr>
                    <a:xfrm>
                      <a:off x="6713467" y="2874755"/>
                      <a:ext cx="659397" cy="267785"/>
                    </a:xfrm>
                    <a:prstGeom prst="cube">
                      <a:avLst>
                        <a:gd name="adj" fmla="val 68114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570" name="Cube 569"/>
                  <p:cNvSpPr/>
                  <p:nvPr/>
                </p:nvSpPr>
                <p:spPr>
                  <a:xfrm>
                    <a:off x="6713467" y="2859692"/>
                    <a:ext cx="659397" cy="226928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564" name="Gruppieren 563"/>
                <p:cNvGrpSpPr/>
                <p:nvPr/>
              </p:nvGrpSpPr>
              <p:grpSpPr>
                <a:xfrm>
                  <a:off x="6513867" y="1478598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565" name="Cube 564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66" name="Cube 565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67" name="Cube 566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68" name="Cube 567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474" name="Gruppieren 473"/>
              <p:cNvGrpSpPr/>
              <p:nvPr/>
            </p:nvGrpSpPr>
            <p:grpSpPr>
              <a:xfrm>
                <a:off x="5039470" y="1974441"/>
                <a:ext cx="2593141" cy="626785"/>
                <a:chOff x="3915026" y="2324474"/>
                <a:chExt cx="2593141" cy="626785"/>
              </a:xfrm>
            </p:grpSpPr>
            <p:grpSp>
              <p:nvGrpSpPr>
                <p:cNvPr id="531" name="Gruppieren 530"/>
                <p:cNvGrpSpPr/>
                <p:nvPr/>
              </p:nvGrpSpPr>
              <p:grpSpPr>
                <a:xfrm>
                  <a:off x="3915026" y="2339537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556" name="Cube 555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7" name="Cube 556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8" name="Cube 557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9" name="Cube 558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532" name="Gruppieren 531"/>
                <p:cNvGrpSpPr/>
                <p:nvPr/>
              </p:nvGrpSpPr>
              <p:grpSpPr>
                <a:xfrm>
                  <a:off x="4398462" y="2324474"/>
                  <a:ext cx="659397" cy="626785"/>
                  <a:chOff x="6713467" y="2859692"/>
                  <a:chExt cx="659397" cy="626785"/>
                </a:xfrm>
              </p:grpSpPr>
              <p:grpSp>
                <p:nvGrpSpPr>
                  <p:cNvPr id="550" name="Gruppieren 549"/>
                  <p:cNvGrpSpPr/>
                  <p:nvPr/>
                </p:nvGrpSpPr>
                <p:grpSpPr>
                  <a:xfrm>
                    <a:off x="6713467" y="2874755"/>
                    <a:ext cx="659397" cy="611722"/>
                    <a:chOff x="6713467" y="2874755"/>
                    <a:chExt cx="659397" cy="611722"/>
                  </a:xfrm>
                </p:grpSpPr>
                <p:sp>
                  <p:nvSpPr>
                    <p:cNvPr id="552" name="Cube 551"/>
                    <p:cNvSpPr/>
                    <p:nvPr/>
                  </p:nvSpPr>
                  <p:spPr>
                    <a:xfrm>
                      <a:off x="6713467" y="3259549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53" name="Cube 552"/>
                    <p:cNvSpPr/>
                    <p:nvPr/>
                  </p:nvSpPr>
                  <p:spPr>
                    <a:xfrm>
                      <a:off x="6713467" y="2998463"/>
                      <a:ext cx="659397" cy="441880"/>
                    </a:xfrm>
                    <a:prstGeom prst="cube">
                      <a:avLst>
                        <a:gd name="adj" fmla="val 40875"/>
                      </a:avLst>
                    </a:prstGeom>
                    <a:solidFill>
                      <a:schemeClr val="accent2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54" name="Cube 553"/>
                    <p:cNvSpPr/>
                    <p:nvPr/>
                  </p:nvSpPr>
                  <p:spPr>
                    <a:xfrm>
                      <a:off x="6713467" y="2952624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accent5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55" name="Cube 554"/>
                    <p:cNvSpPr/>
                    <p:nvPr/>
                  </p:nvSpPr>
                  <p:spPr>
                    <a:xfrm>
                      <a:off x="6713467" y="2874755"/>
                      <a:ext cx="659397" cy="267785"/>
                    </a:xfrm>
                    <a:prstGeom prst="cube">
                      <a:avLst>
                        <a:gd name="adj" fmla="val 68114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551" name="Cube 550"/>
                  <p:cNvSpPr/>
                  <p:nvPr/>
                </p:nvSpPr>
                <p:spPr>
                  <a:xfrm>
                    <a:off x="6713467" y="2859692"/>
                    <a:ext cx="659397" cy="226928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533" name="Gruppieren 532"/>
                <p:cNvGrpSpPr/>
                <p:nvPr/>
              </p:nvGrpSpPr>
              <p:grpSpPr>
                <a:xfrm>
                  <a:off x="4881898" y="2339537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546" name="Cube 545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7" name="Cube 546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8" name="Cube 547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9" name="Cube 548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534" name="Gruppieren 533"/>
                <p:cNvGrpSpPr/>
                <p:nvPr/>
              </p:nvGrpSpPr>
              <p:grpSpPr>
                <a:xfrm>
                  <a:off x="5365334" y="2324474"/>
                  <a:ext cx="659397" cy="626785"/>
                  <a:chOff x="6713467" y="2859692"/>
                  <a:chExt cx="659397" cy="626785"/>
                </a:xfrm>
              </p:grpSpPr>
              <p:grpSp>
                <p:nvGrpSpPr>
                  <p:cNvPr id="540" name="Gruppieren 539"/>
                  <p:cNvGrpSpPr/>
                  <p:nvPr/>
                </p:nvGrpSpPr>
                <p:grpSpPr>
                  <a:xfrm>
                    <a:off x="6713467" y="2874755"/>
                    <a:ext cx="659397" cy="611722"/>
                    <a:chOff x="6713467" y="2874755"/>
                    <a:chExt cx="659397" cy="611722"/>
                  </a:xfrm>
                </p:grpSpPr>
                <p:sp>
                  <p:nvSpPr>
                    <p:cNvPr id="542" name="Cube 541"/>
                    <p:cNvSpPr/>
                    <p:nvPr/>
                  </p:nvSpPr>
                  <p:spPr>
                    <a:xfrm>
                      <a:off x="6713467" y="3259549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43" name="Cube 542"/>
                    <p:cNvSpPr/>
                    <p:nvPr/>
                  </p:nvSpPr>
                  <p:spPr>
                    <a:xfrm>
                      <a:off x="6713467" y="2998463"/>
                      <a:ext cx="659397" cy="441880"/>
                    </a:xfrm>
                    <a:prstGeom prst="cube">
                      <a:avLst>
                        <a:gd name="adj" fmla="val 40875"/>
                      </a:avLst>
                    </a:prstGeom>
                    <a:solidFill>
                      <a:schemeClr val="accent2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44" name="Cube 543"/>
                    <p:cNvSpPr/>
                    <p:nvPr/>
                  </p:nvSpPr>
                  <p:spPr>
                    <a:xfrm>
                      <a:off x="6713467" y="2952624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accent5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45" name="Cube 544"/>
                    <p:cNvSpPr/>
                    <p:nvPr/>
                  </p:nvSpPr>
                  <p:spPr>
                    <a:xfrm>
                      <a:off x="6713467" y="2874755"/>
                      <a:ext cx="659397" cy="267785"/>
                    </a:xfrm>
                    <a:prstGeom prst="cube">
                      <a:avLst>
                        <a:gd name="adj" fmla="val 68114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541" name="Cube 540"/>
                  <p:cNvSpPr/>
                  <p:nvPr/>
                </p:nvSpPr>
                <p:spPr>
                  <a:xfrm>
                    <a:off x="6713467" y="2859692"/>
                    <a:ext cx="659397" cy="226928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535" name="Gruppieren 534"/>
                <p:cNvGrpSpPr/>
                <p:nvPr/>
              </p:nvGrpSpPr>
              <p:grpSpPr>
                <a:xfrm>
                  <a:off x="5848770" y="2339537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536" name="Cube 535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7" name="Cube 536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8" name="Cube 537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9" name="Cube 538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475" name="Gruppieren 474"/>
              <p:cNvGrpSpPr/>
              <p:nvPr/>
            </p:nvGrpSpPr>
            <p:grpSpPr>
              <a:xfrm>
                <a:off x="4856641" y="2161902"/>
                <a:ext cx="2593141" cy="626785"/>
                <a:chOff x="3915026" y="2324474"/>
                <a:chExt cx="2593141" cy="626785"/>
              </a:xfrm>
            </p:grpSpPr>
            <p:grpSp>
              <p:nvGrpSpPr>
                <p:cNvPr id="502" name="Gruppieren 501"/>
                <p:cNvGrpSpPr/>
                <p:nvPr/>
              </p:nvGrpSpPr>
              <p:grpSpPr>
                <a:xfrm>
                  <a:off x="3915026" y="2339537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527" name="Cube 526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8" name="Cube 527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9" name="Cube 528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0" name="Cube 529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503" name="Gruppieren 502"/>
                <p:cNvGrpSpPr/>
                <p:nvPr/>
              </p:nvGrpSpPr>
              <p:grpSpPr>
                <a:xfrm>
                  <a:off x="4398462" y="2324474"/>
                  <a:ext cx="659397" cy="626785"/>
                  <a:chOff x="6713467" y="2859692"/>
                  <a:chExt cx="659397" cy="626785"/>
                </a:xfrm>
              </p:grpSpPr>
              <p:grpSp>
                <p:nvGrpSpPr>
                  <p:cNvPr id="521" name="Gruppieren 520"/>
                  <p:cNvGrpSpPr/>
                  <p:nvPr/>
                </p:nvGrpSpPr>
                <p:grpSpPr>
                  <a:xfrm>
                    <a:off x="6713467" y="2874755"/>
                    <a:ext cx="659397" cy="611722"/>
                    <a:chOff x="6713467" y="2874755"/>
                    <a:chExt cx="659397" cy="611722"/>
                  </a:xfrm>
                </p:grpSpPr>
                <p:sp>
                  <p:nvSpPr>
                    <p:cNvPr id="523" name="Cube 522"/>
                    <p:cNvSpPr/>
                    <p:nvPr/>
                  </p:nvSpPr>
                  <p:spPr>
                    <a:xfrm>
                      <a:off x="6713467" y="3259549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24" name="Cube 523"/>
                    <p:cNvSpPr/>
                    <p:nvPr/>
                  </p:nvSpPr>
                  <p:spPr>
                    <a:xfrm>
                      <a:off x="6713467" y="2998463"/>
                      <a:ext cx="659397" cy="441880"/>
                    </a:xfrm>
                    <a:prstGeom prst="cube">
                      <a:avLst>
                        <a:gd name="adj" fmla="val 40875"/>
                      </a:avLst>
                    </a:prstGeom>
                    <a:solidFill>
                      <a:schemeClr val="accent2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25" name="Cube 524"/>
                    <p:cNvSpPr/>
                    <p:nvPr/>
                  </p:nvSpPr>
                  <p:spPr>
                    <a:xfrm>
                      <a:off x="6713467" y="2952624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accent5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26" name="Cube 525"/>
                    <p:cNvSpPr/>
                    <p:nvPr/>
                  </p:nvSpPr>
                  <p:spPr>
                    <a:xfrm>
                      <a:off x="6713467" y="2874755"/>
                      <a:ext cx="659397" cy="267785"/>
                    </a:xfrm>
                    <a:prstGeom prst="cube">
                      <a:avLst>
                        <a:gd name="adj" fmla="val 68114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522" name="Cube 521"/>
                  <p:cNvSpPr/>
                  <p:nvPr/>
                </p:nvSpPr>
                <p:spPr>
                  <a:xfrm>
                    <a:off x="6713467" y="2859692"/>
                    <a:ext cx="659397" cy="226928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504" name="Gruppieren 503"/>
                <p:cNvGrpSpPr/>
                <p:nvPr/>
              </p:nvGrpSpPr>
              <p:grpSpPr>
                <a:xfrm>
                  <a:off x="4881898" y="2339537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517" name="Cube 516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18" name="Cube 517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19" name="Cube 518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0" name="Cube 519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505" name="Gruppieren 504"/>
                <p:cNvGrpSpPr/>
                <p:nvPr/>
              </p:nvGrpSpPr>
              <p:grpSpPr>
                <a:xfrm>
                  <a:off x="5365334" y="2324474"/>
                  <a:ext cx="659397" cy="626785"/>
                  <a:chOff x="6713467" y="2859692"/>
                  <a:chExt cx="659397" cy="626785"/>
                </a:xfrm>
              </p:grpSpPr>
              <p:grpSp>
                <p:nvGrpSpPr>
                  <p:cNvPr id="511" name="Gruppieren 510"/>
                  <p:cNvGrpSpPr/>
                  <p:nvPr/>
                </p:nvGrpSpPr>
                <p:grpSpPr>
                  <a:xfrm>
                    <a:off x="6713467" y="2874755"/>
                    <a:ext cx="659397" cy="611722"/>
                    <a:chOff x="6713467" y="2874755"/>
                    <a:chExt cx="659397" cy="611722"/>
                  </a:xfrm>
                </p:grpSpPr>
                <p:sp>
                  <p:nvSpPr>
                    <p:cNvPr id="513" name="Cube 512"/>
                    <p:cNvSpPr/>
                    <p:nvPr/>
                  </p:nvSpPr>
                  <p:spPr>
                    <a:xfrm>
                      <a:off x="6713467" y="3259549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14" name="Cube 513"/>
                    <p:cNvSpPr/>
                    <p:nvPr/>
                  </p:nvSpPr>
                  <p:spPr>
                    <a:xfrm>
                      <a:off x="6713467" y="2998463"/>
                      <a:ext cx="659397" cy="441880"/>
                    </a:xfrm>
                    <a:prstGeom prst="cube">
                      <a:avLst>
                        <a:gd name="adj" fmla="val 40875"/>
                      </a:avLst>
                    </a:prstGeom>
                    <a:solidFill>
                      <a:schemeClr val="accent2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15" name="Cube 514"/>
                    <p:cNvSpPr/>
                    <p:nvPr/>
                  </p:nvSpPr>
                  <p:spPr>
                    <a:xfrm>
                      <a:off x="6713467" y="2952624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accent5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16" name="Cube 515"/>
                    <p:cNvSpPr/>
                    <p:nvPr/>
                  </p:nvSpPr>
                  <p:spPr>
                    <a:xfrm>
                      <a:off x="6713467" y="2874755"/>
                      <a:ext cx="659397" cy="267785"/>
                    </a:xfrm>
                    <a:prstGeom prst="cube">
                      <a:avLst>
                        <a:gd name="adj" fmla="val 68114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512" name="Cube 511"/>
                  <p:cNvSpPr/>
                  <p:nvPr/>
                </p:nvSpPr>
                <p:spPr>
                  <a:xfrm>
                    <a:off x="6713467" y="2859692"/>
                    <a:ext cx="659397" cy="226928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506" name="Gruppieren 505"/>
                <p:cNvGrpSpPr/>
                <p:nvPr/>
              </p:nvGrpSpPr>
              <p:grpSpPr>
                <a:xfrm>
                  <a:off x="5848770" y="2339537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507" name="Cube 506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08" name="Cube 507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09" name="Cube 508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10" name="Cube 509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476" name="Gruppieren 475"/>
              <p:cNvGrpSpPr/>
              <p:nvPr/>
            </p:nvGrpSpPr>
            <p:grpSpPr>
              <a:xfrm>
                <a:off x="4673812" y="2358888"/>
                <a:ext cx="2593141" cy="611722"/>
                <a:chOff x="5434732" y="3832336"/>
                <a:chExt cx="2593141" cy="611722"/>
              </a:xfrm>
            </p:grpSpPr>
            <p:grpSp>
              <p:nvGrpSpPr>
                <p:cNvPr id="477" name="Gruppieren 476"/>
                <p:cNvGrpSpPr/>
                <p:nvPr/>
              </p:nvGrpSpPr>
              <p:grpSpPr>
                <a:xfrm>
                  <a:off x="5434732" y="3832336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498" name="Cube 497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99" name="Cube 498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00" name="Cube 499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01" name="Cube 500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478" name="Gruppieren 477"/>
                <p:cNvGrpSpPr/>
                <p:nvPr/>
              </p:nvGrpSpPr>
              <p:grpSpPr>
                <a:xfrm>
                  <a:off x="5918168" y="3832336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494" name="Cube 493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95" name="Cube 494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96" name="Cube 495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97" name="Cube 496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479" name="Gruppieren 478"/>
                <p:cNvGrpSpPr/>
                <p:nvPr/>
              </p:nvGrpSpPr>
              <p:grpSpPr>
                <a:xfrm>
                  <a:off x="6401604" y="3832336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490" name="Cube 489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91" name="Cube 490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92" name="Cube 491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93" name="Cube 492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480" name="Gruppieren 479"/>
                <p:cNvGrpSpPr/>
                <p:nvPr/>
              </p:nvGrpSpPr>
              <p:grpSpPr>
                <a:xfrm>
                  <a:off x="6885040" y="3832336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486" name="Cube 485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7" name="Cube 486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8" name="Cube 487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9" name="Cube 488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481" name="Gruppieren 480"/>
                <p:cNvGrpSpPr/>
                <p:nvPr/>
              </p:nvGrpSpPr>
              <p:grpSpPr>
                <a:xfrm>
                  <a:off x="7368476" y="3832336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482" name="Cube 481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3" name="Cube 482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4" name="Cube 483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5" name="Cube 484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</p:grpSp>
      <p:grpSp>
        <p:nvGrpSpPr>
          <p:cNvPr id="10" name="Gruppieren 9"/>
          <p:cNvGrpSpPr/>
          <p:nvPr/>
        </p:nvGrpSpPr>
        <p:grpSpPr>
          <a:xfrm>
            <a:off x="1358775" y="1298477"/>
            <a:ext cx="4078975" cy="4078975"/>
            <a:chOff x="1358775" y="1298477"/>
            <a:chExt cx="4078975" cy="4078975"/>
          </a:xfrm>
        </p:grpSpPr>
        <p:sp>
          <p:nvSpPr>
            <p:cNvPr id="1053" name="Rechteck 1052"/>
            <p:cNvSpPr/>
            <p:nvPr/>
          </p:nvSpPr>
          <p:spPr>
            <a:xfrm>
              <a:off x="1358775" y="1298477"/>
              <a:ext cx="4078975" cy="4078975"/>
            </a:xfrm>
            <a:prstGeom prst="rect">
              <a:avLst/>
            </a:prstGeom>
            <a:noFill/>
            <a:ln w="381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54" name="Gruppieren 1053"/>
            <p:cNvGrpSpPr/>
            <p:nvPr/>
          </p:nvGrpSpPr>
          <p:grpSpPr>
            <a:xfrm>
              <a:off x="1605869" y="2611993"/>
              <a:ext cx="3584786" cy="1451942"/>
              <a:chOff x="4673812" y="1624108"/>
              <a:chExt cx="3324459" cy="1346502"/>
            </a:xfrm>
            <a:effectLst/>
          </p:grpSpPr>
          <p:grpSp>
            <p:nvGrpSpPr>
              <p:cNvPr id="1055" name="Gruppieren 1054"/>
              <p:cNvGrpSpPr/>
              <p:nvPr/>
            </p:nvGrpSpPr>
            <p:grpSpPr>
              <a:xfrm>
                <a:off x="5405130" y="1624108"/>
                <a:ext cx="2593141" cy="611722"/>
                <a:chOff x="5434732" y="3832336"/>
                <a:chExt cx="2593141" cy="611722"/>
              </a:xfrm>
            </p:grpSpPr>
            <p:grpSp>
              <p:nvGrpSpPr>
                <p:cNvPr id="1174" name="Gruppieren 1173"/>
                <p:cNvGrpSpPr/>
                <p:nvPr/>
              </p:nvGrpSpPr>
              <p:grpSpPr>
                <a:xfrm>
                  <a:off x="5434732" y="3832336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1195" name="Cube 1194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6" name="Cube 1195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7" name="Cube 1196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8" name="Cube 1197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175" name="Gruppieren 1174"/>
                <p:cNvGrpSpPr/>
                <p:nvPr/>
              </p:nvGrpSpPr>
              <p:grpSpPr>
                <a:xfrm>
                  <a:off x="5918168" y="3832336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1191" name="Cube 1190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2" name="Cube 1191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3" name="Cube 1192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4" name="Cube 1193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176" name="Gruppieren 1175"/>
                <p:cNvGrpSpPr/>
                <p:nvPr/>
              </p:nvGrpSpPr>
              <p:grpSpPr>
                <a:xfrm>
                  <a:off x="6401604" y="3832336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1187" name="Cube 1186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8" name="Cube 1187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9" name="Cube 1188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0" name="Cube 1189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177" name="Gruppieren 1176"/>
                <p:cNvGrpSpPr/>
                <p:nvPr/>
              </p:nvGrpSpPr>
              <p:grpSpPr>
                <a:xfrm>
                  <a:off x="6885040" y="3832336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1183" name="Cube 1182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4" name="Cube 1183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5" name="Cube 1184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6" name="Cube 1185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178" name="Gruppieren 1177"/>
                <p:cNvGrpSpPr/>
                <p:nvPr/>
              </p:nvGrpSpPr>
              <p:grpSpPr>
                <a:xfrm>
                  <a:off x="7368476" y="3832336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1179" name="Cube 1178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0" name="Cube 1179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1" name="Cube 1180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2" name="Cube 1181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1056" name="Gruppieren 1055"/>
              <p:cNvGrpSpPr/>
              <p:nvPr/>
            </p:nvGrpSpPr>
            <p:grpSpPr>
              <a:xfrm>
                <a:off x="5222299" y="1791743"/>
                <a:ext cx="2593141" cy="626785"/>
                <a:chOff x="4580123" y="1463535"/>
                <a:chExt cx="2593141" cy="626785"/>
              </a:xfrm>
            </p:grpSpPr>
            <p:grpSp>
              <p:nvGrpSpPr>
                <p:cNvPr id="1143" name="Gruppieren 1142"/>
                <p:cNvGrpSpPr/>
                <p:nvPr/>
              </p:nvGrpSpPr>
              <p:grpSpPr>
                <a:xfrm>
                  <a:off x="4580123" y="1478598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1170" name="Cube 1169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1" name="Cube 1170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2" name="Cube 1171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3" name="Cube 1172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144" name="Gruppieren 1143"/>
                <p:cNvGrpSpPr/>
                <p:nvPr/>
              </p:nvGrpSpPr>
              <p:grpSpPr>
                <a:xfrm>
                  <a:off x="5063559" y="1463535"/>
                  <a:ext cx="659397" cy="626785"/>
                  <a:chOff x="6713467" y="2859692"/>
                  <a:chExt cx="659397" cy="626785"/>
                </a:xfrm>
              </p:grpSpPr>
              <p:grpSp>
                <p:nvGrpSpPr>
                  <p:cNvPr id="1164" name="Gruppieren 1163"/>
                  <p:cNvGrpSpPr/>
                  <p:nvPr/>
                </p:nvGrpSpPr>
                <p:grpSpPr>
                  <a:xfrm>
                    <a:off x="6713467" y="2874755"/>
                    <a:ext cx="659397" cy="611722"/>
                    <a:chOff x="6713467" y="2874755"/>
                    <a:chExt cx="659397" cy="611722"/>
                  </a:xfrm>
                </p:grpSpPr>
                <p:sp>
                  <p:nvSpPr>
                    <p:cNvPr id="1166" name="Cube 1165"/>
                    <p:cNvSpPr/>
                    <p:nvPr/>
                  </p:nvSpPr>
                  <p:spPr>
                    <a:xfrm>
                      <a:off x="6713467" y="3259549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67" name="Cube 1166"/>
                    <p:cNvSpPr/>
                    <p:nvPr/>
                  </p:nvSpPr>
                  <p:spPr>
                    <a:xfrm>
                      <a:off x="6713467" y="2998463"/>
                      <a:ext cx="659397" cy="441880"/>
                    </a:xfrm>
                    <a:prstGeom prst="cube">
                      <a:avLst>
                        <a:gd name="adj" fmla="val 40875"/>
                      </a:avLst>
                    </a:prstGeom>
                    <a:solidFill>
                      <a:schemeClr val="accent2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68" name="Cube 1167"/>
                    <p:cNvSpPr/>
                    <p:nvPr/>
                  </p:nvSpPr>
                  <p:spPr>
                    <a:xfrm>
                      <a:off x="6713467" y="2952624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accent5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69" name="Cube 1168"/>
                    <p:cNvSpPr/>
                    <p:nvPr/>
                  </p:nvSpPr>
                  <p:spPr>
                    <a:xfrm>
                      <a:off x="6713467" y="2874755"/>
                      <a:ext cx="659397" cy="267785"/>
                    </a:xfrm>
                    <a:prstGeom prst="cube">
                      <a:avLst>
                        <a:gd name="adj" fmla="val 68114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165" name="Cube 1164"/>
                  <p:cNvSpPr/>
                  <p:nvPr/>
                </p:nvSpPr>
                <p:spPr>
                  <a:xfrm>
                    <a:off x="6713467" y="2859692"/>
                    <a:ext cx="659397" cy="226928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145" name="Gruppieren 1144"/>
                <p:cNvGrpSpPr/>
                <p:nvPr/>
              </p:nvGrpSpPr>
              <p:grpSpPr>
                <a:xfrm>
                  <a:off x="5546995" y="1463535"/>
                  <a:ext cx="659397" cy="626785"/>
                  <a:chOff x="6713467" y="2859692"/>
                  <a:chExt cx="659397" cy="626785"/>
                </a:xfrm>
              </p:grpSpPr>
              <p:grpSp>
                <p:nvGrpSpPr>
                  <p:cNvPr id="1158" name="Gruppieren 1157"/>
                  <p:cNvGrpSpPr/>
                  <p:nvPr/>
                </p:nvGrpSpPr>
                <p:grpSpPr>
                  <a:xfrm>
                    <a:off x="6713467" y="2874755"/>
                    <a:ext cx="659397" cy="611722"/>
                    <a:chOff x="6713467" y="2874755"/>
                    <a:chExt cx="659397" cy="611722"/>
                  </a:xfrm>
                </p:grpSpPr>
                <p:sp>
                  <p:nvSpPr>
                    <p:cNvPr id="1160" name="Cube 1159"/>
                    <p:cNvSpPr/>
                    <p:nvPr/>
                  </p:nvSpPr>
                  <p:spPr>
                    <a:xfrm>
                      <a:off x="6713467" y="3259549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61" name="Cube 1160"/>
                    <p:cNvSpPr/>
                    <p:nvPr/>
                  </p:nvSpPr>
                  <p:spPr>
                    <a:xfrm>
                      <a:off x="6713467" y="2998463"/>
                      <a:ext cx="659397" cy="441880"/>
                    </a:xfrm>
                    <a:prstGeom prst="cube">
                      <a:avLst>
                        <a:gd name="adj" fmla="val 40875"/>
                      </a:avLst>
                    </a:prstGeom>
                    <a:solidFill>
                      <a:schemeClr val="accent2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62" name="Cube 1161"/>
                    <p:cNvSpPr/>
                    <p:nvPr/>
                  </p:nvSpPr>
                  <p:spPr>
                    <a:xfrm>
                      <a:off x="6713467" y="2952624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accent5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63" name="Cube 1162"/>
                    <p:cNvSpPr/>
                    <p:nvPr/>
                  </p:nvSpPr>
                  <p:spPr>
                    <a:xfrm>
                      <a:off x="6713467" y="2874755"/>
                      <a:ext cx="659397" cy="267785"/>
                    </a:xfrm>
                    <a:prstGeom prst="cube">
                      <a:avLst>
                        <a:gd name="adj" fmla="val 68114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159" name="Cube 1158"/>
                  <p:cNvSpPr/>
                  <p:nvPr/>
                </p:nvSpPr>
                <p:spPr>
                  <a:xfrm>
                    <a:off x="6713467" y="2859692"/>
                    <a:ext cx="659397" cy="226928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146" name="Gruppieren 1145"/>
                <p:cNvGrpSpPr/>
                <p:nvPr/>
              </p:nvGrpSpPr>
              <p:grpSpPr>
                <a:xfrm>
                  <a:off x="6030431" y="1463535"/>
                  <a:ext cx="659397" cy="626785"/>
                  <a:chOff x="6713467" y="2859692"/>
                  <a:chExt cx="659397" cy="626785"/>
                </a:xfrm>
              </p:grpSpPr>
              <p:grpSp>
                <p:nvGrpSpPr>
                  <p:cNvPr id="1152" name="Gruppieren 1151"/>
                  <p:cNvGrpSpPr/>
                  <p:nvPr/>
                </p:nvGrpSpPr>
                <p:grpSpPr>
                  <a:xfrm>
                    <a:off x="6713467" y="2874755"/>
                    <a:ext cx="659397" cy="611722"/>
                    <a:chOff x="6713467" y="2874755"/>
                    <a:chExt cx="659397" cy="611722"/>
                  </a:xfrm>
                </p:grpSpPr>
                <p:sp>
                  <p:nvSpPr>
                    <p:cNvPr id="1154" name="Cube 1153"/>
                    <p:cNvSpPr/>
                    <p:nvPr/>
                  </p:nvSpPr>
                  <p:spPr>
                    <a:xfrm>
                      <a:off x="6713467" y="3259549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55" name="Cube 1154"/>
                    <p:cNvSpPr/>
                    <p:nvPr/>
                  </p:nvSpPr>
                  <p:spPr>
                    <a:xfrm>
                      <a:off x="6713467" y="2998463"/>
                      <a:ext cx="659397" cy="441880"/>
                    </a:xfrm>
                    <a:prstGeom prst="cube">
                      <a:avLst>
                        <a:gd name="adj" fmla="val 40875"/>
                      </a:avLst>
                    </a:prstGeom>
                    <a:solidFill>
                      <a:schemeClr val="accent2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56" name="Cube 1155"/>
                    <p:cNvSpPr/>
                    <p:nvPr/>
                  </p:nvSpPr>
                  <p:spPr>
                    <a:xfrm>
                      <a:off x="6713467" y="2952624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accent5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57" name="Cube 1156"/>
                    <p:cNvSpPr/>
                    <p:nvPr/>
                  </p:nvSpPr>
                  <p:spPr>
                    <a:xfrm>
                      <a:off x="6713467" y="2874755"/>
                      <a:ext cx="659397" cy="267785"/>
                    </a:xfrm>
                    <a:prstGeom prst="cube">
                      <a:avLst>
                        <a:gd name="adj" fmla="val 68114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153" name="Cube 1152"/>
                  <p:cNvSpPr/>
                  <p:nvPr/>
                </p:nvSpPr>
                <p:spPr>
                  <a:xfrm>
                    <a:off x="6713467" y="2859692"/>
                    <a:ext cx="659397" cy="226928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147" name="Gruppieren 1146"/>
                <p:cNvGrpSpPr/>
                <p:nvPr/>
              </p:nvGrpSpPr>
              <p:grpSpPr>
                <a:xfrm>
                  <a:off x="6513867" y="1478598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1148" name="Cube 1147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49" name="Cube 1148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50" name="Cube 1149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51" name="Cube 1150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1057" name="Gruppieren 1056"/>
              <p:cNvGrpSpPr/>
              <p:nvPr/>
            </p:nvGrpSpPr>
            <p:grpSpPr>
              <a:xfrm>
                <a:off x="5039470" y="1974441"/>
                <a:ext cx="2593141" cy="626785"/>
                <a:chOff x="3915026" y="2324474"/>
                <a:chExt cx="2593141" cy="626785"/>
              </a:xfrm>
            </p:grpSpPr>
            <p:grpSp>
              <p:nvGrpSpPr>
                <p:cNvPr id="1114" name="Gruppieren 1113"/>
                <p:cNvGrpSpPr/>
                <p:nvPr/>
              </p:nvGrpSpPr>
              <p:grpSpPr>
                <a:xfrm>
                  <a:off x="3915026" y="2339537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1139" name="Cube 1138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40" name="Cube 1139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41" name="Cube 1140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42" name="Cube 1141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115" name="Gruppieren 1114"/>
                <p:cNvGrpSpPr/>
                <p:nvPr/>
              </p:nvGrpSpPr>
              <p:grpSpPr>
                <a:xfrm>
                  <a:off x="4398462" y="2324474"/>
                  <a:ext cx="659397" cy="626785"/>
                  <a:chOff x="6713467" y="2859692"/>
                  <a:chExt cx="659397" cy="626785"/>
                </a:xfrm>
              </p:grpSpPr>
              <p:grpSp>
                <p:nvGrpSpPr>
                  <p:cNvPr id="1133" name="Gruppieren 1132"/>
                  <p:cNvGrpSpPr/>
                  <p:nvPr/>
                </p:nvGrpSpPr>
                <p:grpSpPr>
                  <a:xfrm>
                    <a:off x="6713467" y="2874755"/>
                    <a:ext cx="659397" cy="611722"/>
                    <a:chOff x="6713467" y="2874755"/>
                    <a:chExt cx="659397" cy="611722"/>
                  </a:xfrm>
                </p:grpSpPr>
                <p:sp>
                  <p:nvSpPr>
                    <p:cNvPr id="1135" name="Cube 1134"/>
                    <p:cNvSpPr/>
                    <p:nvPr/>
                  </p:nvSpPr>
                  <p:spPr>
                    <a:xfrm>
                      <a:off x="6713467" y="3259549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36" name="Cube 1135"/>
                    <p:cNvSpPr/>
                    <p:nvPr/>
                  </p:nvSpPr>
                  <p:spPr>
                    <a:xfrm>
                      <a:off x="6713467" y="2998463"/>
                      <a:ext cx="659397" cy="441880"/>
                    </a:xfrm>
                    <a:prstGeom prst="cube">
                      <a:avLst>
                        <a:gd name="adj" fmla="val 40875"/>
                      </a:avLst>
                    </a:prstGeom>
                    <a:solidFill>
                      <a:schemeClr val="accent2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37" name="Cube 1136"/>
                    <p:cNvSpPr/>
                    <p:nvPr/>
                  </p:nvSpPr>
                  <p:spPr>
                    <a:xfrm>
                      <a:off x="6713467" y="2952624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accent5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38" name="Cube 1137"/>
                    <p:cNvSpPr/>
                    <p:nvPr/>
                  </p:nvSpPr>
                  <p:spPr>
                    <a:xfrm>
                      <a:off x="6713467" y="2874755"/>
                      <a:ext cx="659397" cy="267785"/>
                    </a:xfrm>
                    <a:prstGeom prst="cube">
                      <a:avLst>
                        <a:gd name="adj" fmla="val 68114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134" name="Cube 1133"/>
                  <p:cNvSpPr/>
                  <p:nvPr/>
                </p:nvSpPr>
                <p:spPr>
                  <a:xfrm>
                    <a:off x="6713467" y="2859692"/>
                    <a:ext cx="659397" cy="226928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116" name="Gruppieren 1115"/>
                <p:cNvGrpSpPr/>
                <p:nvPr/>
              </p:nvGrpSpPr>
              <p:grpSpPr>
                <a:xfrm>
                  <a:off x="4881898" y="2339537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1129" name="Cube 1128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30" name="Cube 1129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31" name="Cube 1130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32" name="Cube 1131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117" name="Gruppieren 1116"/>
                <p:cNvGrpSpPr/>
                <p:nvPr/>
              </p:nvGrpSpPr>
              <p:grpSpPr>
                <a:xfrm>
                  <a:off x="5365334" y="2324474"/>
                  <a:ext cx="659397" cy="626785"/>
                  <a:chOff x="6713467" y="2859692"/>
                  <a:chExt cx="659397" cy="626785"/>
                </a:xfrm>
              </p:grpSpPr>
              <p:grpSp>
                <p:nvGrpSpPr>
                  <p:cNvPr id="1123" name="Gruppieren 1122"/>
                  <p:cNvGrpSpPr/>
                  <p:nvPr/>
                </p:nvGrpSpPr>
                <p:grpSpPr>
                  <a:xfrm>
                    <a:off x="6713467" y="2874755"/>
                    <a:ext cx="659397" cy="611722"/>
                    <a:chOff x="6713467" y="2874755"/>
                    <a:chExt cx="659397" cy="611722"/>
                  </a:xfrm>
                </p:grpSpPr>
                <p:sp>
                  <p:nvSpPr>
                    <p:cNvPr id="1125" name="Cube 1124"/>
                    <p:cNvSpPr/>
                    <p:nvPr/>
                  </p:nvSpPr>
                  <p:spPr>
                    <a:xfrm>
                      <a:off x="6713467" y="3259549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26" name="Cube 1125"/>
                    <p:cNvSpPr/>
                    <p:nvPr/>
                  </p:nvSpPr>
                  <p:spPr>
                    <a:xfrm>
                      <a:off x="6713467" y="2998463"/>
                      <a:ext cx="659397" cy="441880"/>
                    </a:xfrm>
                    <a:prstGeom prst="cube">
                      <a:avLst>
                        <a:gd name="adj" fmla="val 40875"/>
                      </a:avLst>
                    </a:prstGeom>
                    <a:solidFill>
                      <a:schemeClr val="accent2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27" name="Cube 1126"/>
                    <p:cNvSpPr/>
                    <p:nvPr/>
                  </p:nvSpPr>
                  <p:spPr>
                    <a:xfrm>
                      <a:off x="6713467" y="2952624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accent5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28" name="Cube 1127"/>
                    <p:cNvSpPr/>
                    <p:nvPr/>
                  </p:nvSpPr>
                  <p:spPr>
                    <a:xfrm>
                      <a:off x="6713467" y="2874755"/>
                      <a:ext cx="659397" cy="267785"/>
                    </a:xfrm>
                    <a:prstGeom prst="cube">
                      <a:avLst>
                        <a:gd name="adj" fmla="val 68114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124" name="Cube 1123"/>
                  <p:cNvSpPr/>
                  <p:nvPr/>
                </p:nvSpPr>
                <p:spPr>
                  <a:xfrm>
                    <a:off x="6713467" y="2859692"/>
                    <a:ext cx="659397" cy="226928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118" name="Gruppieren 1117"/>
                <p:cNvGrpSpPr/>
                <p:nvPr/>
              </p:nvGrpSpPr>
              <p:grpSpPr>
                <a:xfrm>
                  <a:off x="5848770" y="2339537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1119" name="Cube 1118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20" name="Cube 1119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21" name="Cube 1120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22" name="Cube 1121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1058" name="Gruppieren 1057"/>
              <p:cNvGrpSpPr/>
              <p:nvPr/>
            </p:nvGrpSpPr>
            <p:grpSpPr>
              <a:xfrm>
                <a:off x="4856641" y="2161902"/>
                <a:ext cx="2593141" cy="626785"/>
                <a:chOff x="3915026" y="2324474"/>
                <a:chExt cx="2593141" cy="626785"/>
              </a:xfrm>
            </p:grpSpPr>
            <p:grpSp>
              <p:nvGrpSpPr>
                <p:cNvPr id="1085" name="Gruppieren 1084"/>
                <p:cNvGrpSpPr/>
                <p:nvPr/>
              </p:nvGrpSpPr>
              <p:grpSpPr>
                <a:xfrm>
                  <a:off x="3915026" y="2339537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1110" name="Cube 1109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11" name="Cube 1110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12" name="Cube 1111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13" name="Cube 1112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086" name="Gruppieren 1085"/>
                <p:cNvGrpSpPr/>
                <p:nvPr/>
              </p:nvGrpSpPr>
              <p:grpSpPr>
                <a:xfrm>
                  <a:off x="4398462" y="2324474"/>
                  <a:ext cx="659397" cy="626785"/>
                  <a:chOff x="6713467" y="2859692"/>
                  <a:chExt cx="659397" cy="626785"/>
                </a:xfrm>
              </p:grpSpPr>
              <p:grpSp>
                <p:nvGrpSpPr>
                  <p:cNvPr id="1104" name="Gruppieren 1103"/>
                  <p:cNvGrpSpPr/>
                  <p:nvPr/>
                </p:nvGrpSpPr>
                <p:grpSpPr>
                  <a:xfrm>
                    <a:off x="6713467" y="2874755"/>
                    <a:ext cx="659397" cy="611722"/>
                    <a:chOff x="6713467" y="2874755"/>
                    <a:chExt cx="659397" cy="611722"/>
                  </a:xfrm>
                </p:grpSpPr>
                <p:sp>
                  <p:nvSpPr>
                    <p:cNvPr id="1106" name="Cube 1105"/>
                    <p:cNvSpPr/>
                    <p:nvPr/>
                  </p:nvSpPr>
                  <p:spPr>
                    <a:xfrm>
                      <a:off x="6713467" y="3259549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07" name="Cube 1106"/>
                    <p:cNvSpPr/>
                    <p:nvPr/>
                  </p:nvSpPr>
                  <p:spPr>
                    <a:xfrm>
                      <a:off x="6713467" y="2998463"/>
                      <a:ext cx="659397" cy="441880"/>
                    </a:xfrm>
                    <a:prstGeom prst="cube">
                      <a:avLst>
                        <a:gd name="adj" fmla="val 40875"/>
                      </a:avLst>
                    </a:prstGeom>
                    <a:solidFill>
                      <a:schemeClr val="accent2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08" name="Cube 1107"/>
                    <p:cNvSpPr/>
                    <p:nvPr/>
                  </p:nvSpPr>
                  <p:spPr>
                    <a:xfrm>
                      <a:off x="6713467" y="2952624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accent5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09" name="Cube 1108"/>
                    <p:cNvSpPr/>
                    <p:nvPr/>
                  </p:nvSpPr>
                  <p:spPr>
                    <a:xfrm>
                      <a:off x="6713467" y="2874755"/>
                      <a:ext cx="659397" cy="267785"/>
                    </a:xfrm>
                    <a:prstGeom prst="cube">
                      <a:avLst>
                        <a:gd name="adj" fmla="val 68114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105" name="Cube 1104"/>
                  <p:cNvSpPr/>
                  <p:nvPr/>
                </p:nvSpPr>
                <p:spPr>
                  <a:xfrm>
                    <a:off x="6713467" y="2859692"/>
                    <a:ext cx="659397" cy="226928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087" name="Gruppieren 1086"/>
                <p:cNvGrpSpPr/>
                <p:nvPr/>
              </p:nvGrpSpPr>
              <p:grpSpPr>
                <a:xfrm>
                  <a:off x="4881898" y="2339537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1100" name="Cube 1099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01" name="Cube 1100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02" name="Cube 1101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03" name="Cube 1102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088" name="Gruppieren 1087"/>
                <p:cNvGrpSpPr/>
                <p:nvPr/>
              </p:nvGrpSpPr>
              <p:grpSpPr>
                <a:xfrm>
                  <a:off x="5365334" y="2324474"/>
                  <a:ext cx="659397" cy="626785"/>
                  <a:chOff x="6713467" y="2859692"/>
                  <a:chExt cx="659397" cy="626785"/>
                </a:xfrm>
              </p:grpSpPr>
              <p:grpSp>
                <p:nvGrpSpPr>
                  <p:cNvPr id="1094" name="Gruppieren 1093"/>
                  <p:cNvGrpSpPr/>
                  <p:nvPr/>
                </p:nvGrpSpPr>
                <p:grpSpPr>
                  <a:xfrm>
                    <a:off x="6713467" y="2874755"/>
                    <a:ext cx="659397" cy="611722"/>
                    <a:chOff x="6713467" y="2874755"/>
                    <a:chExt cx="659397" cy="611722"/>
                  </a:xfrm>
                </p:grpSpPr>
                <p:sp>
                  <p:nvSpPr>
                    <p:cNvPr id="1096" name="Cube 1095"/>
                    <p:cNvSpPr/>
                    <p:nvPr/>
                  </p:nvSpPr>
                  <p:spPr>
                    <a:xfrm>
                      <a:off x="6713467" y="3259549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097" name="Cube 1096"/>
                    <p:cNvSpPr/>
                    <p:nvPr/>
                  </p:nvSpPr>
                  <p:spPr>
                    <a:xfrm>
                      <a:off x="6713467" y="2998463"/>
                      <a:ext cx="659397" cy="441880"/>
                    </a:xfrm>
                    <a:prstGeom prst="cube">
                      <a:avLst>
                        <a:gd name="adj" fmla="val 40875"/>
                      </a:avLst>
                    </a:prstGeom>
                    <a:solidFill>
                      <a:schemeClr val="accent2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098" name="Cube 1097"/>
                    <p:cNvSpPr/>
                    <p:nvPr/>
                  </p:nvSpPr>
                  <p:spPr>
                    <a:xfrm>
                      <a:off x="6713467" y="2952624"/>
                      <a:ext cx="659397" cy="226928"/>
                    </a:xfrm>
                    <a:prstGeom prst="cube">
                      <a:avLst>
                        <a:gd name="adj" fmla="val 79725"/>
                      </a:avLst>
                    </a:prstGeom>
                    <a:solidFill>
                      <a:schemeClr val="accent5"/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099" name="Cube 1098"/>
                    <p:cNvSpPr/>
                    <p:nvPr/>
                  </p:nvSpPr>
                  <p:spPr>
                    <a:xfrm>
                      <a:off x="6713467" y="2874755"/>
                      <a:ext cx="659397" cy="267785"/>
                    </a:xfrm>
                    <a:prstGeom prst="cube">
                      <a:avLst>
                        <a:gd name="adj" fmla="val 68114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38100" cap="rnd">
                      <a:solidFill>
                        <a:schemeClr val="tx1"/>
                      </a:solidFill>
                      <a:round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095" name="Cube 1094"/>
                  <p:cNvSpPr/>
                  <p:nvPr/>
                </p:nvSpPr>
                <p:spPr>
                  <a:xfrm>
                    <a:off x="6713467" y="2859692"/>
                    <a:ext cx="659397" cy="226928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089" name="Gruppieren 1088"/>
                <p:cNvGrpSpPr/>
                <p:nvPr/>
              </p:nvGrpSpPr>
              <p:grpSpPr>
                <a:xfrm>
                  <a:off x="5848770" y="2339537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1090" name="Cube 1089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91" name="Cube 1090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92" name="Cube 1091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93" name="Cube 1092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1059" name="Gruppieren 1058"/>
              <p:cNvGrpSpPr/>
              <p:nvPr/>
            </p:nvGrpSpPr>
            <p:grpSpPr>
              <a:xfrm>
                <a:off x="4673812" y="2358888"/>
                <a:ext cx="2593141" cy="611722"/>
                <a:chOff x="5434732" y="3832336"/>
                <a:chExt cx="2593141" cy="611722"/>
              </a:xfrm>
            </p:grpSpPr>
            <p:grpSp>
              <p:nvGrpSpPr>
                <p:cNvPr id="1060" name="Gruppieren 1059"/>
                <p:cNvGrpSpPr/>
                <p:nvPr/>
              </p:nvGrpSpPr>
              <p:grpSpPr>
                <a:xfrm>
                  <a:off x="5434732" y="3832336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1081" name="Cube 1080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82" name="Cube 1081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83" name="Cube 1082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84" name="Cube 1083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061" name="Gruppieren 1060"/>
                <p:cNvGrpSpPr/>
                <p:nvPr/>
              </p:nvGrpSpPr>
              <p:grpSpPr>
                <a:xfrm>
                  <a:off x="5918168" y="3832336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1077" name="Cube 1076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78" name="Cube 1077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79" name="Cube 1078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80" name="Cube 1079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062" name="Gruppieren 1061"/>
                <p:cNvGrpSpPr/>
                <p:nvPr/>
              </p:nvGrpSpPr>
              <p:grpSpPr>
                <a:xfrm>
                  <a:off x="6401604" y="3832336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1073" name="Cube 1072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74" name="Cube 1073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75" name="Cube 1074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76" name="Cube 1075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063" name="Gruppieren 1062"/>
                <p:cNvGrpSpPr/>
                <p:nvPr/>
              </p:nvGrpSpPr>
              <p:grpSpPr>
                <a:xfrm>
                  <a:off x="6885040" y="3832336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1069" name="Cube 1068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70" name="Cube 1069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71" name="Cube 1070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72" name="Cube 1071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064" name="Gruppieren 1063"/>
                <p:cNvGrpSpPr/>
                <p:nvPr/>
              </p:nvGrpSpPr>
              <p:grpSpPr>
                <a:xfrm>
                  <a:off x="7368476" y="3832336"/>
                  <a:ext cx="659397" cy="611722"/>
                  <a:chOff x="1583715" y="1561052"/>
                  <a:chExt cx="3439124" cy="3190476"/>
                </a:xfrm>
              </p:grpSpPr>
              <p:sp>
                <p:nvSpPr>
                  <p:cNvPr id="1065" name="Cube 1064"/>
                  <p:cNvSpPr/>
                  <p:nvPr/>
                </p:nvSpPr>
                <p:spPr>
                  <a:xfrm>
                    <a:off x="1583716" y="3567968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66" name="Cube 1065"/>
                  <p:cNvSpPr/>
                  <p:nvPr/>
                </p:nvSpPr>
                <p:spPr>
                  <a:xfrm>
                    <a:off x="1583716" y="2206257"/>
                    <a:ext cx="3439123" cy="2304652"/>
                  </a:xfrm>
                  <a:prstGeom prst="cube">
                    <a:avLst>
                      <a:gd name="adj" fmla="val 40875"/>
                    </a:avLst>
                  </a:prstGeom>
                  <a:solidFill>
                    <a:schemeClr val="accent2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67" name="Cube 1066"/>
                  <p:cNvSpPr/>
                  <p:nvPr/>
                </p:nvSpPr>
                <p:spPr>
                  <a:xfrm>
                    <a:off x="1583716" y="1967183"/>
                    <a:ext cx="3439123" cy="1183560"/>
                  </a:xfrm>
                  <a:prstGeom prst="cube">
                    <a:avLst>
                      <a:gd name="adj" fmla="val 79725"/>
                    </a:avLst>
                  </a:prstGeom>
                  <a:solidFill>
                    <a:schemeClr val="accent5"/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68" name="Cube 1067"/>
                  <p:cNvSpPr/>
                  <p:nvPr/>
                </p:nvSpPr>
                <p:spPr>
                  <a:xfrm>
                    <a:off x="1583715" y="1561052"/>
                    <a:ext cx="3439123" cy="1396650"/>
                  </a:xfrm>
                  <a:prstGeom prst="cube">
                    <a:avLst>
                      <a:gd name="adj" fmla="val 6811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435382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071" y="1107790"/>
            <a:ext cx="4078975" cy="4078975"/>
            <a:chOff x="5395071" y="1107790"/>
            <a:chExt cx="4078975" cy="4078975"/>
          </a:xfrm>
        </p:grpSpPr>
        <p:sp>
          <p:nvSpPr>
            <p:cNvPr id="69" name="Rechteck 68"/>
            <p:cNvSpPr/>
            <p:nvPr/>
          </p:nvSpPr>
          <p:spPr>
            <a:xfrm>
              <a:off x="5395071" y="1107790"/>
              <a:ext cx="4078975" cy="4078975"/>
            </a:xfrm>
            <a:prstGeom prst="rect">
              <a:avLst/>
            </a:prstGeom>
            <a:noFill/>
            <a:ln w="508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0" name="Gruppieren 69"/>
            <p:cNvGrpSpPr/>
            <p:nvPr/>
          </p:nvGrpSpPr>
          <p:grpSpPr>
            <a:xfrm>
              <a:off x="5664005" y="2319729"/>
              <a:ext cx="3541107" cy="1655096"/>
              <a:chOff x="3962396" y="481012"/>
              <a:chExt cx="8277233" cy="3868738"/>
            </a:xfrm>
            <a:effectLst>
              <a:glow rad="254000">
                <a:schemeClr val="tx1">
                  <a:alpha val="60000"/>
                </a:schemeClr>
              </a:glow>
            </a:effectLst>
          </p:grpSpPr>
          <p:grpSp>
            <p:nvGrpSpPr>
              <p:cNvPr id="71" name="Gruppieren 70"/>
              <p:cNvGrpSpPr/>
              <p:nvPr/>
            </p:nvGrpSpPr>
            <p:grpSpPr>
              <a:xfrm>
                <a:off x="10636824" y="493872"/>
                <a:ext cx="720194" cy="3855877"/>
                <a:chOff x="10636824" y="493872"/>
                <a:chExt cx="720194" cy="3855877"/>
              </a:xfrm>
            </p:grpSpPr>
            <p:sp>
              <p:nvSpPr>
                <p:cNvPr id="105" name="Parallelogramm 104"/>
                <p:cNvSpPr/>
                <p:nvPr/>
              </p:nvSpPr>
              <p:spPr>
                <a:xfrm rot="5400000" flipV="1">
                  <a:off x="10185141" y="945555"/>
                  <a:ext cx="1623560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Parallelogramm 105"/>
                <p:cNvSpPr/>
                <p:nvPr/>
              </p:nvSpPr>
              <p:spPr>
                <a:xfrm rot="5400000" flipV="1">
                  <a:off x="10460392" y="1574100"/>
                  <a:ext cx="1073058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5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Parallelogramm 115"/>
                <p:cNvSpPr/>
                <p:nvPr/>
              </p:nvSpPr>
              <p:spPr>
                <a:xfrm rot="5400000" flipV="1">
                  <a:off x="9999639" y="2382930"/>
                  <a:ext cx="1994563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7" name="Parallelogramm 116"/>
                <p:cNvSpPr/>
                <p:nvPr/>
              </p:nvSpPr>
              <p:spPr>
                <a:xfrm rot="5400000" flipV="1">
                  <a:off x="10326230" y="3318962"/>
                  <a:ext cx="1341381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2" name="Gruppieren 71"/>
              <p:cNvGrpSpPr/>
              <p:nvPr/>
            </p:nvGrpSpPr>
            <p:grpSpPr>
              <a:xfrm>
                <a:off x="11519435" y="481014"/>
                <a:ext cx="720194" cy="3868736"/>
                <a:chOff x="11519435" y="481013"/>
                <a:chExt cx="720194" cy="3868736"/>
              </a:xfrm>
            </p:grpSpPr>
            <p:sp>
              <p:nvSpPr>
                <p:cNvPr id="101" name="Parallelogramm 100"/>
                <p:cNvSpPr/>
                <p:nvPr/>
              </p:nvSpPr>
              <p:spPr>
                <a:xfrm rot="5400000" flipV="1">
                  <a:off x="11067752" y="932696"/>
                  <a:ext cx="1623560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" name="Parallelogramm 101"/>
                <p:cNvSpPr/>
                <p:nvPr/>
              </p:nvSpPr>
              <p:spPr>
                <a:xfrm rot="5400000" flipV="1">
                  <a:off x="11343003" y="1561241"/>
                  <a:ext cx="1073058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5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3" name="Parallelogramm 102"/>
                <p:cNvSpPr/>
                <p:nvPr/>
              </p:nvSpPr>
              <p:spPr>
                <a:xfrm rot="5400000" flipV="1">
                  <a:off x="10882250" y="2370071"/>
                  <a:ext cx="1994563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Parallelogramm 103"/>
                <p:cNvSpPr/>
                <p:nvPr/>
              </p:nvSpPr>
              <p:spPr>
                <a:xfrm rot="5400000" flipV="1">
                  <a:off x="11208841" y="3318962"/>
                  <a:ext cx="1341381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3" name="Gruppieren 72"/>
              <p:cNvGrpSpPr/>
              <p:nvPr/>
            </p:nvGrpSpPr>
            <p:grpSpPr>
              <a:xfrm>
                <a:off x="6212115" y="481014"/>
                <a:ext cx="720194" cy="3868736"/>
                <a:chOff x="6212115" y="491492"/>
                <a:chExt cx="720194" cy="3868736"/>
              </a:xfrm>
            </p:grpSpPr>
            <p:sp>
              <p:nvSpPr>
                <p:cNvPr id="93" name="Parallelogramm 92"/>
                <p:cNvSpPr/>
                <p:nvPr/>
              </p:nvSpPr>
              <p:spPr>
                <a:xfrm rot="5400000" flipV="1">
                  <a:off x="5760432" y="943175"/>
                  <a:ext cx="1623560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Parallelogramm 93"/>
                <p:cNvSpPr/>
                <p:nvPr/>
              </p:nvSpPr>
              <p:spPr>
                <a:xfrm rot="5400000" flipV="1">
                  <a:off x="6035683" y="1571720"/>
                  <a:ext cx="1073058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5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6" name="Parallelogramm 95"/>
                <p:cNvSpPr/>
                <p:nvPr/>
              </p:nvSpPr>
              <p:spPr>
                <a:xfrm rot="5400000" flipV="1">
                  <a:off x="5574930" y="2380550"/>
                  <a:ext cx="1994563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Parallelogramm 99"/>
                <p:cNvSpPr/>
                <p:nvPr/>
              </p:nvSpPr>
              <p:spPr>
                <a:xfrm rot="5400000" flipV="1">
                  <a:off x="5901521" y="3329441"/>
                  <a:ext cx="1341381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4" name="Rechteck 73"/>
              <p:cNvSpPr/>
              <p:nvPr/>
            </p:nvSpPr>
            <p:spPr>
              <a:xfrm>
                <a:off x="11134726" y="1200776"/>
                <a:ext cx="384706" cy="31489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6703975" y="1200776"/>
                <a:ext cx="3938890" cy="31489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/>
              <p:cNvSpPr/>
              <p:nvPr/>
            </p:nvSpPr>
            <p:spPr>
              <a:xfrm>
                <a:off x="3962399" y="1200776"/>
                <a:ext cx="2249715" cy="31489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/>
              <p:cNvSpPr/>
              <p:nvPr/>
            </p:nvSpPr>
            <p:spPr>
              <a:xfrm>
                <a:off x="3962398" y="2104572"/>
                <a:ext cx="1727202" cy="2245178"/>
              </a:xfrm>
              <a:prstGeom prst="rect">
                <a:avLst/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/>
              <p:cNvSpPr/>
              <p:nvPr/>
            </p:nvSpPr>
            <p:spPr>
              <a:xfrm>
                <a:off x="3962398" y="2457867"/>
                <a:ext cx="1727202" cy="1891883"/>
              </a:xfrm>
              <a:prstGeom prst="rect">
                <a:avLst/>
              </a:prstGeom>
              <a:solidFill>
                <a:schemeClr val="accent2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hteck 78"/>
              <p:cNvSpPr/>
              <p:nvPr/>
            </p:nvSpPr>
            <p:spPr>
              <a:xfrm>
                <a:off x="3962398" y="3727450"/>
                <a:ext cx="635000" cy="6223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6007098" y="2104572"/>
                <a:ext cx="205016" cy="2245178"/>
              </a:xfrm>
              <a:prstGeom prst="rect">
                <a:avLst/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/>
              <p:cNvSpPr/>
              <p:nvPr/>
            </p:nvSpPr>
            <p:spPr>
              <a:xfrm>
                <a:off x="6007098" y="2457867"/>
                <a:ext cx="205016" cy="1891883"/>
              </a:xfrm>
              <a:prstGeom prst="rect">
                <a:avLst/>
              </a:prstGeom>
              <a:solidFill>
                <a:schemeClr val="accent2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/>
              <p:cNvSpPr/>
              <p:nvPr/>
            </p:nvSpPr>
            <p:spPr>
              <a:xfrm>
                <a:off x="6705599" y="2104572"/>
                <a:ext cx="3323771" cy="2245178"/>
              </a:xfrm>
              <a:prstGeom prst="rect">
                <a:avLst/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6705599" y="2457867"/>
                <a:ext cx="3323771" cy="1891883"/>
              </a:xfrm>
              <a:prstGeom prst="rect">
                <a:avLst/>
              </a:prstGeom>
              <a:solidFill>
                <a:schemeClr val="accent2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/>
              <p:cNvSpPr/>
              <p:nvPr/>
            </p:nvSpPr>
            <p:spPr>
              <a:xfrm>
                <a:off x="11134726" y="2104572"/>
                <a:ext cx="384708" cy="2245178"/>
              </a:xfrm>
              <a:prstGeom prst="rect">
                <a:avLst/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11134726" y="2457867"/>
                <a:ext cx="384708" cy="1891883"/>
              </a:xfrm>
              <a:prstGeom prst="rect">
                <a:avLst/>
              </a:prstGeom>
              <a:solidFill>
                <a:schemeClr val="accent2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Rechteck 85"/>
              <p:cNvSpPr/>
              <p:nvPr/>
            </p:nvSpPr>
            <p:spPr>
              <a:xfrm>
                <a:off x="5348512" y="3727450"/>
                <a:ext cx="3708402" cy="6223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10437849" y="2104572"/>
                <a:ext cx="205016" cy="2245178"/>
              </a:xfrm>
              <a:prstGeom prst="rect">
                <a:avLst/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10437849" y="2457867"/>
                <a:ext cx="205016" cy="1891883"/>
              </a:xfrm>
              <a:prstGeom prst="rect">
                <a:avLst/>
              </a:prstGeom>
              <a:solidFill>
                <a:schemeClr val="accent2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9808028" y="3727450"/>
                <a:ext cx="1711404" cy="6223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Parallelogramm 89"/>
              <p:cNvSpPr/>
              <p:nvPr/>
            </p:nvSpPr>
            <p:spPr>
              <a:xfrm rot="10800000" flipH="1" flipV="1">
                <a:off x="11134725" y="481012"/>
                <a:ext cx="1104904" cy="720193"/>
              </a:xfrm>
              <a:prstGeom prst="parallelogram">
                <a:avLst>
                  <a:gd name="adj" fmla="val 10015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Parallelogramm 90"/>
              <p:cNvSpPr/>
              <p:nvPr/>
            </p:nvSpPr>
            <p:spPr>
              <a:xfrm rot="10800000" flipH="1" flipV="1">
                <a:off x="6703972" y="481016"/>
                <a:ext cx="4653047" cy="720194"/>
              </a:xfrm>
              <a:prstGeom prst="parallelogram">
                <a:avLst>
                  <a:gd name="adj" fmla="val 10015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Parallelogramm 91"/>
              <p:cNvSpPr/>
              <p:nvPr/>
            </p:nvSpPr>
            <p:spPr>
              <a:xfrm rot="10800000" flipH="1" flipV="1">
                <a:off x="3962396" y="481015"/>
                <a:ext cx="2969913" cy="720194"/>
              </a:xfrm>
              <a:prstGeom prst="parallelogram">
                <a:avLst>
                  <a:gd name="adj" fmla="val 10015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315071" y="1107790"/>
            <a:ext cx="4078975" cy="4078975"/>
            <a:chOff x="315071" y="1107790"/>
            <a:chExt cx="4078975" cy="4078975"/>
          </a:xfrm>
        </p:grpSpPr>
        <p:sp>
          <p:nvSpPr>
            <p:cNvPr id="95" name="Rechteck 94"/>
            <p:cNvSpPr/>
            <p:nvPr/>
          </p:nvSpPr>
          <p:spPr>
            <a:xfrm>
              <a:off x="315071" y="1107790"/>
              <a:ext cx="4078975" cy="4078975"/>
            </a:xfrm>
            <a:prstGeom prst="rect">
              <a:avLst/>
            </a:prstGeom>
            <a:noFill/>
            <a:ln w="508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584005" y="2319730"/>
              <a:ext cx="3541107" cy="1655095"/>
              <a:chOff x="3962396" y="481014"/>
              <a:chExt cx="8277233" cy="3868736"/>
            </a:xfrm>
            <a:effectLst/>
          </p:grpSpPr>
          <p:grpSp>
            <p:nvGrpSpPr>
              <p:cNvPr id="98" name="Gruppieren 97"/>
              <p:cNvGrpSpPr/>
              <p:nvPr/>
            </p:nvGrpSpPr>
            <p:grpSpPr>
              <a:xfrm>
                <a:off x="10636824" y="493872"/>
                <a:ext cx="720194" cy="3855877"/>
                <a:chOff x="10636824" y="493872"/>
                <a:chExt cx="720194" cy="3855877"/>
              </a:xfrm>
            </p:grpSpPr>
            <p:sp>
              <p:nvSpPr>
                <p:cNvPr id="173" name="Parallelogramm 172"/>
                <p:cNvSpPr/>
                <p:nvPr/>
              </p:nvSpPr>
              <p:spPr>
                <a:xfrm rot="5400000" flipV="1">
                  <a:off x="10185141" y="945555"/>
                  <a:ext cx="1623560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4" name="Parallelogramm 173"/>
                <p:cNvSpPr/>
                <p:nvPr/>
              </p:nvSpPr>
              <p:spPr>
                <a:xfrm rot="5400000" flipV="1">
                  <a:off x="10460392" y="1574100"/>
                  <a:ext cx="1073058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5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Parallelogramm 174"/>
                <p:cNvSpPr/>
                <p:nvPr/>
              </p:nvSpPr>
              <p:spPr>
                <a:xfrm rot="5400000" flipV="1">
                  <a:off x="9999639" y="2382930"/>
                  <a:ext cx="1994563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Parallelogramm 175"/>
                <p:cNvSpPr/>
                <p:nvPr/>
              </p:nvSpPr>
              <p:spPr>
                <a:xfrm rot="5400000" flipV="1">
                  <a:off x="10326230" y="3318962"/>
                  <a:ext cx="1341381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9" name="Gruppieren 98"/>
              <p:cNvGrpSpPr/>
              <p:nvPr/>
            </p:nvGrpSpPr>
            <p:grpSpPr>
              <a:xfrm>
                <a:off x="11519435" y="481014"/>
                <a:ext cx="720194" cy="3868736"/>
                <a:chOff x="11519435" y="481013"/>
                <a:chExt cx="720194" cy="3868736"/>
              </a:xfrm>
            </p:grpSpPr>
            <p:sp>
              <p:nvSpPr>
                <p:cNvPr id="169" name="Parallelogramm 168"/>
                <p:cNvSpPr/>
                <p:nvPr/>
              </p:nvSpPr>
              <p:spPr>
                <a:xfrm rot="5400000" flipV="1">
                  <a:off x="11067752" y="932696"/>
                  <a:ext cx="1623560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0" name="Parallelogramm 169"/>
                <p:cNvSpPr/>
                <p:nvPr/>
              </p:nvSpPr>
              <p:spPr>
                <a:xfrm rot="5400000" flipV="1">
                  <a:off x="11343003" y="1561241"/>
                  <a:ext cx="1073058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5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1" name="Parallelogramm 170"/>
                <p:cNvSpPr/>
                <p:nvPr/>
              </p:nvSpPr>
              <p:spPr>
                <a:xfrm rot="5400000" flipV="1">
                  <a:off x="10882250" y="2370071"/>
                  <a:ext cx="1994563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2" name="Parallelogramm 171"/>
                <p:cNvSpPr/>
                <p:nvPr/>
              </p:nvSpPr>
              <p:spPr>
                <a:xfrm rot="5400000" flipV="1">
                  <a:off x="11208841" y="3318962"/>
                  <a:ext cx="1341381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7" name="Gruppieren 106"/>
              <p:cNvGrpSpPr/>
              <p:nvPr/>
            </p:nvGrpSpPr>
            <p:grpSpPr>
              <a:xfrm>
                <a:off x="6212115" y="481014"/>
                <a:ext cx="720194" cy="3868736"/>
                <a:chOff x="6212115" y="491492"/>
                <a:chExt cx="720194" cy="3868736"/>
              </a:xfrm>
            </p:grpSpPr>
            <p:sp>
              <p:nvSpPr>
                <p:cNvPr id="165" name="Parallelogramm 164"/>
                <p:cNvSpPr/>
                <p:nvPr/>
              </p:nvSpPr>
              <p:spPr>
                <a:xfrm rot="5400000" flipV="1">
                  <a:off x="5760432" y="943175"/>
                  <a:ext cx="1623560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Parallelogramm 165"/>
                <p:cNvSpPr/>
                <p:nvPr/>
              </p:nvSpPr>
              <p:spPr>
                <a:xfrm rot="5400000" flipV="1">
                  <a:off x="6035683" y="1571720"/>
                  <a:ext cx="1073058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5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Parallelogramm 166"/>
                <p:cNvSpPr/>
                <p:nvPr/>
              </p:nvSpPr>
              <p:spPr>
                <a:xfrm rot="5400000" flipV="1">
                  <a:off x="5574930" y="2380550"/>
                  <a:ext cx="1994563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Parallelogramm 167"/>
                <p:cNvSpPr/>
                <p:nvPr/>
              </p:nvSpPr>
              <p:spPr>
                <a:xfrm rot="5400000" flipV="1">
                  <a:off x="5901521" y="3329441"/>
                  <a:ext cx="1341381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08" name="Rechteck 107"/>
              <p:cNvSpPr/>
              <p:nvPr/>
            </p:nvSpPr>
            <p:spPr>
              <a:xfrm>
                <a:off x="11134726" y="1200776"/>
                <a:ext cx="384706" cy="31489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Rechteck 108"/>
              <p:cNvSpPr/>
              <p:nvPr/>
            </p:nvSpPr>
            <p:spPr>
              <a:xfrm>
                <a:off x="6703975" y="1200776"/>
                <a:ext cx="3938890" cy="31489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Rechteck 109"/>
              <p:cNvSpPr/>
              <p:nvPr/>
            </p:nvSpPr>
            <p:spPr>
              <a:xfrm>
                <a:off x="3962399" y="1200776"/>
                <a:ext cx="2249715" cy="31489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" name="Rechteck 110"/>
              <p:cNvSpPr/>
              <p:nvPr/>
            </p:nvSpPr>
            <p:spPr>
              <a:xfrm>
                <a:off x="3962398" y="2104572"/>
                <a:ext cx="1727202" cy="2245178"/>
              </a:xfrm>
              <a:prstGeom prst="rect">
                <a:avLst/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" name="Rechteck 111"/>
              <p:cNvSpPr/>
              <p:nvPr/>
            </p:nvSpPr>
            <p:spPr>
              <a:xfrm>
                <a:off x="3962398" y="2457867"/>
                <a:ext cx="1727202" cy="1891883"/>
              </a:xfrm>
              <a:prstGeom prst="rect">
                <a:avLst/>
              </a:prstGeom>
              <a:solidFill>
                <a:schemeClr val="accent2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Rechteck 112"/>
              <p:cNvSpPr/>
              <p:nvPr/>
            </p:nvSpPr>
            <p:spPr>
              <a:xfrm>
                <a:off x="3962398" y="3727450"/>
                <a:ext cx="635000" cy="6223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Rechteck 113"/>
              <p:cNvSpPr/>
              <p:nvPr/>
            </p:nvSpPr>
            <p:spPr>
              <a:xfrm>
                <a:off x="6007098" y="2104572"/>
                <a:ext cx="205016" cy="2245178"/>
              </a:xfrm>
              <a:prstGeom prst="rect">
                <a:avLst/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/>
              <p:cNvSpPr/>
              <p:nvPr/>
            </p:nvSpPr>
            <p:spPr>
              <a:xfrm>
                <a:off x="6007098" y="2457867"/>
                <a:ext cx="205016" cy="1891883"/>
              </a:xfrm>
              <a:prstGeom prst="rect">
                <a:avLst/>
              </a:prstGeom>
              <a:solidFill>
                <a:schemeClr val="accent2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" name="Rechteck 153"/>
              <p:cNvSpPr/>
              <p:nvPr/>
            </p:nvSpPr>
            <p:spPr>
              <a:xfrm>
                <a:off x="6705599" y="2104572"/>
                <a:ext cx="3323771" cy="2245178"/>
              </a:xfrm>
              <a:prstGeom prst="rect">
                <a:avLst/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Rechteck 154"/>
              <p:cNvSpPr/>
              <p:nvPr/>
            </p:nvSpPr>
            <p:spPr>
              <a:xfrm>
                <a:off x="6705599" y="2457867"/>
                <a:ext cx="3323771" cy="1891883"/>
              </a:xfrm>
              <a:prstGeom prst="rect">
                <a:avLst/>
              </a:prstGeom>
              <a:solidFill>
                <a:schemeClr val="accent2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Rechteck 155"/>
              <p:cNvSpPr/>
              <p:nvPr/>
            </p:nvSpPr>
            <p:spPr>
              <a:xfrm>
                <a:off x="11134726" y="2104572"/>
                <a:ext cx="384708" cy="2245178"/>
              </a:xfrm>
              <a:prstGeom prst="rect">
                <a:avLst/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Rechteck 156"/>
              <p:cNvSpPr/>
              <p:nvPr/>
            </p:nvSpPr>
            <p:spPr>
              <a:xfrm>
                <a:off x="11134726" y="2457867"/>
                <a:ext cx="384708" cy="1891883"/>
              </a:xfrm>
              <a:prstGeom prst="rect">
                <a:avLst/>
              </a:prstGeom>
              <a:solidFill>
                <a:schemeClr val="accent2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Rechteck 157"/>
              <p:cNvSpPr/>
              <p:nvPr/>
            </p:nvSpPr>
            <p:spPr>
              <a:xfrm>
                <a:off x="5348512" y="3727450"/>
                <a:ext cx="3708402" cy="6223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Rechteck 158"/>
              <p:cNvSpPr/>
              <p:nvPr/>
            </p:nvSpPr>
            <p:spPr>
              <a:xfrm>
                <a:off x="10437849" y="2104572"/>
                <a:ext cx="205016" cy="2245178"/>
              </a:xfrm>
              <a:prstGeom prst="rect">
                <a:avLst/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Rechteck 159"/>
              <p:cNvSpPr/>
              <p:nvPr/>
            </p:nvSpPr>
            <p:spPr>
              <a:xfrm>
                <a:off x="10437849" y="2457867"/>
                <a:ext cx="205016" cy="1891883"/>
              </a:xfrm>
              <a:prstGeom prst="rect">
                <a:avLst/>
              </a:prstGeom>
              <a:solidFill>
                <a:schemeClr val="accent2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Rechteck 160"/>
              <p:cNvSpPr/>
              <p:nvPr/>
            </p:nvSpPr>
            <p:spPr>
              <a:xfrm>
                <a:off x="9808028" y="3727450"/>
                <a:ext cx="1711404" cy="6223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Parallelogramm 161"/>
              <p:cNvSpPr/>
              <p:nvPr/>
            </p:nvSpPr>
            <p:spPr>
              <a:xfrm rot="10800000" flipH="1" flipV="1">
                <a:off x="11134725" y="481015"/>
                <a:ext cx="1104903" cy="720194"/>
              </a:xfrm>
              <a:prstGeom prst="parallelogram">
                <a:avLst>
                  <a:gd name="adj" fmla="val 10015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Parallelogramm 162"/>
              <p:cNvSpPr/>
              <p:nvPr/>
            </p:nvSpPr>
            <p:spPr>
              <a:xfrm rot="10800000" flipH="1" flipV="1">
                <a:off x="6703972" y="481016"/>
                <a:ext cx="4653047" cy="720194"/>
              </a:xfrm>
              <a:prstGeom prst="parallelogram">
                <a:avLst>
                  <a:gd name="adj" fmla="val 10015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Parallelogramm 163"/>
              <p:cNvSpPr/>
              <p:nvPr/>
            </p:nvSpPr>
            <p:spPr>
              <a:xfrm rot="10800000" flipH="1" flipV="1">
                <a:off x="3962396" y="481015"/>
                <a:ext cx="2969913" cy="720194"/>
              </a:xfrm>
              <a:prstGeom prst="parallelogram">
                <a:avLst>
                  <a:gd name="adj" fmla="val 10015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3242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074292" y="3374763"/>
            <a:ext cx="3706836" cy="1050447"/>
            <a:chOff x="1713864" y="3112654"/>
            <a:chExt cx="3706836" cy="1050447"/>
          </a:xfrm>
        </p:grpSpPr>
        <p:grpSp>
          <p:nvGrpSpPr>
            <p:cNvPr id="3" name="Gruppieren 2"/>
            <p:cNvGrpSpPr/>
            <p:nvPr/>
          </p:nvGrpSpPr>
          <p:grpSpPr>
            <a:xfrm>
              <a:off x="2599711" y="3112654"/>
              <a:ext cx="1865314" cy="528638"/>
              <a:chOff x="1906503" y="3918046"/>
              <a:chExt cx="1865314" cy="528638"/>
            </a:xfrm>
          </p:grpSpPr>
          <p:sp>
            <p:nvSpPr>
              <p:cNvPr id="25" name="Freihandform 24"/>
              <p:cNvSpPr/>
              <p:nvPr/>
            </p:nvSpPr>
            <p:spPr>
              <a:xfrm>
                <a:off x="1914416" y="3921699"/>
                <a:ext cx="1849488" cy="521332"/>
              </a:xfrm>
              <a:custGeom>
                <a:avLst/>
                <a:gdLst>
                  <a:gd name="connsiteX0" fmla="*/ 0 w 1849488"/>
                  <a:gd name="connsiteY0" fmla="*/ 521332 h 521332"/>
                  <a:gd name="connsiteX1" fmla="*/ 959914 w 1849488"/>
                  <a:gd name="connsiteY1" fmla="*/ 521332 h 521332"/>
                  <a:gd name="connsiteX2" fmla="*/ 1849488 w 1849488"/>
                  <a:gd name="connsiteY2" fmla="*/ 0 h 521332"/>
                  <a:gd name="connsiteX3" fmla="*/ 873025 w 1849488"/>
                  <a:gd name="connsiteY3" fmla="*/ 16550 h 521332"/>
                  <a:gd name="connsiteX4" fmla="*/ 0 w 1849488"/>
                  <a:gd name="connsiteY4" fmla="*/ 521332 h 521332"/>
                  <a:gd name="connsiteX0" fmla="*/ 0 w 1849488"/>
                  <a:gd name="connsiteY0" fmla="*/ 521332 h 521332"/>
                  <a:gd name="connsiteX1" fmla="*/ 959914 w 1849488"/>
                  <a:gd name="connsiteY1" fmla="*/ 521332 h 521332"/>
                  <a:gd name="connsiteX2" fmla="*/ 1849488 w 1849488"/>
                  <a:gd name="connsiteY2" fmla="*/ 0 h 521332"/>
                  <a:gd name="connsiteX3" fmla="*/ 884137 w 1849488"/>
                  <a:gd name="connsiteY3" fmla="*/ 675 h 521332"/>
                  <a:gd name="connsiteX4" fmla="*/ 0 w 1849488"/>
                  <a:gd name="connsiteY4" fmla="*/ 521332 h 521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488" h="521332">
                    <a:moveTo>
                      <a:pt x="0" y="521332"/>
                    </a:moveTo>
                    <a:lnTo>
                      <a:pt x="959914" y="521332"/>
                    </a:lnTo>
                    <a:lnTo>
                      <a:pt x="1849488" y="0"/>
                    </a:lnTo>
                    <a:lnTo>
                      <a:pt x="884137" y="675"/>
                    </a:lnTo>
                    <a:lnTo>
                      <a:pt x="0" y="52133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6" name="Gruppieren 25"/>
              <p:cNvGrpSpPr/>
              <p:nvPr/>
            </p:nvGrpSpPr>
            <p:grpSpPr>
              <a:xfrm>
                <a:off x="1906503" y="3918046"/>
                <a:ext cx="1865314" cy="528638"/>
                <a:chOff x="1908174" y="3917950"/>
                <a:chExt cx="1865314" cy="528638"/>
              </a:xfrm>
            </p:grpSpPr>
            <p:sp>
              <p:nvSpPr>
                <p:cNvPr id="27" name="Freihandform 26"/>
                <p:cNvSpPr/>
                <p:nvPr/>
              </p:nvSpPr>
              <p:spPr>
                <a:xfrm>
                  <a:off x="1908176" y="4070351"/>
                  <a:ext cx="966788" cy="374650"/>
                </a:xfrm>
                <a:custGeom>
                  <a:avLst/>
                  <a:gdLst>
                    <a:gd name="connsiteX0" fmla="*/ 0 w 957263"/>
                    <a:gd name="connsiteY0" fmla="*/ 357187 h 357187"/>
                    <a:gd name="connsiteX1" fmla="*/ 842963 w 957263"/>
                    <a:gd name="connsiteY1" fmla="*/ 0 h 357187"/>
                    <a:gd name="connsiteX2" fmla="*/ 957263 w 957263"/>
                    <a:gd name="connsiteY2" fmla="*/ 355600 h 357187"/>
                    <a:gd name="connsiteX3" fmla="*/ 0 w 957263"/>
                    <a:gd name="connsiteY3" fmla="*/ 357187 h 357187"/>
                    <a:gd name="connsiteX0" fmla="*/ 0 w 963613"/>
                    <a:gd name="connsiteY0" fmla="*/ 360362 h 360362"/>
                    <a:gd name="connsiteX1" fmla="*/ 849313 w 963613"/>
                    <a:gd name="connsiteY1" fmla="*/ 0 h 360362"/>
                    <a:gd name="connsiteX2" fmla="*/ 963613 w 963613"/>
                    <a:gd name="connsiteY2" fmla="*/ 355600 h 360362"/>
                    <a:gd name="connsiteX3" fmla="*/ 0 w 963613"/>
                    <a:gd name="connsiteY3" fmla="*/ 360362 h 360362"/>
                    <a:gd name="connsiteX0" fmla="*/ 0 w 966788"/>
                    <a:gd name="connsiteY0" fmla="*/ 360362 h 360362"/>
                    <a:gd name="connsiteX1" fmla="*/ 849313 w 966788"/>
                    <a:gd name="connsiteY1" fmla="*/ 0 h 360362"/>
                    <a:gd name="connsiteX2" fmla="*/ 966788 w 966788"/>
                    <a:gd name="connsiteY2" fmla="*/ 358775 h 360362"/>
                    <a:gd name="connsiteX3" fmla="*/ 0 w 966788"/>
                    <a:gd name="connsiteY3" fmla="*/ 360362 h 360362"/>
                    <a:gd name="connsiteX0" fmla="*/ 0 w 966788"/>
                    <a:gd name="connsiteY0" fmla="*/ 374650 h 374650"/>
                    <a:gd name="connsiteX1" fmla="*/ 828676 w 966788"/>
                    <a:gd name="connsiteY1" fmla="*/ 0 h 374650"/>
                    <a:gd name="connsiteX2" fmla="*/ 966788 w 966788"/>
                    <a:gd name="connsiteY2" fmla="*/ 373063 h 374650"/>
                    <a:gd name="connsiteX3" fmla="*/ 0 w 966788"/>
                    <a:gd name="connsiteY3" fmla="*/ 374650 h 374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6788" h="374650">
                      <a:moveTo>
                        <a:pt x="0" y="374650"/>
                      </a:moveTo>
                      <a:lnTo>
                        <a:pt x="828676" y="0"/>
                      </a:lnTo>
                      <a:lnTo>
                        <a:pt x="966788" y="373063"/>
                      </a:lnTo>
                      <a:lnTo>
                        <a:pt x="0" y="3746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Freihandform 27"/>
                <p:cNvSpPr/>
                <p:nvPr/>
              </p:nvSpPr>
              <p:spPr>
                <a:xfrm>
                  <a:off x="2735263" y="3919538"/>
                  <a:ext cx="1035049" cy="527050"/>
                </a:xfrm>
                <a:custGeom>
                  <a:avLst/>
                  <a:gdLst>
                    <a:gd name="connsiteX0" fmla="*/ 0 w 1009650"/>
                    <a:gd name="connsiteY0" fmla="*/ 171450 h 520700"/>
                    <a:gd name="connsiteX1" fmla="*/ 1009650 w 1009650"/>
                    <a:gd name="connsiteY1" fmla="*/ 0 h 520700"/>
                    <a:gd name="connsiteX2" fmla="*/ 119062 w 1009650"/>
                    <a:gd name="connsiteY2" fmla="*/ 520700 h 520700"/>
                    <a:gd name="connsiteX0" fmla="*/ 0 w 1028700"/>
                    <a:gd name="connsiteY0" fmla="*/ 152400 h 520700"/>
                    <a:gd name="connsiteX1" fmla="*/ 1028700 w 1028700"/>
                    <a:gd name="connsiteY1" fmla="*/ 0 h 520700"/>
                    <a:gd name="connsiteX2" fmla="*/ 138112 w 1028700"/>
                    <a:gd name="connsiteY2" fmla="*/ 520700 h 520700"/>
                    <a:gd name="connsiteX0" fmla="*/ 0 w 1028700"/>
                    <a:gd name="connsiteY0" fmla="*/ 152400 h 528637"/>
                    <a:gd name="connsiteX1" fmla="*/ 1028700 w 1028700"/>
                    <a:gd name="connsiteY1" fmla="*/ 0 h 528637"/>
                    <a:gd name="connsiteX2" fmla="*/ 141287 w 1028700"/>
                    <a:gd name="connsiteY2" fmla="*/ 528637 h 528637"/>
                    <a:gd name="connsiteX0" fmla="*/ 0 w 1033462"/>
                    <a:gd name="connsiteY0" fmla="*/ 152400 h 528637"/>
                    <a:gd name="connsiteX1" fmla="*/ 1033462 w 1033462"/>
                    <a:gd name="connsiteY1" fmla="*/ 0 h 528637"/>
                    <a:gd name="connsiteX2" fmla="*/ 141287 w 1033462"/>
                    <a:gd name="connsiteY2" fmla="*/ 528637 h 528637"/>
                    <a:gd name="connsiteX0" fmla="*/ 0 w 1036637"/>
                    <a:gd name="connsiteY0" fmla="*/ 150813 h 527050"/>
                    <a:gd name="connsiteX1" fmla="*/ 1036637 w 1036637"/>
                    <a:gd name="connsiteY1" fmla="*/ 0 h 527050"/>
                    <a:gd name="connsiteX2" fmla="*/ 141287 w 1036637"/>
                    <a:gd name="connsiteY2" fmla="*/ 527050 h 527050"/>
                    <a:gd name="connsiteX0" fmla="*/ 0 w 1035049"/>
                    <a:gd name="connsiteY0" fmla="*/ 150813 h 527050"/>
                    <a:gd name="connsiteX1" fmla="*/ 1035049 w 1035049"/>
                    <a:gd name="connsiteY1" fmla="*/ 0 h 527050"/>
                    <a:gd name="connsiteX2" fmla="*/ 141287 w 1035049"/>
                    <a:gd name="connsiteY2" fmla="*/ 527050 h 527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5049" h="527050">
                      <a:moveTo>
                        <a:pt x="0" y="150813"/>
                      </a:moveTo>
                      <a:lnTo>
                        <a:pt x="1035049" y="0"/>
                      </a:lnTo>
                      <a:lnTo>
                        <a:pt x="141287" y="527050"/>
                      </a:lnTo>
                    </a:path>
                  </a:pathLst>
                </a:custGeom>
                <a:solidFill>
                  <a:schemeClr val="accent1">
                    <a:lumMod val="20000"/>
                    <a:lumOff val="80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Freihandform 28"/>
                <p:cNvSpPr/>
                <p:nvPr/>
              </p:nvSpPr>
              <p:spPr>
                <a:xfrm>
                  <a:off x="2733676" y="3917950"/>
                  <a:ext cx="1039812" cy="155575"/>
                </a:xfrm>
                <a:custGeom>
                  <a:avLst/>
                  <a:gdLst>
                    <a:gd name="connsiteX0" fmla="*/ 0 w 1001713"/>
                    <a:gd name="connsiteY0" fmla="*/ 168275 h 168275"/>
                    <a:gd name="connsiteX1" fmla="*/ 41275 w 1001713"/>
                    <a:gd name="connsiteY1" fmla="*/ 0 h 168275"/>
                    <a:gd name="connsiteX2" fmla="*/ 1001713 w 1001713"/>
                    <a:gd name="connsiteY2" fmla="*/ 1588 h 168275"/>
                    <a:gd name="connsiteX3" fmla="*/ 0 w 1001713"/>
                    <a:gd name="connsiteY3" fmla="*/ 168275 h 168275"/>
                    <a:gd name="connsiteX0" fmla="*/ 0 w 1027113"/>
                    <a:gd name="connsiteY0" fmla="*/ 155575 h 155575"/>
                    <a:gd name="connsiteX1" fmla="*/ 66675 w 1027113"/>
                    <a:gd name="connsiteY1" fmla="*/ 0 h 155575"/>
                    <a:gd name="connsiteX2" fmla="*/ 1027113 w 1027113"/>
                    <a:gd name="connsiteY2" fmla="*/ 1588 h 155575"/>
                    <a:gd name="connsiteX3" fmla="*/ 0 w 1027113"/>
                    <a:gd name="connsiteY3" fmla="*/ 155575 h 155575"/>
                    <a:gd name="connsiteX0" fmla="*/ 0 w 1041400"/>
                    <a:gd name="connsiteY0" fmla="*/ 155575 h 155575"/>
                    <a:gd name="connsiteX1" fmla="*/ 66675 w 1041400"/>
                    <a:gd name="connsiteY1" fmla="*/ 0 h 155575"/>
                    <a:gd name="connsiteX2" fmla="*/ 1041400 w 1041400"/>
                    <a:gd name="connsiteY2" fmla="*/ 1 h 155575"/>
                    <a:gd name="connsiteX3" fmla="*/ 0 w 1041400"/>
                    <a:gd name="connsiteY3" fmla="*/ 155575 h 155575"/>
                    <a:gd name="connsiteX0" fmla="*/ 0 w 1039812"/>
                    <a:gd name="connsiteY0" fmla="*/ 155575 h 155575"/>
                    <a:gd name="connsiteX1" fmla="*/ 66675 w 1039812"/>
                    <a:gd name="connsiteY1" fmla="*/ 0 h 155575"/>
                    <a:gd name="connsiteX2" fmla="*/ 1039812 w 1039812"/>
                    <a:gd name="connsiteY2" fmla="*/ 1589 h 155575"/>
                    <a:gd name="connsiteX3" fmla="*/ 0 w 1039812"/>
                    <a:gd name="connsiteY3" fmla="*/ 155575 h 155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9812" h="155575">
                      <a:moveTo>
                        <a:pt x="0" y="155575"/>
                      </a:moveTo>
                      <a:lnTo>
                        <a:pt x="66675" y="0"/>
                      </a:lnTo>
                      <a:lnTo>
                        <a:pt x="1039812" y="1589"/>
                      </a:lnTo>
                      <a:lnTo>
                        <a:pt x="0" y="155575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Freihandform 29"/>
                <p:cNvSpPr/>
                <p:nvPr/>
              </p:nvSpPr>
              <p:spPr>
                <a:xfrm>
                  <a:off x="1908174" y="3917951"/>
                  <a:ext cx="892175" cy="528636"/>
                </a:xfrm>
                <a:custGeom>
                  <a:avLst/>
                  <a:gdLst>
                    <a:gd name="connsiteX0" fmla="*/ 841375 w 884238"/>
                    <a:gd name="connsiteY0" fmla="*/ 166687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17562 w 884238"/>
                    <a:gd name="connsiteY0" fmla="*/ 155574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23912 w 890588"/>
                    <a:gd name="connsiteY0" fmla="*/ 155574 h 527049"/>
                    <a:gd name="connsiteX1" fmla="*/ 890588 w 890588"/>
                    <a:gd name="connsiteY1" fmla="*/ 0 h 527049"/>
                    <a:gd name="connsiteX2" fmla="*/ 0 w 890588"/>
                    <a:gd name="connsiteY2" fmla="*/ 527049 h 527049"/>
                    <a:gd name="connsiteX0" fmla="*/ 823912 w 887413"/>
                    <a:gd name="connsiteY0" fmla="*/ 155574 h 527049"/>
                    <a:gd name="connsiteX1" fmla="*/ 887413 w 887413"/>
                    <a:gd name="connsiteY1" fmla="*/ 0 h 527049"/>
                    <a:gd name="connsiteX2" fmla="*/ 0 w 887413"/>
                    <a:gd name="connsiteY2" fmla="*/ 527049 h 527049"/>
                    <a:gd name="connsiteX0" fmla="*/ 823912 w 892175"/>
                    <a:gd name="connsiteY0" fmla="*/ 157161 h 528636"/>
                    <a:gd name="connsiteX1" fmla="*/ 892175 w 892175"/>
                    <a:gd name="connsiteY1" fmla="*/ 0 h 528636"/>
                    <a:gd name="connsiteX2" fmla="*/ 0 w 892175"/>
                    <a:gd name="connsiteY2" fmla="*/ 528636 h 528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92175" h="528636">
                      <a:moveTo>
                        <a:pt x="823912" y="157161"/>
                      </a:moveTo>
                      <a:lnTo>
                        <a:pt x="892175" y="0"/>
                      </a:lnTo>
                      <a:lnTo>
                        <a:pt x="0" y="528636"/>
                      </a:lnTo>
                    </a:path>
                  </a:pathLst>
                </a:custGeom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4" name="Gruppieren 3"/>
            <p:cNvGrpSpPr/>
            <p:nvPr/>
          </p:nvGrpSpPr>
          <p:grpSpPr>
            <a:xfrm>
              <a:off x="3555386" y="3112654"/>
              <a:ext cx="1865314" cy="528638"/>
              <a:chOff x="1906503" y="3918046"/>
              <a:chExt cx="1865314" cy="528638"/>
            </a:xfrm>
          </p:grpSpPr>
          <p:sp>
            <p:nvSpPr>
              <p:cNvPr id="19" name="Freihandform 18"/>
              <p:cNvSpPr/>
              <p:nvPr/>
            </p:nvSpPr>
            <p:spPr>
              <a:xfrm>
                <a:off x="1914416" y="3921699"/>
                <a:ext cx="1849488" cy="521332"/>
              </a:xfrm>
              <a:custGeom>
                <a:avLst/>
                <a:gdLst>
                  <a:gd name="connsiteX0" fmla="*/ 0 w 1849488"/>
                  <a:gd name="connsiteY0" fmla="*/ 521332 h 521332"/>
                  <a:gd name="connsiteX1" fmla="*/ 959914 w 1849488"/>
                  <a:gd name="connsiteY1" fmla="*/ 521332 h 521332"/>
                  <a:gd name="connsiteX2" fmla="*/ 1849488 w 1849488"/>
                  <a:gd name="connsiteY2" fmla="*/ 0 h 521332"/>
                  <a:gd name="connsiteX3" fmla="*/ 873025 w 1849488"/>
                  <a:gd name="connsiteY3" fmla="*/ 16550 h 521332"/>
                  <a:gd name="connsiteX4" fmla="*/ 0 w 1849488"/>
                  <a:gd name="connsiteY4" fmla="*/ 521332 h 521332"/>
                  <a:gd name="connsiteX0" fmla="*/ 0 w 1849488"/>
                  <a:gd name="connsiteY0" fmla="*/ 521332 h 521332"/>
                  <a:gd name="connsiteX1" fmla="*/ 959914 w 1849488"/>
                  <a:gd name="connsiteY1" fmla="*/ 521332 h 521332"/>
                  <a:gd name="connsiteX2" fmla="*/ 1849488 w 1849488"/>
                  <a:gd name="connsiteY2" fmla="*/ 0 h 521332"/>
                  <a:gd name="connsiteX3" fmla="*/ 884137 w 1849488"/>
                  <a:gd name="connsiteY3" fmla="*/ 675 h 521332"/>
                  <a:gd name="connsiteX4" fmla="*/ 0 w 1849488"/>
                  <a:gd name="connsiteY4" fmla="*/ 521332 h 521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488" h="521332">
                    <a:moveTo>
                      <a:pt x="0" y="521332"/>
                    </a:moveTo>
                    <a:lnTo>
                      <a:pt x="959914" y="521332"/>
                    </a:lnTo>
                    <a:lnTo>
                      <a:pt x="1849488" y="0"/>
                    </a:lnTo>
                    <a:lnTo>
                      <a:pt x="884137" y="675"/>
                    </a:lnTo>
                    <a:lnTo>
                      <a:pt x="0" y="52133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0" name="Gruppieren 19"/>
              <p:cNvGrpSpPr/>
              <p:nvPr/>
            </p:nvGrpSpPr>
            <p:grpSpPr>
              <a:xfrm>
                <a:off x="1906503" y="3918046"/>
                <a:ext cx="1865314" cy="528638"/>
                <a:chOff x="1908174" y="3917950"/>
                <a:chExt cx="1865314" cy="528638"/>
              </a:xfrm>
            </p:grpSpPr>
            <p:sp>
              <p:nvSpPr>
                <p:cNvPr id="21" name="Freihandform 20"/>
                <p:cNvSpPr/>
                <p:nvPr/>
              </p:nvSpPr>
              <p:spPr>
                <a:xfrm>
                  <a:off x="1908176" y="4070351"/>
                  <a:ext cx="966788" cy="374650"/>
                </a:xfrm>
                <a:custGeom>
                  <a:avLst/>
                  <a:gdLst>
                    <a:gd name="connsiteX0" fmla="*/ 0 w 957263"/>
                    <a:gd name="connsiteY0" fmla="*/ 357187 h 357187"/>
                    <a:gd name="connsiteX1" fmla="*/ 842963 w 957263"/>
                    <a:gd name="connsiteY1" fmla="*/ 0 h 357187"/>
                    <a:gd name="connsiteX2" fmla="*/ 957263 w 957263"/>
                    <a:gd name="connsiteY2" fmla="*/ 355600 h 357187"/>
                    <a:gd name="connsiteX3" fmla="*/ 0 w 957263"/>
                    <a:gd name="connsiteY3" fmla="*/ 357187 h 357187"/>
                    <a:gd name="connsiteX0" fmla="*/ 0 w 963613"/>
                    <a:gd name="connsiteY0" fmla="*/ 360362 h 360362"/>
                    <a:gd name="connsiteX1" fmla="*/ 849313 w 963613"/>
                    <a:gd name="connsiteY1" fmla="*/ 0 h 360362"/>
                    <a:gd name="connsiteX2" fmla="*/ 963613 w 963613"/>
                    <a:gd name="connsiteY2" fmla="*/ 355600 h 360362"/>
                    <a:gd name="connsiteX3" fmla="*/ 0 w 963613"/>
                    <a:gd name="connsiteY3" fmla="*/ 360362 h 360362"/>
                    <a:gd name="connsiteX0" fmla="*/ 0 w 966788"/>
                    <a:gd name="connsiteY0" fmla="*/ 360362 h 360362"/>
                    <a:gd name="connsiteX1" fmla="*/ 849313 w 966788"/>
                    <a:gd name="connsiteY1" fmla="*/ 0 h 360362"/>
                    <a:gd name="connsiteX2" fmla="*/ 966788 w 966788"/>
                    <a:gd name="connsiteY2" fmla="*/ 358775 h 360362"/>
                    <a:gd name="connsiteX3" fmla="*/ 0 w 966788"/>
                    <a:gd name="connsiteY3" fmla="*/ 360362 h 360362"/>
                    <a:gd name="connsiteX0" fmla="*/ 0 w 966788"/>
                    <a:gd name="connsiteY0" fmla="*/ 374650 h 374650"/>
                    <a:gd name="connsiteX1" fmla="*/ 828676 w 966788"/>
                    <a:gd name="connsiteY1" fmla="*/ 0 h 374650"/>
                    <a:gd name="connsiteX2" fmla="*/ 966788 w 966788"/>
                    <a:gd name="connsiteY2" fmla="*/ 373063 h 374650"/>
                    <a:gd name="connsiteX3" fmla="*/ 0 w 966788"/>
                    <a:gd name="connsiteY3" fmla="*/ 374650 h 374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6788" h="374650">
                      <a:moveTo>
                        <a:pt x="0" y="374650"/>
                      </a:moveTo>
                      <a:lnTo>
                        <a:pt x="828676" y="0"/>
                      </a:lnTo>
                      <a:lnTo>
                        <a:pt x="966788" y="373063"/>
                      </a:lnTo>
                      <a:lnTo>
                        <a:pt x="0" y="3746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Freihandform 21"/>
                <p:cNvSpPr/>
                <p:nvPr/>
              </p:nvSpPr>
              <p:spPr>
                <a:xfrm>
                  <a:off x="2735263" y="3919538"/>
                  <a:ext cx="1035049" cy="527050"/>
                </a:xfrm>
                <a:custGeom>
                  <a:avLst/>
                  <a:gdLst>
                    <a:gd name="connsiteX0" fmla="*/ 0 w 1009650"/>
                    <a:gd name="connsiteY0" fmla="*/ 171450 h 520700"/>
                    <a:gd name="connsiteX1" fmla="*/ 1009650 w 1009650"/>
                    <a:gd name="connsiteY1" fmla="*/ 0 h 520700"/>
                    <a:gd name="connsiteX2" fmla="*/ 119062 w 1009650"/>
                    <a:gd name="connsiteY2" fmla="*/ 520700 h 520700"/>
                    <a:gd name="connsiteX0" fmla="*/ 0 w 1028700"/>
                    <a:gd name="connsiteY0" fmla="*/ 152400 h 520700"/>
                    <a:gd name="connsiteX1" fmla="*/ 1028700 w 1028700"/>
                    <a:gd name="connsiteY1" fmla="*/ 0 h 520700"/>
                    <a:gd name="connsiteX2" fmla="*/ 138112 w 1028700"/>
                    <a:gd name="connsiteY2" fmla="*/ 520700 h 520700"/>
                    <a:gd name="connsiteX0" fmla="*/ 0 w 1028700"/>
                    <a:gd name="connsiteY0" fmla="*/ 152400 h 528637"/>
                    <a:gd name="connsiteX1" fmla="*/ 1028700 w 1028700"/>
                    <a:gd name="connsiteY1" fmla="*/ 0 h 528637"/>
                    <a:gd name="connsiteX2" fmla="*/ 141287 w 1028700"/>
                    <a:gd name="connsiteY2" fmla="*/ 528637 h 528637"/>
                    <a:gd name="connsiteX0" fmla="*/ 0 w 1033462"/>
                    <a:gd name="connsiteY0" fmla="*/ 152400 h 528637"/>
                    <a:gd name="connsiteX1" fmla="*/ 1033462 w 1033462"/>
                    <a:gd name="connsiteY1" fmla="*/ 0 h 528637"/>
                    <a:gd name="connsiteX2" fmla="*/ 141287 w 1033462"/>
                    <a:gd name="connsiteY2" fmla="*/ 528637 h 528637"/>
                    <a:gd name="connsiteX0" fmla="*/ 0 w 1036637"/>
                    <a:gd name="connsiteY0" fmla="*/ 150813 h 527050"/>
                    <a:gd name="connsiteX1" fmla="*/ 1036637 w 1036637"/>
                    <a:gd name="connsiteY1" fmla="*/ 0 h 527050"/>
                    <a:gd name="connsiteX2" fmla="*/ 141287 w 1036637"/>
                    <a:gd name="connsiteY2" fmla="*/ 527050 h 527050"/>
                    <a:gd name="connsiteX0" fmla="*/ 0 w 1035049"/>
                    <a:gd name="connsiteY0" fmla="*/ 150813 h 527050"/>
                    <a:gd name="connsiteX1" fmla="*/ 1035049 w 1035049"/>
                    <a:gd name="connsiteY1" fmla="*/ 0 h 527050"/>
                    <a:gd name="connsiteX2" fmla="*/ 141287 w 1035049"/>
                    <a:gd name="connsiteY2" fmla="*/ 527050 h 527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5049" h="527050">
                      <a:moveTo>
                        <a:pt x="0" y="150813"/>
                      </a:moveTo>
                      <a:lnTo>
                        <a:pt x="1035049" y="0"/>
                      </a:lnTo>
                      <a:lnTo>
                        <a:pt x="141287" y="527050"/>
                      </a:lnTo>
                    </a:path>
                  </a:pathLst>
                </a:custGeom>
                <a:solidFill>
                  <a:schemeClr val="accent1">
                    <a:lumMod val="20000"/>
                    <a:lumOff val="80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Freihandform 22"/>
                <p:cNvSpPr/>
                <p:nvPr/>
              </p:nvSpPr>
              <p:spPr>
                <a:xfrm>
                  <a:off x="2733676" y="3917950"/>
                  <a:ext cx="1039812" cy="155575"/>
                </a:xfrm>
                <a:custGeom>
                  <a:avLst/>
                  <a:gdLst>
                    <a:gd name="connsiteX0" fmla="*/ 0 w 1001713"/>
                    <a:gd name="connsiteY0" fmla="*/ 168275 h 168275"/>
                    <a:gd name="connsiteX1" fmla="*/ 41275 w 1001713"/>
                    <a:gd name="connsiteY1" fmla="*/ 0 h 168275"/>
                    <a:gd name="connsiteX2" fmla="*/ 1001713 w 1001713"/>
                    <a:gd name="connsiteY2" fmla="*/ 1588 h 168275"/>
                    <a:gd name="connsiteX3" fmla="*/ 0 w 1001713"/>
                    <a:gd name="connsiteY3" fmla="*/ 168275 h 168275"/>
                    <a:gd name="connsiteX0" fmla="*/ 0 w 1027113"/>
                    <a:gd name="connsiteY0" fmla="*/ 155575 h 155575"/>
                    <a:gd name="connsiteX1" fmla="*/ 66675 w 1027113"/>
                    <a:gd name="connsiteY1" fmla="*/ 0 h 155575"/>
                    <a:gd name="connsiteX2" fmla="*/ 1027113 w 1027113"/>
                    <a:gd name="connsiteY2" fmla="*/ 1588 h 155575"/>
                    <a:gd name="connsiteX3" fmla="*/ 0 w 1027113"/>
                    <a:gd name="connsiteY3" fmla="*/ 155575 h 155575"/>
                    <a:gd name="connsiteX0" fmla="*/ 0 w 1041400"/>
                    <a:gd name="connsiteY0" fmla="*/ 155575 h 155575"/>
                    <a:gd name="connsiteX1" fmla="*/ 66675 w 1041400"/>
                    <a:gd name="connsiteY1" fmla="*/ 0 h 155575"/>
                    <a:gd name="connsiteX2" fmla="*/ 1041400 w 1041400"/>
                    <a:gd name="connsiteY2" fmla="*/ 1 h 155575"/>
                    <a:gd name="connsiteX3" fmla="*/ 0 w 1041400"/>
                    <a:gd name="connsiteY3" fmla="*/ 155575 h 155575"/>
                    <a:gd name="connsiteX0" fmla="*/ 0 w 1039812"/>
                    <a:gd name="connsiteY0" fmla="*/ 155575 h 155575"/>
                    <a:gd name="connsiteX1" fmla="*/ 66675 w 1039812"/>
                    <a:gd name="connsiteY1" fmla="*/ 0 h 155575"/>
                    <a:gd name="connsiteX2" fmla="*/ 1039812 w 1039812"/>
                    <a:gd name="connsiteY2" fmla="*/ 1589 h 155575"/>
                    <a:gd name="connsiteX3" fmla="*/ 0 w 1039812"/>
                    <a:gd name="connsiteY3" fmla="*/ 155575 h 155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9812" h="155575">
                      <a:moveTo>
                        <a:pt x="0" y="155575"/>
                      </a:moveTo>
                      <a:lnTo>
                        <a:pt x="66675" y="0"/>
                      </a:lnTo>
                      <a:lnTo>
                        <a:pt x="1039812" y="1589"/>
                      </a:lnTo>
                      <a:lnTo>
                        <a:pt x="0" y="155575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Freihandform 23"/>
                <p:cNvSpPr/>
                <p:nvPr/>
              </p:nvSpPr>
              <p:spPr>
                <a:xfrm>
                  <a:off x="1908174" y="3917951"/>
                  <a:ext cx="892175" cy="528636"/>
                </a:xfrm>
                <a:custGeom>
                  <a:avLst/>
                  <a:gdLst>
                    <a:gd name="connsiteX0" fmla="*/ 841375 w 884238"/>
                    <a:gd name="connsiteY0" fmla="*/ 166687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17562 w 884238"/>
                    <a:gd name="connsiteY0" fmla="*/ 155574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23912 w 890588"/>
                    <a:gd name="connsiteY0" fmla="*/ 155574 h 527049"/>
                    <a:gd name="connsiteX1" fmla="*/ 890588 w 890588"/>
                    <a:gd name="connsiteY1" fmla="*/ 0 h 527049"/>
                    <a:gd name="connsiteX2" fmla="*/ 0 w 890588"/>
                    <a:gd name="connsiteY2" fmla="*/ 527049 h 527049"/>
                    <a:gd name="connsiteX0" fmla="*/ 823912 w 887413"/>
                    <a:gd name="connsiteY0" fmla="*/ 155574 h 527049"/>
                    <a:gd name="connsiteX1" fmla="*/ 887413 w 887413"/>
                    <a:gd name="connsiteY1" fmla="*/ 0 h 527049"/>
                    <a:gd name="connsiteX2" fmla="*/ 0 w 887413"/>
                    <a:gd name="connsiteY2" fmla="*/ 527049 h 527049"/>
                    <a:gd name="connsiteX0" fmla="*/ 823912 w 892175"/>
                    <a:gd name="connsiteY0" fmla="*/ 157161 h 528636"/>
                    <a:gd name="connsiteX1" fmla="*/ 892175 w 892175"/>
                    <a:gd name="connsiteY1" fmla="*/ 0 h 528636"/>
                    <a:gd name="connsiteX2" fmla="*/ 0 w 892175"/>
                    <a:gd name="connsiteY2" fmla="*/ 528636 h 528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92175" h="528636">
                      <a:moveTo>
                        <a:pt x="823912" y="157161"/>
                      </a:moveTo>
                      <a:lnTo>
                        <a:pt x="892175" y="0"/>
                      </a:lnTo>
                      <a:lnTo>
                        <a:pt x="0" y="528636"/>
                      </a:lnTo>
                    </a:path>
                  </a:pathLst>
                </a:custGeom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5" name="Gruppieren 4"/>
            <p:cNvGrpSpPr/>
            <p:nvPr/>
          </p:nvGrpSpPr>
          <p:grpSpPr>
            <a:xfrm>
              <a:off x="1713864" y="3634463"/>
              <a:ext cx="1865314" cy="528638"/>
              <a:chOff x="1906503" y="3918046"/>
              <a:chExt cx="1865314" cy="528638"/>
            </a:xfrm>
          </p:grpSpPr>
          <p:sp>
            <p:nvSpPr>
              <p:cNvPr id="13" name="Freihandform 12"/>
              <p:cNvSpPr/>
              <p:nvPr/>
            </p:nvSpPr>
            <p:spPr>
              <a:xfrm>
                <a:off x="1914416" y="3921699"/>
                <a:ext cx="1849488" cy="521332"/>
              </a:xfrm>
              <a:custGeom>
                <a:avLst/>
                <a:gdLst>
                  <a:gd name="connsiteX0" fmla="*/ 0 w 1849488"/>
                  <a:gd name="connsiteY0" fmla="*/ 521332 h 521332"/>
                  <a:gd name="connsiteX1" fmla="*/ 959914 w 1849488"/>
                  <a:gd name="connsiteY1" fmla="*/ 521332 h 521332"/>
                  <a:gd name="connsiteX2" fmla="*/ 1849488 w 1849488"/>
                  <a:gd name="connsiteY2" fmla="*/ 0 h 521332"/>
                  <a:gd name="connsiteX3" fmla="*/ 873025 w 1849488"/>
                  <a:gd name="connsiteY3" fmla="*/ 16550 h 521332"/>
                  <a:gd name="connsiteX4" fmla="*/ 0 w 1849488"/>
                  <a:gd name="connsiteY4" fmla="*/ 521332 h 521332"/>
                  <a:gd name="connsiteX0" fmla="*/ 0 w 1849488"/>
                  <a:gd name="connsiteY0" fmla="*/ 521332 h 521332"/>
                  <a:gd name="connsiteX1" fmla="*/ 959914 w 1849488"/>
                  <a:gd name="connsiteY1" fmla="*/ 521332 h 521332"/>
                  <a:gd name="connsiteX2" fmla="*/ 1849488 w 1849488"/>
                  <a:gd name="connsiteY2" fmla="*/ 0 h 521332"/>
                  <a:gd name="connsiteX3" fmla="*/ 884137 w 1849488"/>
                  <a:gd name="connsiteY3" fmla="*/ 675 h 521332"/>
                  <a:gd name="connsiteX4" fmla="*/ 0 w 1849488"/>
                  <a:gd name="connsiteY4" fmla="*/ 521332 h 521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488" h="521332">
                    <a:moveTo>
                      <a:pt x="0" y="521332"/>
                    </a:moveTo>
                    <a:lnTo>
                      <a:pt x="959914" y="521332"/>
                    </a:lnTo>
                    <a:lnTo>
                      <a:pt x="1849488" y="0"/>
                    </a:lnTo>
                    <a:lnTo>
                      <a:pt x="884137" y="675"/>
                    </a:lnTo>
                    <a:lnTo>
                      <a:pt x="0" y="52133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" name="Gruppieren 13"/>
              <p:cNvGrpSpPr/>
              <p:nvPr/>
            </p:nvGrpSpPr>
            <p:grpSpPr>
              <a:xfrm>
                <a:off x="1906503" y="3918046"/>
                <a:ext cx="1865314" cy="528638"/>
                <a:chOff x="1908174" y="3917950"/>
                <a:chExt cx="1865314" cy="528638"/>
              </a:xfrm>
            </p:grpSpPr>
            <p:sp>
              <p:nvSpPr>
                <p:cNvPr id="15" name="Freihandform 14"/>
                <p:cNvSpPr/>
                <p:nvPr/>
              </p:nvSpPr>
              <p:spPr>
                <a:xfrm>
                  <a:off x="1908176" y="4070351"/>
                  <a:ext cx="966788" cy="374650"/>
                </a:xfrm>
                <a:custGeom>
                  <a:avLst/>
                  <a:gdLst>
                    <a:gd name="connsiteX0" fmla="*/ 0 w 957263"/>
                    <a:gd name="connsiteY0" fmla="*/ 357187 h 357187"/>
                    <a:gd name="connsiteX1" fmla="*/ 842963 w 957263"/>
                    <a:gd name="connsiteY1" fmla="*/ 0 h 357187"/>
                    <a:gd name="connsiteX2" fmla="*/ 957263 w 957263"/>
                    <a:gd name="connsiteY2" fmla="*/ 355600 h 357187"/>
                    <a:gd name="connsiteX3" fmla="*/ 0 w 957263"/>
                    <a:gd name="connsiteY3" fmla="*/ 357187 h 357187"/>
                    <a:gd name="connsiteX0" fmla="*/ 0 w 963613"/>
                    <a:gd name="connsiteY0" fmla="*/ 360362 h 360362"/>
                    <a:gd name="connsiteX1" fmla="*/ 849313 w 963613"/>
                    <a:gd name="connsiteY1" fmla="*/ 0 h 360362"/>
                    <a:gd name="connsiteX2" fmla="*/ 963613 w 963613"/>
                    <a:gd name="connsiteY2" fmla="*/ 355600 h 360362"/>
                    <a:gd name="connsiteX3" fmla="*/ 0 w 963613"/>
                    <a:gd name="connsiteY3" fmla="*/ 360362 h 360362"/>
                    <a:gd name="connsiteX0" fmla="*/ 0 w 966788"/>
                    <a:gd name="connsiteY0" fmla="*/ 360362 h 360362"/>
                    <a:gd name="connsiteX1" fmla="*/ 849313 w 966788"/>
                    <a:gd name="connsiteY1" fmla="*/ 0 h 360362"/>
                    <a:gd name="connsiteX2" fmla="*/ 966788 w 966788"/>
                    <a:gd name="connsiteY2" fmla="*/ 358775 h 360362"/>
                    <a:gd name="connsiteX3" fmla="*/ 0 w 966788"/>
                    <a:gd name="connsiteY3" fmla="*/ 360362 h 360362"/>
                    <a:gd name="connsiteX0" fmla="*/ 0 w 966788"/>
                    <a:gd name="connsiteY0" fmla="*/ 374650 h 374650"/>
                    <a:gd name="connsiteX1" fmla="*/ 828676 w 966788"/>
                    <a:gd name="connsiteY1" fmla="*/ 0 h 374650"/>
                    <a:gd name="connsiteX2" fmla="*/ 966788 w 966788"/>
                    <a:gd name="connsiteY2" fmla="*/ 373063 h 374650"/>
                    <a:gd name="connsiteX3" fmla="*/ 0 w 966788"/>
                    <a:gd name="connsiteY3" fmla="*/ 374650 h 374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6788" h="374650">
                      <a:moveTo>
                        <a:pt x="0" y="374650"/>
                      </a:moveTo>
                      <a:lnTo>
                        <a:pt x="828676" y="0"/>
                      </a:lnTo>
                      <a:lnTo>
                        <a:pt x="966788" y="373063"/>
                      </a:lnTo>
                      <a:lnTo>
                        <a:pt x="0" y="3746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Freihandform 15"/>
                <p:cNvSpPr/>
                <p:nvPr/>
              </p:nvSpPr>
              <p:spPr>
                <a:xfrm>
                  <a:off x="2735263" y="3919538"/>
                  <a:ext cx="1035049" cy="527050"/>
                </a:xfrm>
                <a:custGeom>
                  <a:avLst/>
                  <a:gdLst>
                    <a:gd name="connsiteX0" fmla="*/ 0 w 1009650"/>
                    <a:gd name="connsiteY0" fmla="*/ 171450 h 520700"/>
                    <a:gd name="connsiteX1" fmla="*/ 1009650 w 1009650"/>
                    <a:gd name="connsiteY1" fmla="*/ 0 h 520700"/>
                    <a:gd name="connsiteX2" fmla="*/ 119062 w 1009650"/>
                    <a:gd name="connsiteY2" fmla="*/ 520700 h 520700"/>
                    <a:gd name="connsiteX0" fmla="*/ 0 w 1028700"/>
                    <a:gd name="connsiteY0" fmla="*/ 152400 h 520700"/>
                    <a:gd name="connsiteX1" fmla="*/ 1028700 w 1028700"/>
                    <a:gd name="connsiteY1" fmla="*/ 0 h 520700"/>
                    <a:gd name="connsiteX2" fmla="*/ 138112 w 1028700"/>
                    <a:gd name="connsiteY2" fmla="*/ 520700 h 520700"/>
                    <a:gd name="connsiteX0" fmla="*/ 0 w 1028700"/>
                    <a:gd name="connsiteY0" fmla="*/ 152400 h 528637"/>
                    <a:gd name="connsiteX1" fmla="*/ 1028700 w 1028700"/>
                    <a:gd name="connsiteY1" fmla="*/ 0 h 528637"/>
                    <a:gd name="connsiteX2" fmla="*/ 141287 w 1028700"/>
                    <a:gd name="connsiteY2" fmla="*/ 528637 h 528637"/>
                    <a:gd name="connsiteX0" fmla="*/ 0 w 1033462"/>
                    <a:gd name="connsiteY0" fmla="*/ 152400 h 528637"/>
                    <a:gd name="connsiteX1" fmla="*/ 1033462 w 1033462"/>
                    <a:gd name="connsiteY1" fmla="*/ 0 h 528637"/>
                    <a:gd name="connsiteX2" fmla="*/ 141287 w 1033462"/>
                    <a:gd name="connsiteY2" fmla="*/ 528637 h 528637"/>
                    <a:gd name="connsiteX0" fmla="*/ 0 w 1036637"/>
                    <a:gd name="connsiteY0" fmla="*/ 150813 h 527050"/>
                    <a:gd name="connsiteX1" fmla="*/ 1036637 w 1036637"/>
                    <a:gd name="connsiteY1" fmla="*/ 0 h 527050"/>
                    <a:gd name="connsiteX2" fmla="*/ 141287 w 1036637"/>
                    <a:gd name="connsiteY2" fmla="*/ 527050 h 527050"/>
                    <a:gd name="connsiteX0" fmla="*/ 0 w 1035049"/>
                    <a:gd name="connsiteY0" fmla="*/ 150813 h 527050"/>
                    <a:gd name="connsiteX1" fmla="*/ 1035049 w 1035049"/>
                    <a:gd name="connsiteY1" fmla="*/ 0 h 527050"/>
                    <a:gd name="connsiteX2" fmla="*/ 141287 w 1035049"/>
                    <a:gd name="connsiteY2" fmla="*/ 527050 h 527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5049" h="527050">
                      <a:moveTo>
                        <a:pt x="0" y="150813"/>
                      </a:moveTo>
                      <a:lnTo>
                        <a:pt x="1035049" y="0"/>
                      </a:lnTo>
                      <a:lnTo>
                        <a:pt x="141287" y="527050"/>
                      </a:lnTo>
                    </a:path>
                  </a:pathLst>
                </a:custGeom>
                <a:solidFill>
                  <a:schemeClr val="accent1">
                    <a:lumMod val="20000"/>
                    <a:lumOff val="80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Freihandform 16"/>
                <p:cNvSpPr/>
                <p:nvPr/>
              </p:nvSpPr>
              <p:spPr>
                <a:xfrm>
                  <a:off x="2733676" y="3917950"/>
                  <a:ext cx="1039812" cy="155575"/>
                </a:xfrm>
                <a:custGeom>
                  <a:avLst/>
                  <a:gdLst>
                    <a:gd name="connsiteX0" fmla="*/ 0 w 1001713"/>
                    <a:gd name="connsiteY0" fmla="*/ 168275 h 168275"/>
                    <a:gd name="connsiteX1" fmla="*/ 41275 w 1001713"/>
                    <a:gd name="connsiteY1" fmla="*/ 0 h 168275"/>
                    <a:gd name="connsiteX2" fmla="*/ 1001713 w 1001713"/>
                    <a:gd name="connsiteY2" fmla="*/ 1588 h 168275"/>
                    <a:gd name="connsiteX3" fmla="*/ 0 w 1001713"/>
                    <a:gd name="connsiteY3" fmla="*/ 168275 h 168275"/>
                    <a:gd name="connsiteX0" fmla="*/ 0 w 1027113"/>
                    <a:gd name="connsiteY0" fmla="*/ 155575 h 155575"/>
                    <a:gd name="connsiteX1" fmla="*/ 66675 w 1027113"/>
                    <a:gd name="connsiteY1" fmla="*/ 0 h 155575"/>
                    <a:gd name="connsiteX2" fmla="*/ 1027113 w 1027113"/>
                    <a:gd name="connsiteY2" fmla="*/ 1588 h 155575"/>
                    <a:gd name="connsiteX3" fmla="*/ 0 w 1027113"/>
                    <a:gd name="connsiteY3" fmla="*/ 155575 h 155575"/>
                    <a:gd name="connsiteX0" fmla="*/ 0 w 1041400"/>
                    <a:gd name="connsiteY0" fmla="*/ 155575 h 155575"/>
                    <a:gd name="connsiteX1" fmla="*/ 66675 w 1041400"/>
                    <a:gd name="connsiteY1" fmla="*/ 0 h 155575"/>
                    <a:gd name="connsiteX2" fmla="*/ 1041400 w 1041400"/>
                    <a:gd name="connsiteY2" fmla="*/ 1 h 155575"/>
                    <a:gd name="connsiteX3" fmla="*/ 0 w 1041400"/>
                    <a:gd name="connsiteY3" fmla="*/ 155575 h 155575"/>
                    <a:gd name="connsiteX0" fmla="*/ 0 w 1039812"/>
                    <a:gd name="connsiteY0" fmla="*/ 155575 h 155575"/>
                    <a:gd name="connsiteX1" fmla="*/ 66675 w 1039812"/>
                    <a:gd name="connsiteY1" fmla="*/ 0 h 155575"/>
                    <a:gd name="connsiteX2" fmla="*/ 1039812 w 1039812"/>
                    <a:gd name="connsiteY2" fmla="*/ 1589 h 155575"/>
                    <a:gd name="connsiteX3" fmla="*/ 0 w 1039812"/>
                    <a:gd name="connsiteY3" fmla="*/ 155575 h 155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9812" h="155575">
                      <a:moveTo>
                        <a:pt x="0" y="155575"/>
                      </a:moveTo>
                      <a:lnTo>
                        <a:pt x="66675" y="0"/>
                      </a:lnTo>
                      <a:lnTo>
                        <a:pt x="1039812" y="1589"/>
                      </a:lnTo>
                      <a:lnTo>
                        <a:pt x="0" y="155575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Freihandform 17"/>
                <p:cNvSpPr/>
                <p:nvPr/>
              </p:nvSpPr>
              <p:spPr>
                <a:xfrm>
                  <a:off x="1908174" y="3917951"/>
                  <a:ext cx="892175" cy="528636"/>
                </a:xfrm>
                <a:custGeom>
                  <a:avLst/>
                  <a:gdLst>
                    <a:gd name="connsiteX0" fmla="*/ 841375 w 884238"/>
                    <a:gd name="connsiteY0" fmla="*/ 166687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17562 w 884238"/>
                    <a:gd name="connsiteY0" fmla="*/ 155574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23912 w 890588"/>
                    <a:gd name="connsiteY0" fmla="*/ 155574 h 527049"/>
                    <a:gd name="connsiteX1" fmla="*/ 890588 w 890588"/>
                    <a:gd name="connsiteY1" fmla="*/ 0 h 527049"/>
                    <a:gd name="connsiteX2" fmla="*/ 0 w 890588"/>
                    <a:gd name="connsiteY2" fmla="*/ 527049 h 527049"/>
                    <a:gd name="connsiteX0" fmla="*/ 823912 w 887413"/>
                    <a:gd name="connsiteY0" fmla="*/ 155574 h 527049"/>
                    <a:gd name="connsiteX1" fmla="*/ 887413 w 887413"/>
                    <a:gd name="connsiteY1" fmla="*/ 0 h 527049"/>
                    <a:gd name="connsiteX2" fmla="*/ 0 w 887413"/>
                    <a:gd name="connsiteY2" fmla="*/ 527049 h 527049"/>
                    <a:gd name="connsiteX0" fmla="*/ 823912 w 892175"/>
                    <a:gd name="connsiteY0" fmla="*/ 157161 h 528636"/>
                    <a:gd name="connsiteX1" fmla="*/ 892175 w 892175"/>
                    <a:gd name="connsiteY1" fmla="*/ 0 h 528636"/>
                    <a:gd name="connsiteX2" fmla="*/ 0 w 892175"/>
                    <a:gd name="connsiteY2" fmla="*/ 528636 h 528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92175" h="528636">
                      <a:moveTo>
                        <a:pt x="823912" y="157161"/>
                      </a:moveTo>
                      <a:lnTo>
                        <a:pt x="892175" y="0"/>
                      </a:lnTo>
                      <a:lnTo>
                        <a:pt x="0" y="528636"/>
                      </a:lnTo>
                    </a:path>
                  </a:pathLst>
                </a:custGeom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6" name="Gruppieren 5"/>
            <p:cNvGrpSpPr/>
            <p:nvPr/>
          </p:nvGrpSpPr>
          <p:grpSpPr>
            <a:xfrm>
              <a:off x="2675095" y="3634463"/>
              <a:ext cx="1865314" cy="528638"/>
              <a:chOff x="1906503" y="3918046"/>
              <a:chExt cx="1865314" cy="528638"/>
            </a:xfrm>
          </p:grpSpPr>
          <p:sp>
            <p:nvSpPr>
              <p:cNvPr id="7" name="Freihandform 6"/>
              <p:cNvSpPr/>
              <p:nvPr/>
            </p:nvSpPr>
            <p:spPr>
              <a:xfrm>
                <a:off x="1914416" y="3921699"/>
                <a:ext cx="1849488" cy="521332"/>
              </a:xfrm>
              <a:custGeom>
                <a:avLst/>
                <a:gdLst>
                  <a:gd name="connsiteX0" fmla="*/ 0 w 1849488"/>
                  <a:gd name="connsiteY0" fmla="*/ 521332 h 521332"/>
                  <a:gd name="connsiteX1" fmla="*/ 959914 w 1849488"/>
                  <a:gd name="connsiteY1" fmla="*/ 521332 h 521332"/>
                  <a:gd name="connsiteX2" fmla="*/ 1849488 w 1849488"/>
                  <a:gd name="connsiteY2" fmla="*/ 0 h 521332"/>
                  <a:gd name="connsiteX3" fmla="*/ 873025 w 1849488"/>
                  <a:gd name="connsiteY3" fmla="*/ 16550 h 521332"/>
                  <a:gd name="connsiteX4" fmla="*/ 0 w 1849488"/>
                  <a:gd name="connsiteY4" fmla="*/ 521332 h 521332"/>
                  <a:gd name="connsiteX0" fmla="*/ 0 w 1849488"/>
                  <a:gd name="connsiteY0" fmla="*/ 521332 h 521332"/>
                  <a:gd name="connsiteX1" fmla="*/ 959914 w 1849488"/>
                  <a:gd name="connsiteY1" fmla="*/ 521332 h 521332"/>
                  <a:gd name="connsiteX2" fmla="*/ 1849488 w 1849488"/>
                  <a:gd name="connsiteY2" fmla="*/ 0 h 521332"/>
                  <a:gd name="connsiteX3" fmla="*/ 884137 w 1849488"/>
                  <a:gd name="connsiteY3" fmla="*/ 675 h 521332"/>
                  <a:gd name="connsiteX4" fmla="*/ 0 w 1849488"/>
                  <a:gd name="connsiteY4" fmla="*/ 521332 h 521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488" h="521332">
                    <a:moveTo>
                      <a:pt x="0" y="521332"/>
                    </a:moveTo>
                    <a:lnTo>
                      <a:pt x="959914" y="521332"/>
                    </a:lnTo>
                    <a:lnTo>
                      <a:pt x="1849488" y="0"/>
                    </a:lnTo>
                    <a:lnTo>
                      <a:pt x="884137" y="675"/>
                    </a:lnTo>
                    <a:lnTo>
                      <a:pt x="0" y="52133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8" name="Gruppieren 7"/>
              <p:cNvGrpSpPr/>
              <p:nvPr/>
            </p:nvGrpSpPr>
            <p:grpSpPr>
              <a:xfrm>
                <a:off x="1906503" y="3918046"/>
                <a:ext cx="1865314" cy="528638"/>
                <a:chOff x="1908174" y="3917950"/>
                <a:chExt cx="1865314" cy="528638"/>
              </a:xfrm>
            </p:grpSpPr>
            <p:sp>
              <p:nvSpPr>
                <p:cNvPr id="9" name="Freihandform 8"/>
                <p:cNvSpPr/>
                <p:nvPr/>
              </p:nvSpPr>
              <p:spPr>
                <a:xfrm>
                  <a:off x="1908176" y="4070351"/>
                  <a:ext cx="966788" cy="374650"/>
                </a:xfrm>
                <a:custGeom>
                  <a:avLst/>
                  <a:gdLst>
                    <a:gd name="connsiteX0" fmla="*/ 0 w 957263"/>
                    <a:gd name="connsiteY0" fmla="*/ 357187 h 357187"/>
                    <a:gd name="connsiteX1" fmla="*/ 842963 w 957263"/>
                    <a:gd name="connsiteY1" fmla="*/ 0 h 357187"/>
                    <a:gd name="connsiteX2" fmla="*/ 957263 w 957263"/>
                    <a:gd name="connsiteY2" fmla="*/ 355600 h 357187"/>
                    <a:gd name="connsiteX3" fmla="*/ 0 w 957263"/>
                    <a:gd name="connsiteY3" fmla="*/ 357187 h 357187"/>
                    <a:gd name="connsiteX0" fmla="*/ 0 w 963613"/>
                    <a:gd name="connsiteY0" fmla="*/ 360362 h 360362"/>
                    <a:gd name="connsiteX1" fmla="*/ 849313 w 963613"/>
                    <a:gd name="connsiteY1" fmla="*/ 0 h 360362"/>
                    <a:gd name="connsiteX2" fmla="*/ 963613 w 963613"/>
                    <a:gd name="connsiteY2" fmla="*/ 355600 h 360362"/>
                    <a:gd name="connsiteX3" fmla="*/ 0 w 963613"/>
                    <a:gd name="connsiteY3" fmla="*/ 360362 h 360362"/>
                    <a:gd name="connsiteX0" fmla="*/ 0 w 966788"/>
                    <a:gd name="connsiteY0" fmla="*/ 360362 h 360362"/>
                    <a:gd name="connsiteX1" fmla="*/ 849313 w 966788"/>
                    <a:gd name="connsiteY1" fmla="*/ 0 h 360362"/>
                    <a:gd name="connsiteX2" fmla="*/ 966788 w 966788"/>
                    <a:gd name="connsiteY2" fmla="*/ 358775 h 360362"/>
                    <a:gd name="connsiteX3" fmla="*/ 0 w 966788"/>
                    <a:gd name="connsiteY3" fmla="*/ 360362 h 360362"/>
                    <a:gd name="connsiteX0" fmla="*/ 0 w 966788"/>
                    <a:gd name="connsiteY0" fmla="*/ 374650 h 374650"/>
                    <a:gd name="connsiteX1" fmla="*/ 828676 w 966788"/>
                    <a:gd name="connsiteY1" fmla="*/ 0 h 374650"/>
                    <a:gd name="connsiteX2" fmla="*/ 966788 w 966788"/>
                    <a:gd name="connsiteY2" fmla="*/ 373063 h 374650"/>
                    <a:gd name="connsiteX3" fmla="*/ 0 w 966788"/>
                    <a:gd name="connsiteY3" fmla="*/ 374650 h 374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6788" h="374650">
                      <a:moveTo>
                        <a:pt x="0" y="374650"/>
                      </a:moveTo>
                      <a:lnTo>
                        <a:pt x="828676" y="0"/>
                      </a:lnTo>
                      <a:lnTo>
                        <a:pt x="966788" y="373063"/>
                      </a:lnTo>
                      <a:lnTo>
                        <a:pt x="0" y="3746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" name="Freihandform 9"/>
                <p:cNvSpPr/>
                <p:nvPr/>
              </p:nvSpPr>
              <p:spPr>
                <a:xfrm>
                  <a:off x="2735263" y="3919538"/>
                  <a:ext cx="1035049" cy="527050"/>
                </a:xfrm>
                <a:custGeom>
                  <a:avLst/>
                  <a:gdLst>
                    <a:gd name="connsiteX0" fmla="*/ 0 w 1009650"/>
                    <a:gd name="connsiteY0" fmla="*/ 171450 h 520700"/>
                    <a:gd name="connsiteX1" fmla="*/ 1009650 w 1009650"/>
                    <a:gd name="connsiteY1" fmla="*/ 0 h 520700"/>
                    <a:gd name="connsiteX2" fmla="*/ 119062 w 1009650"/>
                    <a:gd name="connsiteY2" fmla="*/ 520700 h 520700"/>
                    <a:gd name="connsiteX0" fmla="*/ 0 w 1028700"/>
                    <a:gd name="connsiteY0" fmla="*/ 152400 h 520700"/>
                    <a:gd name="connsiteX1" fmla="*/ 1028700 w 1028700"/>
                    <a:gd name="connsiteY1" fmla="*/ 0 h 520700"/>
                    <a:gd name="connsiteX2" fmla="*/ 138112 w 1028700"/>
                    <a:gd name="connsiteY2" fmla="*/ 520700 h 520700"/>
                    <a:gd name="connsiteX0" fmla="*/ 0 w 1028700"/>
                    <a:gd name="connsiteY0" fmla="*/ 152400 h 528637"/>
                    <a:gd name="connsiteX1" fmla="*/ 1028700 w 1028700"/>
                    <a:gd name="connsiteY1" fmla="*/ 0 h 528637"/>
                    <a:gd name="connsiteX2" fmla="*/ 141287 w 1028700"/>
                    <a:gd name="connsiteY2" fmla="*/ 528637 h 528637"/>
                    <a:gd name="connsiteX0" fmla="*/ 0 w 1033462"/>
                    <a:gd name="connsiteY0" fmla="*/ 152400 h 528637"/>
                    <a:gd name="connsiteX1" fmla="*/ 1033462 w 1033462"/>
                    <a:gd name="connsiteY1" fmla="*/ 0 h 528637"/>
                    <a:gd name="connsiteX2" fmla="*/ 141287 w 1033462"/>
                    <a:gd name="connsiteY2" fmla="*/ 528637 h 528637"/>
                    <a:gd name="connsiteX0" fmla="*/ 0 w 1036637"/>
                    <a:gd name="connsiteY0" fmla="*/ 150813 h 527050"/>
                    <a:gd name="connsiteX1" fmla="*/ 1036637 w 1036637"/>
                    <a:gd name="connsiteY1" fmla="*/ 0 h 527050"/>
                    <a:gd name="connsiteX2" fmla="*/ 141287 w 1036637"/>
                    <a:gd name="connsiteY2" fmla="*/ 527050 h 527050"/>
                    <a:gd name="connsiteX0" fmla="*/ 0 w 1035049"/>
                    <a:gd name="connsiteY0" fmla="*/ 150813 h 527050"/>
                    <a:gd name="connsiteX1" fmla="*/ 1035049 w 1035049"/>
                    <a:gd name="connsiteY1" fmla="*/ 0 h 527050"/>
                    <a:gd name="connsiteX2" fmla="*/ 141287 w 1035049"/>
                    <a:gd name="connsiteY2" fmla="*/ 527050 h 527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5049" h="527050">
                      <a:moveTo>
                        <a:pt x="0" y="150813"/>
                      </a:moveTo>
                      <a:lnTo>
                        <a:pt x="1035049" y="0"/>
                      </a:lnTo>
                      <a:lnTo>
                        <a:pt x="141287" y="527050"/>
                      </a:lnTo>
                    </a:path>
                  </a:pathLst>
                </a:custGeom>
                <a:solidFill>
                  <a:schemeClr val="accent1">
                    <a:lumMod val="20000"/>
                    <a:lumOff val="80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Freihandform 10"/>
                <p:cNvSpPr/>
                <p:nvPr/>
              </p:nvSpPr>
              <p:spPr>
                <a:xfrm>
                  <a:off x="2733676" y="3917950"/>
                  <a:ext cx="1039812" cy="155575"/>
                </a:xfrm>
                <a:custGeom>
                  <a:avLst/>
                  <a:gdLst>
                    <a:gd name="connsiteX0" fmla="*/ 0 w 1001713"/>
                    <a:gd name="connsiteY0" fmla="*/ 168275 h 168275"/>
                    <a:gd name="connsiteX1" fmla="*/ 41275 w 1001713"/>
                    <a:gd name="connsiteY1" fmla="*/ 0 h 168275"/>
                    <a:gd name="connsiteX2" fmla="*/ 1001713 w 1001713"/>
                    <a:gd name="connsiteY2" fmla="*/ 1588 h 168275"/>
                    <a:gd name="connsiteX3" fmla="*/ 0 w 1001713"/>
                    <a:gd name="connsiteY3" fmla="*/ 168275 h 168275"/>
                    <a:gd name="connsiteX0" fmla="*/ 0 w 1027113"/>
                    <a:gd name="connsiteY0" fmla="*/ 155575 h 155575"/>
                    <a:gd name="connsiteX1" fmla="*/ 66675 w 1027113"/>
                    <a:gd name="connsiteY1" fmla="*/ 0 h 155575"/>
                    <a:gd name="connsiteX2" fmla="*/ 1027113 w 1027113"/>
                    <a:gd name="connsiteY2" fmla="*/ 1588 h 155575"/>
                    <a:gd name="connsiteX3" fmla="*/ 0 w 1027113"/>
                    <a:gd name="connsiteY3" fmla="*/ 155575 h 155575"/>
                    <a:gd name="connsiteX0" fmla="*/ 0 w 1041400"/>
                    <a:gd name="connsiteY0" fmla="*/ 155575 h 155575"/>
                    <a:gd name="connsiteX1" fmla="*/ 66675 w 1041400"/>
                    <a:gd name="connsiteY1" fmla="*/ 0 h 155575"/>
                    <a:gd name="connsiteX2" fmla="*/ 1041400 w 1041400"/>
                    <a:gd name="connsiteY2" fmla="*/ 1 h 155575"/>
                    <a:gd name="connsiteX3" fmla="*/ 0 w 1041400"/>
                    <a:gd name="connsiteY3" fmla="*/ 155575 h 155575"/>
                    <a:gd name="connsiteX0" fmla="*/ 0 w 1039812"/>
                    <a:gd name="connsiteY0" fmla="*/ 155575 h 155575"/>
                    <a:gd name="connsiteX1" fmla="*/ 66675 w 1039812"/>
                    <a:gd name="connsiteY1" fmla="*/ 0 h 155575"/>
                    <a:gd name="connsiteX2" fmla="*/ 1039812 w 1039812"/>
                    <a:gd name="connsiteY2" fmla="*/ 1589 h 155575"/>
                    <a:gd name="connsiteX3" fmla="*/ 0 w 1039812"/>
                    <a:gd name="connsiteY3" fmla="*/ 155575 h 155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9812" h="155575">
                      <a:moveTo>
                        <a:pt x="0" y="155575"/>
                      </a:moveTo>
                      <a:lnTo>
                        <a:pt x="66675" y="0"/>
                      </a:lnTo>
                      <a:lnTo>
                        <a:pt x="1039812" y="1589"/>
                      </a:lnTo>
                      <a:lnTo>
                        <a:pt x="0" y="155575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Freihandform 11"/>
                <p:cNvSpPr/>
                <p:nvPr/>
              </p:nvSpPr>
              <p:spPr>
                <a:xfrm>
                  <a:off x="1908174" y="3917951"/>
                  <a:ext cx="892175" cy="528636"/>
                </a:xfrm>
                <a:custGeom>
                  <a:avLst/>
                  <a:gdLst>
                    <a:gd name="connsiteX0" fmla="*/ 841375 w 884238"/>
                    <a:gd name="connsiteY0" fmla="*/ 166687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17562 w 884238"/>
                    <a:gd name="connsiteY0" fmla="*/ 155574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23912 w 890588"/>
                    <a:gd name="connsiteY0" fmla="*/ 155574 h 527049"/>
                    <a:gd name="connsiteX1" fmla="*/ 890588 w 890588"/>
                    <a:gd name="connsiteY1" fmla="*/ 0 h 527049"/>
                    <a:gd name="connsiteX2" fmla="*/ 0 w 890588"/>
                    <a:gd name="connsiteY2" fmla="*/ 527049 h 527049"/>
                    <a:gd name="connsiteX0" fmla="*/ 823912 w 887413"/>
                    <a:gd name="connsiteY0" fmla="*/ 155574 h 527049"/>
                    <a:gd name="connsiteX1" fmla="*/ 887413 w 887413"/>
                    <a:gd name="connsiteY1" fmla="*/ 0 h 527049"/>
                    <a:gd name="connsiteX2" fmla="*/ 0 w 887413"/>
                    <a:gd name="connsiteY2" fmla="*/ 527049 h 527049"/>
                    <a:gd name="connsiteX0" fmla="*/ 823912 w 892175"/>
                    <a:gd name="connsiteY0" fmla="*/ 157161 h 528636"/>
                    <a:gd name="connsiteX1" fmla="*/ 892175 w 892175"/>
                    <a:gd name="connsiteY1" fmla="*/ 0 h 528636"/>
                    <a:gd name="connsiteX2" fmla="*/ 0 w 892175"/>
                    <a:gd name="connsiteY2" fmla="*/ 528636 h 528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92175" h="528636">
                      <a:moveTo>
                        <a:pt x="823912" y="157161"/>
                      </a:moveTo>
                      <a:lnTo>
                        <a:pt x="892175" y="0"/>
                      </a:lnTo>
                      <a:lnTo>
                        <a:pt x="0" y="528636"/>
                      </a:lnTo>
                    </a:path>
                  </a:pathLst>
                </a:custGeom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52882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uppieren 255"/>
          <p:cNvGrpSpPr/>
          <p:nvPr/>
        </p:nvGrpSpPr>
        <p:grpSpPr>
          <a:xfrm>
            <a:off x="1279235" y="248851"/>
            <a:ext cx="3691016" cy="2769297"/>
            <a:chOff x="1353711" y="2003671"/>
            <a:chExt cx="3691016" cy="2769297"/>
          </a:xfrm>
        </p:grpSpPr>
        <p:grpSp>
          <p:nvGrpSpPr>
            <p:cNvPr id="154" name="Gruppieren 153"/>
            <p:cNvGrpSpPr/>
            <p:nvPr/>
          </p:nvGrpSpPr>
          <p:grpSpPr>
            <a:xfrm>
              <a:off x="1353711" y="3514779"/>
              <a:ext cx="3691016" cy="1258189"/>
              <a:chOff x="5127735" y="3474681"/>
              <a:chExt cx="3691016" cy="1258189"/>
            </a:xfrm>
          </p:grpSpPr>
          <p:sp>
            <p:nvSpPr>
              <p:cNvPr id="155" name="Rechteck 154"/>
              <p:cNvSpPr/>
              <p:nvPr/>
            </p:nvSpPr>
            <p:spPr>
              <a:xfrm>
                <a:off x="5127735" y="4526781"/>
                <a:ext cx="1958865" cy="20608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Parallelogramm 155"/>
              <p:cNvSpPr/>
              <p:nvPr/>
            </p:nvSpPr>
            <p:spPr>
              <a:xfrm rot="10800000" flipH="1" flipV="1">
                <a:off x="5127738" y="3474681"/>
                <a:ext cx="3691011" cy="1052100"/>
              </a:xfrm>
              <a:prstGeom prst="parallelogram">
                <a:avLst>
                  <a:gd name="adj" fmla="val 16413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Parallelogramm 156"/>
              <p:cNvSpPr/>
              <p:nvPr/>
            </p:nvSpPr>
            <p:spPr>
              <a:xfrm rot="5400000" flipV="1">
                <a:off x="7323583" y="3237702"/>
                <a:ext cx="1258188" cy="1732148"/>
              </a:xfrm>
              <a:prstGeom prst="parallelogram">
                <a:avLst>
                  <a:gd name="adj" fmla="val 8407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78" name="Gruppieren 277"/>
            <p:cNvGrpSpPr/>
            <p:nvPr/>
          </p:nvGrpSpPr>
          <p:grpSpPr>
            <a:xfrm>
              <a:off x="1353711" y="2460631"/>
              <a:ext cx="3691016" cy="2078580"/>
              <a:chOff x="5476770" y="3144195"/>
              <a:chExt cx="3691016" cy="2078580"/>
            </a:xfrm>
          </p:grpSpPr>
          <p:grpSp>
            <p:nvGrpSpPr>
              <p:cNvPr id="262" name="Gruppieren 261"/>
              <p:cNvGrpSpPr/>
              <p:nvPr/>
            </p:nvGrpSpPr>
            <p:grpSpPr>
              <a:xfrm>
                <a:off x="5476770" y="3144195"/>
                <a:ext cx="3691016" cy="2078580"/>
                <a:chOff x="5127735" y="3474681"/>
                <a:chExt cx="3691016" cy="2078580"/>
              </a:xfrm>
            </p:grpSpPr>
            <p:sp>
              <p:nvSpPr>
                <p:cNvPr id="265" name="Rechteck 264"/>
                <p:cNvSpPr/>
                <p:nvPr/>
              </p:nvSpPr>
              <p:spPr>
                <a:xfrm>
                  <a:off x="5127735" y="4526781"/>
                  <a:ext cx="1958865" cy="1026480"/>
                </a:xfrm>
                <a:prstGeom prst="rect">
                  <a:avLst/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6" name="Parallelogramm 265"/>
                <p:cNvSpPr/>
                <p:nvPr/>
              </p:nvSpPr>
              <p:spPr>
                <a:xfrm rot="10800000" flipH="1" flipV="1">
                  <a:off x="5127738" y="3474681"/>
                  <a:ext cx="3691011" cy="1052100"/>
                </a:xfrm>
                <a:prstGeom prst="parallelogram">
                  <a:avLst>
                    <a:gd name="adj" fmla="val 164136"/>
                  </a:avLst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7" name="Parallelogramm 266"/>
                <p:cNvSpPr/>
                <p:nvPr/>
              </p:nvSpPr>
              <p:spPr>
                <a:xfrm rot="5400000" flipV="1">
                  <a:off x="6913387" y="3647897"/>
                  <a:ext cx="2078579" cy="1732148"/>
                </a:xfrm>
                <a:prstGeom prst="parallelogram">
                  <a:avLst>
                    <a:gd name="adj" fmla="val 61343"/>
                  </a:avLst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9" name="Freihandform 268"/>
              <p:cNvSpPr/>
              <p:nvPr/>
            </p:nvSpPr>
            <p:spPr>
              <a:xfrm>
                <a:off x="5709709" y="4219045"/>
                <a:ext cx="488950" cy="980017"/>
              </a:xfrm>
              <a:custGeom>
                <a:avLst/>
                <a:gdLst>
                  <a:gd name="connsiteX0" fmla="*/ 42334 w 508000"/>
                  <a:gd name="connsiteY0" fmla="*/ 0 h 1032933"/>
                  <a:gd name="connsiteX1" fmla="*/ 325967 w 508000"/>
                  <a:gd name="connsiteY1" fmla="*/ 419100 h 1032933"/>
                  <a:gd name="connsiteX2" fmla="*/ 0 w 508000"/>
                  <a:gd name="connsiteY2" fmla="*/ 1032933 h 1032933"/>
                  <a:gd name="connsiteX3" fmla="*/ 71967 w 508000"/>
                  <a:gd name="connsiteY3" fmla="*/ 1020233 h 1032933"/>
                  <a:gd name="connsiteX4" fmla="*/ 296334 w 508000"/>
                  <a:gd name="connsiteY4" fmla="*/ 626533 h 1032933"/>
                  <a:gd name="connsiteX5" fmla="*/ 440267 w 508000"/>
                  <a:gd name="connsiteY5" fmla="*/ 1024466 h 1032933"/>
                  <a:gd name="connsiteX6" fmla="*/ 508000 w 508000"/>
                  <a:gd name="connsiteY6" fmla="*/ 1020233 h 1032933"/>
                  <a:gd name="connsiteX7" fmla="*/ 330200 w 508000"/>
                  <a:gd name="connsiteY7" fmla="*/ 567266 h 1032933"/>
                  <a:gd name="connsiteX8" fmla="*/ 410634 w 508000"/>
                  <a:gd name="connsiteY8" fmla="*/ 389466 h 1032933"/>
                  <a:gd name="connsiteX9" fmla="*/ 122767 w 508000"/>
                  <a:gd name="connsiteY9" fmla="*/ 21166 h 1032933"/>
                  <a:gd name="connsiteX10" fmla="*/ 42334 w 508000"/>
                  <a:gd name="connsiteY10" fmla="*/ 0 h 1032933"/>
                  <a:gd name="connsiteX0" fmla="*/ 42334 w 508000"/>
                  <a:gd name="connsiteY0" fmla="*/ 0 h 1032933"/>
                  <a:gd name="connsiteX1" fmla="*/ 325967 w 508000"/>
                  <a:gd name="connsiteY1" fmla="*/ 419100 h 1032933"/>
                  <a:gd name="connsiteX2" fmla="*/ 0 w 508000"/>
                  <a:gd name="connsiteY2" fmla="*/ 1032933 h 1032933"/>
                  <a:gd name="connsiteX3" fmla="*/ 79904 w 508000"/>
                  <a:gd name="connsiteY3" fmla="*/ 1032933 h 1032933"/>
                  <a:gd name="connsiteX4" fmla="*/ 296334 w 508000"/>
                  <a:gd name="connsiteY4" fmla="*/ 626533 h 1032933"/>
                  <a:gd name="connsiteX5" fmla="*/ 440267 w 508000"/>
                  <a:gd name="connsiteY5" fmla="*/ 1024466 h 1032933"/>
                  <a:gd name="connsiteX6" fmla="*/ 508000 w 508000"/>
                  <a:gd name="connsiteY6" fmla="*/ 1020233 h 1032933"/>
                  <a:gd name="connsiteX7" fmla="*/ 330200 w 508000"/>
                  <a:gd name="connsiteY7" fmla="*/ 567266 h 1032933"/>
                  <a:gd name="connsiteX8" fmla="*/ 410634 w 508000"/>
                  <a:gd name="connsiteY8" fmla="*/ 389466 h 1032933"/>
                  <a:gd name="connsiteX9" fmla="*/ 122767 w 508000"/>
                  <a:gd name="connsiteY9" fmla="*/ 21166 h 1032933"/>
                  <a:gd name="connsiteX10" fmla="*/ 42334 w 508000"/>
                  <a:gd name="connsiteY10" fmla="*/ 0 h 1032933"/>
                  <a:gd name="connsiteX0" fmla="*/ 42334 w 508000"/>
                  <a:gd name="connsiteY0" fmla="*/ 0 h 1032933"/>
                  <a:gd name="connsiteX1" fmla="*/ 325967 w 508000"/>
                  <a:gd name="connsiteY1" fmla="*/ 419100 h 1032933"/>
                  <a:gd name="connsiteX2" fmla="*/ 0 w 508000"/>
                  <a:gd name="connsiteY2" fmla="*/ 1032933 h 1032933"/>
                  <a:gd name="connsiteX3" fmla="*/ 79904 w 508000"/>
                  <a:gd name="connsiteY3" fmla="*/ 1032933 h 1032933"/>
                  <a:gd name="connsiteX4" fmla="*/ 283634 w 508000"/>
                  <a:gd name="connsiteY4" fmla="*/ 640821 h 1032933"/>
                  <a:gd name="connsiteX5" fmla="*/ 440267 w 508000"/>
                  <a:gd name="connsiteY5" fmla="*/ 1024466 h 1032933"/>
                  <a:gd name="connsiteX6" fmla="*/ 508000 w 508000"/>
                  <a:gd name="connsiteY6" fmla="*/ 1020233 h 1032933"/>
                  <a:gd name="connsiteX7" fmla="*/ 330200 w 508000"/>
                  <a:gd name="connsiteY7" fmla="*/ 567266 h 1032933"/>
                  <a:gd name="connsiteX8" fmla="*/ 410634 w 508000"/>
                  <a:gd name="connsiteY8" fmla="*/ 389466 h 1032933"/>
                  <a:gd name="connsiteX9" fmla="*/ 122767 w 508000"/>
                  <a:gd name="connsiteY9" fmla="*/ 21166 h 1032933"/>
                  <a:gd name="connsiteX10" fmla="*/ 42334 w 508000"/>
                  <a:gd name="connsiteY10" fmla="*/ 0 h 1032933"/>
                  <a:gd name="connsiteX0" fmla="*/ 42334 w 508000"/>
                  <a:gd name="connsiteY0" fmla="*/ 0 h 1032933"/>
                  <a:gd name="connsiteX1" fmla="*/ 325967 w 508000"/>
                  <a:gd name="connsiteY1" fmla="*/ 419100 h 1032933"/>
                  <a:gd name="connsiteX2" fmla="*/ 0 w 508000"/>
                  <a:gd name="connsiteY2" fmla="*/ 1032933 h 1032933"/>
                  <a:gd name="connsiteX3" fmla="*/ 79904 w 508000"/>
                  <a:gd name="connsiteY3" fmla="*/ 1032933 h 1032933"/>
                  <a:gd name="connsiteX4" fmla="*/ 283634 w 508000"/>
                  <a:gd name="connsiteY4" fmla="*/ 640821 h 1032933"/>
                  <a:gd name="connsiteX5" fmla="*/ 440267 w 508000"/>
                  <a:gd name="connsiteY5" fmla="*/ 1024466 h 1032933"/>
                  <a:gd name="connsiteX6" fmla="*/ 508000 w 508000"/>
                  <a:gd name="connsiteY6" fmla="*/ 1020233 h 1032933"/>
                  <a:gd name="connsiteX7" fmla="*/ 330200 w 508000"/>
                  <a:gd name="connsiteY7" fmla="*/ 572028 h 1032933"/>
                  <a:gd name="connsiteX8" fmla="*/ 410634 w 508000"/>
                  <a:gd name="connsiteY8" fmla="*/ 389466 h 1032933"/>
                  <a:gd name="connsiteX9" fmla="*/ 122767 w 508000"/>
                  <a:gd name="connsiteY9" fmla="*/ 21166 h 1032933"/>
                  <a:gd name="connsiteX10" fmla="*/ 42334 w 508000"/>
                  <a:gd name="connsiteY10" fmla="*/ 0 h 1032933"/>
                  <a:gd name="connsiteX0" fmla="*/ 42334 w 508000"/>
                  <a:gd name="connsiteY0" fmla="*/ 0 h 1032933"/>
                  <a:gd name="connsiteX1" fmla="*/ 325967 w 508000"/>
                  <a:gd name="connsiteY1" fmla="*/ 419100 h 1032933"/>
                  <a:gd name="connsiteX2" fmla="*/ 0 w 508000"/>
                  <a:gd name="connsiteY2" fmla="*/ 1032933 h 1032933"/>
                  <a:gd name="connsiteX3" fmla="*/ 79904 w 508000"/>
                  <a:gd name="connsiteY3" fmla="*/ 1032933 h 1032933"/>
                  <a:gd name="connsiteX4" fmla="*/ 283634 w 508000"/>
                  <a:gd name="connsiteY4" fmla="*/ 640821 h 1032933"/>
                  <a:gd name="connsiteX5" fmla="*/ 440267 w 508000"/>
                  <a:gd name="connsiteY5" fmla="*/ 1024466 h 1032933"/>
                  <a:gd name="connsiteX6" fmla="*/ 508000 w 508000"/>
                  <a:gd name="connsiteY6" fmla="*/ 1020233 h 1032933"/>
                  <a:gd name="connsiteX7" fmla="*/ 330200 w 508000"/>
                  <a:gd name="connsiteY7" fmla="*/ 572028 h 1032933"/>
                  <a:gd name="connsiteX8" fmla="*/ 402696 w 508000"/>
                  <a:gd name="connsiteY8" fmla="*/ 433916 h 1032933"/>
                  <a:gd name="connsiteX9" fmla="*/ 122767 w 508000"/>
                  <a:gd name="connsiteY9" fmla="*/ 21166 h 1032933"/>
                  <a:gd name="connsiteX10" fmla="*/ 42334 w 508000"/>
                  <a:gd name="connsiteY10" fmla="*/ 0 h 1032933"/>
                  <a:gd name="connsiteX0" fmla="*/ 42334 w 508000"/>
                  <a:gd name="connsiteY0" fmla="*/ 0 h 1032933"/>
                  <a:gd name="connsiteX1" fmla="*/ 325967 w 508000"/>
                  <a:gd name="connsiteY1" fmla="*/ 419100 h 1032933"/>
                  <a:gd name="connsiteX2" fmla="*/ 0 w 508000"/>
                  <a:gd name="connsiteY2" fmla="*/ 1032933 h 1032933"/>
                  <a:gd name="connsiteX3" fmla="*/ 79904 w 508000"/>
                  <a:gd name="connsiteY3" fmla="*/ 1032933 h 1032933"/>
                  <a:gd name="connsiteX4" fmla="*/ 283634 w 508000"/>
                  <a:gd name="connsiteY4" fmla="*/ 640821 h 1032933"/>
                  <a:gd name="connsiteX5" fmla="*/ 440267 w 508000"/>
                  <a:gd name="connsiteY5" fmla="*/ 1024466 h 1032933"/>
                  <a:gd name="connsiteX6" fmla="*/ 508000 w 508000"/>
                  <a:gd name="connsiteY6" fmla="*/ 1020233 h 1032933"/>
                  <a:gd name="connsiteX7" fmla="*/ 330200 w 508000"/>
                  <a:gd name="connsiteY7" fmla="*/ 572028 h 1032933"/>
                  <a:gd name="connsiteX8" fmla="*/ 407459 w 508000"/>
                  <a:gd name="connsiteY8" fmla="*/ 419629 h 1032933"/>
                  <a:gd name="connsiteX9" fmla="*/ 122767 w 508000"/>
                  <a:gd name="connsiteY9" fmla="*/ 21166 h 1032933"/>
                  <a:gd name="connsiteX10" fmla="*/ 42334 w 508000"/>
                  <a:gd name="connsiteY10" fmla="*/ 0 h 1032933"/>
                  <a:gd name="connsiteX0" fmla="*/ 42334 w 508000"/>
                  <a:gd name="connsiteY0" fmla="*/ 0 h 1032933"/>
                  <a:gd name="connsiteX1" fmla="*/ 325967 w 508000"/>
                  <a:gd name="connsiteY1" fmla="*/ 419100 h 1032933"/>
                  <a:gd name="connsiteX2" fmla="*/ 0 w 508000"/>
                  <a:gd name="connsiteY2" fmla="*/ 1032933 h 1032933"/>
                  <a:gd name="connsiteX3" fmla="*/ 79904 w 508000"/>
                  <a:gd name="connsiteY3" fmla="*/ 1032933 h 1032933"/>
                  <a:gd name="connsiteX4" fmla="*/ 283634 w 508000"/>
                  <a:gd name="connsiteY4" fmla="*/ 640821 h 1032933"/>
                  <a:gd name="connsiteX5" fmla="*/ 440267 w 508000"/>
                  <a:gd name="connsiteY5" fmla="*/ 1024466 h 1032933"/>
                  <a:gd name="connsiteX6" fmla="*/ 508000 w 508000"/>
                  <a:gd name="connsiteY6" fmla="*/ 1020233 h 1032933"/>
                  <a:gd name="connsiteX7" fmla="*/ 330200 w 508000"/>
                  <a:gd name="connsiteY7" fmla="*/ 572028 h 1032933"/>
                  <a:gd name="connsiteX8" fmla="*/ 407459 w 508000"/>
                  <a:gd name="connsiteY8" fmla="*/ 419629 h 1032933"/>
                  <a:gd name="connsiteX9" fmla="*/ 129117 w 508000"/>
                  <a:gd name="connsiteY9" fmla="*/ 6878 h 1032933"/>
                  <a:gd name="connsiteX10" fmla="*/ 42334 w 508000"/>
                  <a:gd name="connsiteY10" fmla="*/ 0 h 1032933"/>
                  <a:gd name="connsiteX0" fmla="*/ 51859 w 508000"/>
                  <a:gd name="connsiteY0" fmla="*/ 0 h 1026583"/>
                  <a:gd name="connsiteX1" fmla="*/ 325967 w 508000"/>
                  <a:gd name="connsiteY1" fmla="*/ 412750 h 1026583"/>
                  <a:gd name="connsiteX2" fmla="*/ 0 w 508000"/>
                  <a:gd name="connsiteY2" fmla="*/ 1026583 h 1026583"/>
                  <a:gd name="connsiteX3" fmla="*/ 79904 w 508000"/>
                  <a:gd name="connsiteY3" fmla="*/ 1026583 h 1026583"/>
                  <a:gd name="connsiteX4" fmla="*/ 283634 w 508000"/>
                  <a:gd name="connsiteY4" fmla="*/ 634471 h 1026583"/>
                  <a:gd name="connsiteX5" fmla="*/ 440267 w 508000"/>
                  <a:gd name="connsiteY5" fmla="*/ 1018116 h 1026583"/>
                  <a:gd name="connsiteX6" fmla="*/ 508000 w 508000"/>
                  <a:gd name="connsiteY6" fmla="*/ 1013883 h 1026583"/>
                  <a:gd name="connsiteX7" fmla="*/ 330200 w 508000"/>
                  <a:gd name="connsiteY7" fmla="*/ 565678 h 1026583"/>
                  <a:gd name="connsiteX8" fmla="*/ 407459 w 508000"/>
                  <a:gd name="connsiteY8" fmla="*/ 413279 h 1026583"/>
                  <a:gd name="connsiteX9" fmla="*/ 129117 w 508000"/>
                  <a:gd name="connsiteY9" fmla="*/ 528 h 1026583"/>
                  <a:gd name="connsiteX10" fmla="*/ 51859 w 508000"/>
                  <a:gd name="connsiteY10" fmla="*/ 0 h 1026583"/>
                  <a:gd name="connsiteX0" fmla="*/ 51859 w 512763"/>
                  <a:gd name="connsiteY0" fmla="*/ 0 h 1026583"/>
                  <a:gd name="connsiteX1" fmla="*/ 325967 w 512763"/>
                  <a:gd name="connsiteY1" fmla="*/ 412750 h 1026583"/>
                  <a:gd name="connsiteX2" fmla="*/ 0 w 512763"/>
                  <a:gd name="connsiteY2" fmla="*/ 1026583 h 1026583"/>
                  <a:gd name="connsiteX3" fmla="*/ 79904 w 512763"/>
                  <a:gd name="connsiteY3" fmla="*/ 1026583 h 1026583"/>
                  <a:gd name="connsiteX4" fmla="*/ 283634 w 512763"/>
                  <a:gd name="connsiteY4" fmla="*/ 634471 h 1026583"/>
                  <a:gd name="connsiteX5" fmla="*/ 440267 w 512763"/>
                  <a:gd name="connsiteY5" fmla="*/ 1018116 h 1026583"/>
                  <a:gd name="connsiteX6" fmla="*/ 512763 w 512763"/>
                  <a:gd name="connsiteY6" fmla="*/ 1021820 h 1026583"/>
                  <a:gd name="connsiteX7" fmla="*/ 330200 w 512763"/>
                  <a:gd name="connsiteY7" fmla="*/ 565678 h 1026583"/>
                  <a:gd name="connsiteX8" fmla="*/ 407459 w 512763"/>
                  <a:gd name="connsiteY8" fmla="*/ 413279 h 1026583"/>
                  <a:gd name="connsiteX9" fmla="*/ 129117 w 512763"/>
                  <a:gd name="connsiteY9" fmla="*/ 528 h 1026583"/>
                  <a:gd name="connsiteX10" fmla="*/ 51859 w 512763"/>
                  <a:gd name="connsiteY10" fmla="*/ 0 h 1026583"/>
                  <a:gd name="connsiteX0" fmla="*/ 48684 w 509588"/>
                  <a:gd name="connsiteY0" fmla="*/ 0 h 1026583"/>
                  <a:gd name="connsiteX1" fmla="*/ 322792 w 509588"/>
                  <a:gd name="connsiteY1" fmla="*/ 412750 h 1026583"/>
                  <a:gd name="connsiteX2" fmla="*/ 0 w 509588"/>
                  <a:gd name="connsiteY2" fmla="*/ 1004358 h 1026583"/>
                  <a:gd name="connsiteX3" fmla="*/ 76729 w 509588"/>
                  <a:gd name="connsiteY3" fmla="*/ 1026583 h 1026583"/>
                  <a:gd name="connsiteX4" fmla="*/ 280459 w 509588"/>
                  <a:gd name="connsiteY4" fmla="*/ 634471 h 1026583"/>
                  <a:gd name="connsiteX5" fmla="*/ 437092 w 509588"/>
                  <a:gd name="connsiteY5" fmla="*/ 1018116 h 1026583"/>
                  <a:gd name="connsiteX6" fmla="*/ 509588 w 509588"/>
                  <a:gd name="connsiteY6" fmla="*/ 1021820 h 1026583"/>
                  <a:gd name="connsiteX7" fmla="*/ 327025 w 509588"/>
                  <a:gd name="connsiteY7" fmla="*/ 565678 h 1026583"/>
                  <a:gd name="connsiteX8" fmla="*/ 404284 w 509588"/>
                  <a:gd name="connsiteY8" fmla="*/ 413279 h 1026583"/>
                  <a:gd name="connsiteX9" fmla="*/ 125942 w 509588"/>
                  <a:gd name="connsiteY9" fmla="*/ 528 h 1026583"/>
                  <a:gd name="connsiteX10" fmla="*/ 48684 w 509588"/>
                  <a:gd name="connsiteY10" fmla="*/ 0 h 1026583"/>
                  <a:gd name="connsiteX0" fmla="*/ 48684 w 509588"/>
                  <a:gd name="connsiteY0" fmla="*/ 0 h 1021820"/>
                  <a:gd name="connsiteX1" fmla="*/ 322792 w 509588"/>
                  <a:gd name="connsiteY1" fmla="*/ 412750 h 1021820"/>
                  <a:gd name="connsiteX2" fmla="*/ 0 w 509588"/>
                  <a:gd name="connsiteY2" fmla="*/ 1004358 h 1021820"/>
                  <a:gd name="connsiteX3" fmla="*/ 71967 w 509588"/>
                  <a:gd name="connsiteY3" fmla="*/ 1005945 h 1021820"/>
                  <a:gd name="connsiteX4" fmla="*/ 280459 w 509588"/>
                  <a:gd name="connsiteY4" fmla="*/ 634471 h 1021820"/>
                  <a:gd name="connsiteX5" fmla="*/ 437092 w 509588"/>
                  <a:gd name="connsiteY5" fmla="*/ 1018116 h 1021820"/>
                  <a:gd name="connsiteX6" fmla="*/ 509588 w 509588"/>
                  <a:gd name="connsiteY6" fmla="*/ 1021820 h 1021820"/>
                  <a:gd name="connsiteX7" fmla="*/ 327025 w 509588"/>
                  <a:gd name="connsiteY7" fmla="*/ 565678 h 1021820"/>
                  <a:gd name="connsiteX8" fmla="*/ 404284 w 509588"/>
                  <a:gd name="connsiteY8" fmla="*/ 413279 h 1021820"/>
                  <a:gd name="connsiteX9" fmla="*/ 125942 w 509588"/>
                  <a:gd name="connsiteY9" fmla="*/ 528 h 1021820"/>
                  <a:gd name="connsiteX10" fmla="*/ 48684 w 509588"/>
                  <a:gd name="connsiteY10" fmla="*/ 0 h 1021820"/>
                  <a:gd name="connsiteX0" fmla="*/ 48684 w 509588"/>
                  <a:gd name="connsiteY0" fmla="*/ 0 h 1021820"/>
                  <a:gd name="connsiteX1" fmla="*/ 322792 w 509588"/>
                  <a:gd name="connsiteY1" fmla="*/ 412750 h 1021820"/>
                  <a:gd name="connsiteX2" fmla="*/ 0 w 509588"/>
                  <a:gd name="connsiteY2" fmla="*/ 1004358 h 1021820"/>
                  <a:gd name="connsiteX3" fmla="*/ 71967 w 509588"/>
                  <a:gd name="connsiteY3" fmla="*/ 1005945 h 1021820"/>
                  <a:gd name="connsiteX4" fmla="*/ 280459 w 509588"/>
                  <a:gd name="connsiteY4" fmla="*/ 634471 h 1021820"/>
                  <a:gd name="connsiteX5" fmla="*/ 425980 w 509588"/>
                  <a:gd name="connsiteY5" fmla="*/ 1005416 h 1021820"/>
                  <a:gd name="connsiteX6" fmla="*/ 509588 w 509588"/>
                  <a:gd name="connsiteY6" fmla="*/ 1021820 h 1021820"/>
                  <a:gd name="connsiteX7" fmla="*/ 327025 w 509588"/>
                  <a:gd name="connsiteY7" fmla="*/ 565678 h 1021820"/>
                  <a:gd name="connsiteX8" fmla="*/ 404284 w 509588"/>
                  <a:gd name="connsiteY8" fmla="*/ 413279 h 1021820"/>
                  <a:gd name="connsiteX9" fmla="*/ 125942 w 509588"/>
                  <a:gd name="connsiteY9" fmla="*/ 528 h 1021820"/>
                  <a:gd name="connsiteX10" fmla="*/ 48684 w 509588"/>
                  <a:gd name="connsiteY10" fmla="*/ 0 h 1021820"/>
                  <a:gd name="connsiteX0" fmla="*/ 48684 w 487363"/>
                  <a:gd name="connsiteY0" fmla="*/ 0 h 1005945"/>
                  <a:gd name="connsiteX1" fmla="*/ 322792 w 487363"/>
                  <a:gd name="connsiteY1" fmla="*/ 412750 h 1005945"/>
                  <a:gd name="connsiteX2" fmla="*/ 0 w 487363"/>
                  <a:gd name="connsiteY2" fmla="*/ 1004358 h 1005945"/>
                  <a:gd name="connsiteX3" fmla="*/ 71967 w 487363"/>
                  <a:gd name="connsiteY3" fmla="*/ 1005945 h 1005945"/>
                  <a:gd name="connsiteX4" fmla="*/ 280459 w 487363"/>
                  <a:gd name="connsiteY4" fmla="*/ 634471 h 1005945"/>
                  <a:gd name="connsiteX5" fmla="*/ 425980 w 487363"/>
                  <a:gd name="connsiteY5" fmla="*/ 1005416 h 1005945"/>
                  <a:gd name="connsiteX6" fmla="*/ 487363 w 487363"/>
                  <a:gd name="connsiteY6" fmla="*/ 1005945 h 1005945"/>
                  <a:gd name="connsiteX7" fmla="*/ 327025 w 487363"/>
                  <a:gd name="connsiteY7" fmla="*/ 565678 h 1005945"/>
                  <a:gd name="connsiteX8" fmla="*/ 404284 w 487363"/>
                  <a:gd name="connsiteY8" fmla="*/ 413279 h 1005945"/>
                  <a:gd name="connsiteX9" fmla="*/ 125942 w 487363"/>
                  <a:gd name="connsiteY9" fmla="*/ 528 h 1005945"/>
                  <a:gd name="connsiteX10" fmla="*/ 48684 w 487363"/>
                  <a:gd name="connsiteY10" fmla="*/ 0 h 1005945"/>
                  <a:gd name="connsiteX0" fmla="*/ 48684 w 488950"/>
                  <a:gd name="connsiteY0" fmla="*/ 0 h 1005945"/>
                  <a:gd name="connsiteX1" fmla="*/ 322792 w 488950"/>
                  <a:gd name="connsiteY1" fmla="*/ 412750 h 1005945"/>
                  <a:gd name="connsiteX2" fmla="*/ 0 w 488950"/>
                  <a:gd name="connsiteY2" fmla="*/ 1004358 h 1005945"/>
                  <a:gd name="connsiteX3" fmla="*/ 71967 w 488950"/>
                  <a:gd name="connsiteY3" fmla="*/ 1005945 h 1005945"/>
                  <a:gd name="connsiteX4" fmla="*/ 280459 w 488950"/>
                  <a:gd name="connsiteY4" fmla="*/ 634471 h 1005945"/>
                  <a:gd name="connsiteX5" fmla="*/ 425980 w 488950"/>
                  <a:gd name="connsiteY5" fmla="*/ 1005416 h 1005945"/>
                  <a:gd name="connsiteX6" fmla="*/ 488950 w 488950"/>
                  <a:gd name="connsiteY6" fmla="*/ 1005945 h 1005945"/>
                  <a:gd name="connsiteX7" fmla="*/ 327025 w 488950"/>
                  <a:gd name="connsiteY7" fmla="*/ 565678 h 1005945"/>
                  <a:gd name="connsiteX8" fmla="*/ 404284 w 488950"/>
                  <a:gd name="connsiteY8" fmla="*/ 413279 h 1005945"/>
                  <a:gd name="connsiteX9" fmla="*/ 125942 w 488950"/>
                  <a:gd name="connsiteY9" fmla="*/ 528 h 1005945"/>
                  <a:gd name="connsiteX10" fmla="*/ 48684 w 488950"/>
                  <a:gd name="connsiteY10" fmla="*/ 0 h 1005945"/>
                  <a:gd name="connsiteX0" fmla="*/ 48684 w 488950"/>
                  <a:gd name="connsiteY0" fmla="*/ 0 h 1005945"/>
                  <a:gd name="connsiteX1" fmla="*/ 322792 w 488950"/>
                  <a:gd name="connsiteY1" fmla="*/ 412750 h 1005945"/>
                  <a:gd name="connsiteX2" fmla="*/ 0 w 488950"/>
                  <a:gd name="connsiteY2" fmla="*/ 1004358 h 1005945"/>
                  <a:gd name="connsiteX3" fmla="*/ 71967 w 488950"/>
                  <a:gd name="connsiteY3" fmla="*/ 1005945 h 1005945"/>
                  <a:gd name="connsiteX4" fmla="*/ 280459 w 488950"/>
                  <a:gd name="connsiteY4" fmla="*/ 634471 h 1005945"/>
                  <a:gd name="connsiteX5" fmla="*/ 425980 w 488950"/>
                  <a:gd name="connsiteY5" fmla="*/ 1005416 h 1005945"/>
                  <a:gd name="connsiteX6" fmla="*/ 488950 w 488950"/>
                  <a:gd name="connsiteY6" fmla="*/ 1005945 h 1005945"/>
                  <a:gd name="connsiteX7" fmla="*/ 327025 w 488950"/>
                  <a:gd name="connsiteY7" fmla="*/ 565678 h 1005945"/>
                  <a:gd name="connsiteX8" fmla="*/ 404284 w 488950"/>
                  <a:gd name="connsiteY8" fmla="*/ 413279 h 1005945"/>
                  <a:gd name="connsiteX9" fmla="*/ 141817 w 488950"/>
                  <a:gd name="connsiteY9" fmla="*/ 19578 h 1005945"/>
                  <a:gd name="connsiteX10" fmla="*/ 48684 w 488950"/>
                  <a:gd name="connsiteY10" fmla="*/ 0 h 1005945"/>
                  <a:gd name="connsiteX0" fmla="*/ 56622 w 488950"/>
                  <a:gd name="connsiteY0" fmla="*/ 4235 h 986367"/>
                  <a:gd name="connsiteX1" fmla="*/ 322792 w 488950"/>
                  <a:gd name="connsiteY1" fmla="*/ 393172 h 986367"/>
                  <a:gd name="connsiteX2" fmla="*/ 0 w 488950"/>
                  <a:gd name="connsiteY2" fmla="*/ 984780 h 986367"/>
                  <a:gd name="connsiteX3" fmla="*/ 71967 w 488950"/>
                  <a:gd name="connsiteY3" fmla="*/ 986367 h 986367"/>
                  <a:gd name="connsiteX4" fmla="*/ 280459 w 488950"/>
                  <a:gd name="connsiteY4" fmla="*/ 614893 h 986367"/>
                  <a:gd name="connsiteX5" fmla="*/ 425980 w 488950"/>
                  <a:gd name="connsiteY5" fmla="*/ 985838 h 986367"/>
                  <a:gd name="connsiteX6" fmla="*/ 488950 w 488950"/>
                  <a:gd name="connsiteY6" fmla="*/ 986367 h 986367"/>
                  <a:gd name="connsiteX7" fmla="*/ 327025 w 488950"/>
                  <a:gd name="connsiteY7" fmla="*/ 546100 h 986367"/>
                  <a:gd name="connsiteX8" fmla="*/ 404284 w 488950"/>
                  <a:gd name="connsiteY8" fmla="*/ 393701 h 986367"/>
                  <a:gd name="connsiteX9" fmla="*/ 141817 w 488950"/>
                  <a:gd name="connsiteY9" fmla="*/ 0 h 986367"/>
                  <a:gd name="connsiteX10" fmla="*/ 56622 w 488950"/>
                  <a:gd name="connsiteY10" fmla="*/ 4235 h 986367"/>
                  <a:gd name="connsiteX0" fmla="*/ 56622 w 488950"/>
                  <a:gd name="connsiteY0" fmla="*/ 0 h 982132"/>
                  <a:gd name="connsiteX1" fmla="*/ 322792 w 488950"/>
                  <a:gd name="connsiteY1" fmla="*/ 388937 h 982132"/>
                  <a:gd name="connsiteX2" fmla="*/ 0 w 488950"/>
                  <a:gd name="connsiteY2" fmla="*/ 980545 h 982132"/>
                  <a:gd name="connsiteX3" fmla="*/ 71967 w 488950"/>
                  <a:gd name="connsiteY3" fmla="*/ 982132 h 982132"/>
                  <a:gd name="connsiteX4" fmla="*/ 280459 w 488950"/>
                  <a:gd name="connsiteY4" fmla="*/ 610658 h 982132"/>
                  <a:gd name="connsiteX5" fmla="*/ 425980 w 488950"/>
                  <a:gd name="connsiteY5" fmla="*/ 981603 h 982132"/>
                  <a:gd name="connsiteX6" fmla="*/ 488950 w 488950"/>
                  <a:gd name="connsiteY6" fmla="*/ 982132 h 982132"/>
                  <a:gd name="connsiteX7" fmla="*/ 327025 w 488950"/>
                  <a:gd name="connsiteY7" fmla="*/ 541865 h 982132"/>
                  <a:gd name="connsiteX8" fmla="*/ 404284 w 488950"/>
                  <a:gd name="connsiteY8" fmla="*/ 389466 h 982132"/>
                  <a:gd name="connsiteX9" fmla="*/ 133880 w 488950"/>
                  <a:gd name="connsiteY9" fmla="*/ 2115 h 982132"/>
                  <a:gd name="connsiteX10" fmla="*/ 56622 w 488950"/>
                  <a:gd name="connsiteY10" fmla="*/ 0 h 982132"/>
                  <a:gd name="connsiteX0" fmla="*/ 58210 w 488950"/>
                  <a:gd name="connsiteY0" fmla="*/ 1060 h 980017"/>
                  <a:gd name="connsiteX1" fmla="*/ 322792 w 488950"/>
                  <a:gd name="connsiteY1" fmla="*/ 386822 h 980017"/>
                  <a:gd name="connsiteX2" fmla="*/ 0 w 488950"/>
                  <a:gd name="connsiteY2" fmla="*/ 978430 h 980017"/>
                  <a:gd name="connsiteX3" fmla="*/ 71967 w 488950"/>
                  <a:gd name="connsiteY3" fmla="*/ 980017 h 980017"/>
                  <a:gd name="connsiteX4" fmla="*/ 280459 w 488950"/>
                  <a:gd name="connsiteY4" fmla="*/ 608543 h 980017"/>
                  <a:gd name="connsiteX5" fmla="*/ 425980 w 488950"/>
                  <a:gd name="connsiteY5" fmla="*/ 979488 h 980017"/>
                  <a:gd name="connsiteX6" fmla="*/ 488950 w 488950"/>
                  <a:gd name="connsiteY6" fmla="*/ 980017 h 980017"/>
                  <a:gd name="connsiteX7" fmla="*/ 327025 w 488950"/>
                  <a:gd name="connsiteY7" fmla="*/ 539750 h 980017"/>
                  <a:gd name="connsiteX8" fmla="*/ 404284 w 488950"/>
                  <a:gd name="connsiteY8" fmla="*/ 387351 h 980017"/>
                  <a:gd name="connsiteX9" fmla="*/ 133880 w 488950"/>
                  <a:gd name="connsiteY9" fmla="*/ 0 h 980017"/>
                  <a:gd name="connsiteX10" fmla="*/ 58210 w 488950"/>
                  <a:gd name="connsiteY10" fmla="*/ 1060 h 98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8950" h="980017">
                    <a:moveTo>
                      <a:pt x="58210" y="1060"/>
                    </a:moveTo>
                    <a:lnTo>
                      <a:pt x="322792" y="386822"/>
                    </a:lnTo>
                    <a:lnTo>
                      <a:pt x="0" y="978430"/>
                    </a:lnTo>
                    <a:lnTo>
                      <a:pt x="71967" y="980017"/>
                    </a:lnTo>
                    <a:lnTo>
                      <a:pt x="280459" y="608543"/>
                    </a:lnTo>
                    <a:lnTo>
                      <a:pt x="425980" y="979488"/>
                    </a:lnTo>
                    <a:lnTo>
                      <a:pt x="488950" y="980017"/>
                    </a:lnTo>
                    <a:lnTo>
                      <a:pt x="327025" y="539750"/>
                    </a:lnTo>
                    <a:lnTo>
                      <a:pt x="404284" y="387351"/>
                    </a:lnTo>
                    <a:lnTo>
                      <a:pt x="133880" y="0"/>
                    </a:lnTo>
                    <a:lnTo>
                      <a:pt x="58210" y="1060"/>
                    </a:lnTo>
                    <a:close/>
                  </a:path>
                </a:pathLst>
              </a:custGeom>
              <a:solidFill>
                <a:srgbClr val="C00000"/>
              </a:solidFill>
              <a:ln w="127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Freihandform 269"/>
              <p:cNvSpPr/>
              <p:nvPr/>
            </p:nvSpPr>
            <p:spPr>
              <a:xfrm>
                <a:off x="6441016" y="4211636"/>
                <a:ext cx="972607" cy="988483"/>
              </a:xfrm>
              <a:custGeom>
                <a:avLst/>
                <a:gdLst>
                  <a:gd name="connsiteX0" fmla="*/ 330200 w 1007533"/>
                  <a:gd name="connsiteY0" fmla="*/ 0 h 1032933"/>
                  <a:gd name="connsiteX1" fmla="*/ 59266 w 1007533"/>
                  <a:gd name="connsiteY1" fmla="*/ 406400 h 1032933"/>
                  <a:gd name="connsiteX2" fmla="*/ 270933 w 1007533"/>
                  <a:gd name="connsiteY2" fmla="*/ 635000 h 1032933"/>
                  <a:gd name="connsiteX3" fmla="*/ 0 w 1007533"/>
                  <a:gd name="connsiteY3" fmla="*/ 1032933 h 1032933"/>
                  <a:gd name="connsiteX4" fmla="*/ 139700 w 1007533"/>
                  <a:gd name="connsiteY4" fmla="*/ 1024467 h 1032933"/>
                  <a:gd name="connsiteX5" fmla="*/ 321733 w 1007533"/>
                  <a:gd name="connsiteY5" fmla="*/ 656167 h 1032933"/>
                  <a:gd name="connsiteX6" fmla="*/ 651933 w 1007533"/>
                  <a:gd name="connsiteY6" fmla="*/ 1028700 h 1032933"/>
                  <a:gd name="connsiteX7" fmla="*/ 740833 w 1007533"/>
                  <a:gd name="connsiteY7" fmla="*/ 1020233 h 1032933"/>
                  <a:gd name="connsiteX8" fmla="*/ 1007533 w 1007533"/>
                  <a:gd name="connsiteY8" fmla="*/ 537633 h 1032933"/>
                  <a:gd name="connsiteX9" fmla="*/ 694266 w 1007533"/>
                  <a:gd name="connsiteY9" fmla="*/ 16933 h 1032933"/>
                  <a:gd name="connsiteX10" fmla="*/ 592666 w 1007533"/>
                  <a:gd name="connsiteY10" fmla="*/ 12700 h 1032933"/>
                  <a:gd name="connsiteX11" fmla="*/ 939800 w 1007533"/>
                  <a:gd name="connsiteY11" fmla="*/ 537633 h 1032933"/>
                  <a:gd name="connsiteX12" fmla="*/ 715433 w 1007533"/>
                  <a:gd name="connsiteY12" fmla="*/ 982133 h 1032933"/>
                  <a:gd name="connsiteX13" fmla="*/ 122766 w 1007533"/>
                  <a:gd name="connsiteY13" fmla="*/ 397933 h 1032933"/>
                  <a:gd name="connsiteX14" fmla="*/ 389466 w 1007533"/>
                  <a:gd name="connsiteY14" fmla="*/ 16933 h 1032933"/>
                  <a:gd name="connsiteX15" fmla="*/ 330200 w 1007533"/>
                  <a:gd name="connsiteY15" fmla="*/ 0 h 1032933"/>
                  <a:gd name="connsiteX0" fmla="*/ 311150 w 988483"/>
                  <a:gd name="connsiteY0" fmla="*/ 0 h 1028700"/>
                  <a:gd name="connsiteX1" fmla="*/ 40216 w 988483"/>
                  <a:gd name="connsiteY1" fmla="*/ 406400 h 1028700"/>
                  <a:gd name="connsiteX2" fmla="*/ 251883 w 988483"/>
                  <a:gd name="connsiteY2" fmla="*/ 635000 h 1028700"/>
                  <a:gd name="connsiteX3" fmla="*/ 0 w 988483"/>
                  <a:gd name="connsiteY3" fmla="*/ 1009120 h 1028700"/>
                  <a:gd name="connsiteX4" fmla="*/ 120650 w 988483"/>
                  <a:gd name="connsiteY4" fmla="*/ 1024467 h 1028700"/>
                  <a:gd name="connsiteX5" fmla="*/ 302683 w 988483"/>
                  <a:gd name="connsiteY5" fmla="*/ 656167 h 1028700"/>
                  <a:gd name="connsiteX6" fmla="*/ 632883 w 988483"/>
                  <a:gd name="connsiteY6" fmla="*/ 1028700 h 1028700"/>
                  <a:gd name="connsiteX7" fmla="*/ 721783 w 988483"/>
                  <a:gd name="connsiteY7" fmla="*/ 1020233 h 1028700"/>
                  <a:gd name="connsiteX8" fmla="*/ 988483 w 988483"/>
                  <a:gd name="connsiteY8" fmla="*/ 537633 h 1028700"/>
                  <a:gd name="connsiteX9" fmla="*/ 675216 w 988483"/>
                  <a:gd name="connsiteY9" fmla="*/ 16933 h 1028700"/>
                  <a:gd name="connsiteX10" fmla="*/ 573616 w 988483"/>
                  <a:gd name="connsiteY10" fmla="*/ 12700 h 1028700"/>
                  <a:gd name="connsiteX11" fmla="*/ 920750 w 988483"/>
                  <a:gd name="connsiteY11" fmla="*/ 537633 h 1028700"/>
                  <a:gd name="connsiteX12" fmla="*/ 696383 w 988483"/>
                  <a:gd name="connsiteY12" fmla="*/ 982133 h 1028700"/>
                  <a:gd name="connsiteX13" fmla="*/ 103716 w 988483"/>
                  <a:gd name="connsiteY13" fmla="*/ 397933 h 1028700"/>
                  <a:gd name="connsiteX14" fmla="*/ 370416 w 988483"/>
                  <a:gd name="connsiteY14" fmla="*/ 16933 h 1028700"/>
                  <a:gd name="connsiteX15" fmla="*/ 311150 w 988483"/>
                  <a:gd name="connsiteY15" fmla="*/ 0 h 1028700"/>
                  <a:gd name="connsiteX0" fmla="*/ 311150 w 988483"/>
                  <a:gd name="connsiteY0" fmla="*/ 0 h 1028700"/>
                  <a:gd name="connsiteX1" fmla="*/ 40216 w 988483"/>
                  <a:gd name="connsiteY1" fmla="*/ 406400 h 1028700"/>
                  <a:gd name="connsiteX2" fmla="*/ 251883 w 988483"/>
                  <a:gd name="connsiteY2" fmla="*/ 635000 h 1028700"/>
                  <a:gd name="connsiteX3" fmla="*/ 0 w 988483"/>
                  <a:gd name="connsiteY3" fmla="*/ 1009120 h 1028700"/>
                  <a:gd name="connsiteX4" fmla="*/ 93662 w 988483"/>
                  <a:gd name="connsiteY4" fmla="*/ 1008592 h 1028700"/>
                  <a:gd name="connsiteX5" fmla="*/ 302683 w 988483"/>
                  <a:gd name="connsiteY5" fmla="*/ 656167 h 1028700"/>
                  <a:gd name="connsiteX6" fmla="*/ 632883 w 988483"/>
                  <a:gd name="connsiteY6" fmla="*/ 1028700 h 1028700"/>
                  <a:gd name="connsiteX7" fmla="*/ 721783 w 988483"/>
                  <a:gd name="connsiteY7" fmla="*/ 1020233 h 1028700"/>
                  <a:gd name="connsiteX8" fmla="*/ 988483 w 988483"/>
                  <a:gd name="connsiteY8" fmla="*/ 537633 h 1028700"/>
                  <a:gd name="connsiteX9" fmla="*/ 675216 w 988483"/>
                  <a:gd name="connsiteY9" fmla="*/ 16933 h 1028700"/>
                  <a:gd name="connsiteX10" fmla="*/ 573616 w 988483"/>
                  <a:gd name="connsiteY10" fmla="*/ 12700 h 1028700"/>
                  <a:gd name="connsiteX11" fmla="*/ 920750 w 988483"/>
                  <a:gd name="connsiteY11" fmla="*/ 537633 h 1028700"/>
                  <a:gd name="connsiteX12" fmla="*/ 696383 w 988483"/>
                  <a:gd name="connsiteY12" fmla="*/ 982133 h 1028700"/>
                  <a:gd name="connsiteX13" fmla="*/ 103716 w 988483"/>
                  <a:gd name="connsiteY13" fmla="*/ 397933 h 1028700"/>
                  <a:gd name="connsiteX14" fmla="*/ 370416 w 988483"/>
                  <a:gd name="connsiteY14" fmla="*/ 16933 h 1028700"/>
                  <a:gd name="connsiteX15" fmla="*/ 311150 w 988483"/>
                  <a:gd name="connsiteY15" fmla="*/ 0 h 1028700"/>
                  <a:gd name="connsiteX0" fmla="*/ 311150 w 988483"/>
                  <a:gd name="connsiteY0" fmla="*/ 0 h 1020233"/>
                  <a:gd name="connsiteX1" fmla="*/ 40216 w 988483"/>
                  <a:gd name="connsiteY1" fmla="*/ 406400 h 1020233"/>
                  <a:gd name="connsiteX2" fmla="*/ 251883 w 988483"/>
                  <a:gd name="connsiteY2" fmla="*/ 635000 h 1020233"/>
                  <a:gd name="connsiteX3" fmla="*/ 0 w 988483"/>
                  <a:gd name="connsiteY3" fmla="*/ 1009120 h 1020233"/>
                  <a:gd name="connsiteX4" fmla="*/ 93662 w 988483"/>
                  <a:gd name="connsiteY4" fmla="*/ 1008592 h 1020233"/>
                  <a:gd name="connsiteX5" fmla="*/ 302683 w 988483"/>
                  <a:gd name="connsiteY5" fmla="*/ 656167 h 1020233"/>
                  <a:gd name="connsiteX6" fmla="*/ 615421 w 988483"/>
                  <a:gd name="connsiteY6" fmla="*/ 1008062 h 1020233"/>
                  <a:gd name="connsiteX7" fmla="*/ 721783 w 988483"/>
                  <a:gd name="connsiteY7" fmla="*/ 1020233 h 1020233"/>
                  <a:gd name="connsiteX8" fmla="*/ 988483 w 988483"/>
                  <a:gd name="connsiteY8" fmla="*/ 537633 h 1020233"/>
                  <a:gd name="connsiteX9" fmla="*/ 675216 w 988483"/>
                  <a:gd name="connsiteY9" fmla="*/ 16933 h 1020233"/>
                  <a:gd name="connsiteX10" fmla="*/ 573616 w 988483"/>
                  <a:gd name="connsiteY10" fmla="*/ 12700 h 1020233"/>
                  <a:gd name="connsiteX11" fmla="*/ 920750 w 988483"/>
                  <a:gd name="connsiteY11" fmla="*/ 537633 h 1020233"/>
                  <a:gd name="connsiteX12" fmla="*/ 696383 w 988483"/>
                  <a:gd name="connsiteY12" fmla="*/ 982133 h 1020233"/>
                  <a:gd name="connsiteX13" fmla="*/ 103716 w 988483"/>
                  <a:gd name="connsiteY13" fmla="*/ 397933 h 1020233"/>
                  <a:gd name="connsiteX14" fmla="*/ 370416 w 988483"/>
                  <a:gd name="connsiteY14" fmla="*/ 16933 h 1020233"/>
                  <a:gd name="connsiteX15" fmla="*/ 311150 w 988483"/>
                  <a:gd name="connsiteY15" fmla="*/ 0 h 1020233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93662 w 988483"/>
                  <a:gd name="connsiteY4" fmla="*/ 1008592 h 1009120"/>
                  <a:gd name="connsiteX5" fmla="*/ 302683 w 988483"/>
                  <a:gd name="connsiteY5" fmla="*/ 6561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96383 w 988483"/>
                  <a:gd name="connsiteY12" fmla="*/ 982133 h 1009120"/>
                  <a:gd name="connsiteX13" fmla="*/ 103716 w 988483"/>
                  <a:gd name="connsiteY13" fmla="*/ 397933 h 1009120"/>
                  <a:gd name="connsiteX14" fmla="*/ 370416 w 988483"/>
                  <a:gd name="connsiteY14" fmla="*/ 16933 h 1009120"/>
                  <a:gd name="connsiteX15" fmla="*/ 311150 w 988483"/>
                  <a:gd name="connsiteY15" fmla="*/ 0 h 1009120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93662 w 988483"/>
                  <a:gd name="connsiteY4" fmla="*/ 1008592 h 1009120"/>
                  <a:gd name="connsiteX5" fmla="*/ 302683 w 988483"/>
                  <a:gd name="connsiteY5" fmla="*/ 6561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82096 w 988483"/>
                  <a:gd name="connsiteY12" fmla="*/ 955146 h 1009120"/>
                  <a:gd name="connsiteX13" fmla="*/ 103716 w 988483"/>
                  <a:gd name="connsiteY13" fmla="*/ 397933 h 1009120"/>
                  <a:gd name="connsiteX14" fmla="*/ 370416 w 988483"/>
                  <a:gd name="connsiteY14" fmla="*/ 16933 h 1009120"/>
                  <a:gd name="connsiteX15" fmla="*/ 311150 w 988483"/>
                  <a:gd name="connsiteY15" fmla="*/ 0 h 1009120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93662 w 988483"/>
                  <a:gd name="connsiteY4" fmla="*/ 1008592 h 1009120"/>
                  <a:gd name="connsiteX5" fmla="*/ 302683 w 988483"/>
                  <a:gd name="connsiteY5" fmla="*/ 6561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64633 w 988483"/>
                  <a:gd name="connsiteY12" fmla="*/ 966258 h 1009120"/>
                  <a:gd name="connsiteX13" fmla="*/ 103716 w 988483"/>
                  <a:gd name="connsiteY13" fmla="*/ 397933 h 1009120"/>
                  <a:gd name="connsiteX14" fmla="*/ 370416 w 988483"/>
                  <a:gd name="connsiteY14" fmla="*/ 16933 h 1009120"/>
                  <a:gd name="connsiteX15" fmla="*/ 311150 w 988483"/>
                  <a:gd name="connsiteY15" fmla="*/ 0 h 1009120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93662 w 988483"/>
                  <a:gd name="connsiteY4" fmla="*/ 1008592 h 1009120"/>
                  <a:gd name="connsiteX5" fmla="*/ 302683 w 988483"/>
                  <a:gd name="connsiteY5" fmla="*/ 6561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64633 w 988483"/>
                  <a:gd name="connsiteY12" fmla="*/ 966258 h 1009120"/>
                  <a:gd name="connsiteX13" fmla="*/ 137054 w 988483"/>
                  <a:gd name="connsiteY13" fmla="*/ 386820 h 1009120"/>
                  <a:gd name="connsiteX14" fmla="*/ 370416 w 988483"/>
                  <a:gd name="connsiteY14" fmla="*/ 16933 h 1009120"/>
                  <a:gd name="connsiteX15" fmla="*/ 311150 w 988483"/>
                  <a:gd name="connsiteY15" fmla="*/ 0 h 1009120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93662 w 988483"/>
                  <a:gd name="connsiteY4" fmla="*/ 1008592 h 1009120"/>
                  <a:gd name="connsiteX5" fmla="*/ 302683 w 988483"/>
                  <a:gd name="connsiteY5" fmla="*/ 6561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64633 w 988483"/>
                  <a:gd name="connsiteY12" fmla="*/ 966258 h 1009120"/>
                  <a:gd name="connsiteX13" fmla="*/ 125941 w 988483"/>
                  <a:gd name="connsiteY13" fmla="*/ 388408 h 1009120"/>
                  <a:gd name="connsiteX14" fmla="*/ 370416 w 988483"/>
                  <a:gd name="connsiteY14" fmla="*/ 16933 h 1009120"/>
                  <a:gd name="connsiteX15" fmla="*/ 311150 w 988483"/>
                  <a:gd name="connsiteY15" fmla="*/ 0 h 1009120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93662 w 988483"/>
                  <a:gd name="connsiteY4" fmla="*/ 1008592 h 1009120"/>
                  <a:gd name="connsiteX5" fmla="*/ 296333 w 988483"/>
                  <a:gd name="connsiteY5" fmla="*/ 6688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64633 w 988483"/>
                  <a:gd name="connsiteY12" fmla="*/ 966258 h 1009120"/>
                  <a:gd name="connsiteX13" fmla="*/ 125941 w 988483"/>
                  <a:gd name="connsiteY13" fmla="*/ 388408 h 1009120"/>
                  <a:gd name="connsiteX14" fmla="*/ 370416 w 988483"/>
                  <a:gd name="connsiteY14" fmla="*/ 16933 h 1009120"/>
                  <a:gd name="connsiteX15" fmla="*/ 311150 w 988483"/>
                  <a:gd name="connsiteY15" fmla="*/ 0 h 1009120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61912 w 988483"/>
                  <a:gd name="connsiteY4" fmla="*/ 1008592 h 1009120"/>
                  <a:gd name="connsiteX5" fmla="*/ 296333 w 988483"/>
                  <a:gd name="connsiteY5" fmla="*/ 6688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64633 w 988483"/>
                  <a:gd name="connsiteY12" fmla="*/ 966258 h 1009120"/>
                  <a:gd name="connsiteX13" fmla="*/ 125941 w 988483"/>
                  <a:gd name="connsiteY13" fmla="*/ 388408 h 1009120"/>
                  <a:gd name="connsiteX14" fmla="*/ 370416 w 988483"/>
                  <a:gd name="connsiteY14" fmla="*/ 16933 h 1009120"/>
                  <a:gd name="connsiteX15" fmla="*/ 311150 w 988483"/>
                  <a:gd name="connsiteY15" fmla="*/ 0 h 1009120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61912 w 988483"/>
                  <a:gd name="connsiteY4" fmla="*/ 1008592 h 1009120"/>
                  <a:gd name="connsiteX5" fmla="*/ 296333 w 988483"/>
                  <a:gd name="connsiteY5" fmla="*/ 6688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64633 w 988483"/>
                  <a:gd name="connsiteY12" fmla="*/ 966258 h 1009120"/>
                  <a:gd name="connsiteX13" fmla="*/ 125941 w 988483"/>
                  <a:gd name="connsiteY13" fmla="*/ 388408 h 1009120"/>
                  <a:gd name="connsiteX14" fmla="*/ 368828 w 988483"/>
                  <a:gd name="connsiteY14" fmla="*/ 24870 h 1009120"/>
                  <a:gd name="connsiteX15" fmla="*/ 311150 w 988483"/>
                  <a:gd name="connsiteY15" fmla="*/ 0 h 1009120"/>
                  <a:gd name="connsiteX0" fmla="*/ 292100 w 988483"/>
                  <a:gd name="connsiteY0" fmla="*/ 12700 h 996420"/>
                  <a:gd name="connsiteX1" fmla="*/ 40216 w 988483"/>
                  <a:gd name="connsiteY1" fmla="*/ 393700 h 996420"/>
                  <a:gd name="connsiteX2" fmla="*/ 251883 w 988483"/>
                  <a:gd name="connsiteY2" fmla="*/ 622300 h 996420"/>
                  <a:gd name="connsiteX3" fmla="*/ 0 w 988483"/>
                  <a:gd name="connsiteY3" fmla="*/ 996420 h 996420"/>
                  <a:gd name="connsiteX4" fmla="*/ 61912 w 988483"/>
                  <a:gd name="connsiteY4" fmla="*/ 995892 h 996420"/>
                  <a:gd name="connsiteX5" fmla="*/ 296333 w 988483"/>
                  <a:gd name="connsiteY5" fmla="*/ 656167 h 996420"/>
                  <a:gd name="connsiteX6" fmla="*/ 615421 w 988483"/>
                  <a:gd name="connsiteY6" fmla="*/ 995362 h 996420"/>
                  <a:gd name="connsiteX7" fmla="*/ 729720 w 988483"/>
                  <a:gd name="connsiteY7" fmla="*/ 994833 h 996420"/>
                  <a:gd name="connsiteX8" fmla="*/ 988483 w 988483"/>
                  <a:gd name="connsiteY8" fmla="*/ 524933 h 996420"/>
                  <a:gd name="connsiteX9" fmla="*/ 675216 w 988483"/>
                  <a:gd name="connsiteY9" fmla="*/ 4233 h 996420"/>
                  <a:gd name="connsiteX10" fmla="*/ 573616 w 988483"/>
                  <a:gd name="connsiteY10" fmla="*/ 0 h 996420"/>
                  <a:gd name="connsiteX11" fmla="*/ 920750 w 988483"/>
                  <a:gd name="connsiteY11" fmla="*/ 524933 h 996420"/>
                  <a:gd name="connsiteX12" fmla="*/ 664633 w 988483"/>
                  <a:gd name="connsiteY12" fmla="*/ 953558 h 996420"/>
                  <a:gd name="connsiteX13" fmla="*/ 125941 w 988483"/>
                  <a:gd name="connsiteY13" fmla="*/ 375708 h 996420"/>
                  <a:gd name="connsiteX14" fmla="*/ 368828 w 988483"/>
                  <a:gd name="connsiteY14" fmla="*/ 12170 h 996420"/>
                  <a:gd name="connsiteX15" fmla="*/ 292100 w 988483"/>
                  <a:gd name="connsiteY15" fmla="*/ 12700 h 996420"/>
                  <a:gd name="connsiteX0" fmla="*/ 292100 w 988483"/>
                  <a:gd name="connsiteY0" fmla="*/ 8467 h 992187"/>
                  <a:gd name="connsiteX1" fmla="*/ 40216 w 988483"/>
                  <a:gd name="connsiteY1" fmla="*/ 389467 h 992187"/>
                  <a:gd name="connsiteX2" fmla="*/ 251883 w 988483"/>
                  <a:gd name="connsiteY2" fmla="*/ 618067 h 992187"/>
                  <a:gd name="connsiteX3" fmla="*/ 0 w 988483"/>
                  <a:gd name="connsiteY3" fmla="*/ 992187 h 992187"/>
                  <a:gd name="connsiteX4" fmla="*/ 61912 w 988483"/>
                  <a:gd name="connsiteY4" fmla="*/ 991659 h 992187"/>
                  <a:gd name="connsiteX5" fmla="*/ 296333 w 988483"/>
                  <a:gd name="connsiteY5" fmla="*/ 651934 h 992187"/>
                  <a:gd name="connsiteX6" fmla="*/ 615421 w 988483"/>
                  <a:gd name="connsiteY6" fmla="*/ 991129 h 992187"/>
                  <a:gd name="connsiteX7" fmla="*/ 729720 w 988483"/>
                  <a:gd name="connsiteY7" fmla="*/ 990600 h 992187"/>
                  <a:gd name="connsiteX8" fmla="*/ 988483 w 988483"/>
                  <a:gd name="connsiteY8" fmla="*/ 520700 h 992187"/>
                  <a:gd name="connsiteX9" fmla="*/ 675216 w 988483"/>
                  <a:gd name="connsiteY9" fmla="*/ 0 h 992187"/>
                  <a:gd name="connsiteX10" fmla="*/ 573616 w 988483"/>
                  <a:gd name="connsiteY10" fmla="*/ 3704 h 992187"/>
                  <a:gd name="connsiteX11" fmla="*/ 920750 w 988483"/>
                  <a:gd name="connsiteY11" fmla="*/ 520700 h 992187"/>
                  <a:gd name="connsiteX12" fmla="*/ 664633 w 988483"/>
                  <a:gd name="connsiteY12" fmla="*/ 949325 h 992187"/>
                  <a:gd name="connsiteX13" fmla="*/ 125941 w 988483"/>
                  <a:gd name="connsiteY13" fmla="*/ 371475 h 992187"/>
                  <a:gd name="connsiteX14" fmla="*/ 368828 w 988483"/>
                  <a:gd name="connsiteY14" fmla="*/ 7937 h 992187"/>
                  <a:gd name="connsiteX15" fmla="*/ 292100 w 988483"/>
                  <a:gd name="connsiteY15" fmla="*/ 8467 h 992187"/>
                  <a:gd name="connsiteX0" fmla="*/ 292100 w 988483"/>
                  <a:gd name="connsiteY0" fmla="*/ 4763 h 988483"/>
                  <a:gd name="connsiteX1" fmla="*/ 40216 w 988483"/>
                  <a:gd name="connsiteY1" fmla="*/ 385763 h 988483"/>
                  <a:gd name="connsiteX2" fmla="*/ 251883 w 988483"/>
                  <a:gd name="connsiteY2" fmla="*/ 614363 h 988483"/>
                  <a:gd name="connsiteX3" fmla="*/ 0 w 988483"/>
                  <a:gd name="connsiteY3" fmla="*/ 988483 h 988483"/>
                  <a:gd name="connsiteX4" fmla="*/ 61912 w 988483"/>
                  <a:gd name="connsiteY4" fmla="*/ 987955 h 988483"/>
                  <a:gd name="connsiteX5" fmla="*/ 296333 w 988483"/>
                  <a:gd name="connsiteY5" fmla="*/ 648230 h 988483"/>
                  <a:gd name="connsiteX6" fmla="*/ 615421 w 988483"/>
                  <a:gd name="connsiteY6" fmla="*/ 987425 h 988483"/>
                  <a:gd name="connsiteX7" fmla="*/ 729720 w 988483"/>
                  <a:gd name="connsiteY7" fmla="*/ 986896 h 988483"/>
                  <a:gd name="connsiteX8" fmla="*/ 988483 w 988483"/>
                  <a:gd name="connsiteY8" fmla="*/ 516996 h 988483"/>
                  <a:gd name="connsiteX9" fmla="*/ 638704 w 988483"/>
                  <a:gd name="connsiteY9" fmla="*/ 1058 h 988483"/>
                  <a:gd name="connsiteX10" fmla="*/ 573616 w 988483"/>
                  <a:gd name="connsiteY10" fmla="*/ 0 h 988483"/>
                  <a:gd name="connsiteX11" fmla="*/ 920750 w 988483"/>
                  <a:gd name="connsiteY11" fmla="*/ 516996 h 988483"/>
                  <a:gd name="connsiteX12" fmla="*/ 664633 w 988483"/>
                  <a:gd name="connsiteY12" fmla="*/ 945621 h 988483"/>
                  <a:gd name="connsiteX13" fmla="*/ 125941 w 988483"/>
                  <a:gd name="connsiteY13" fmla="*/ 367771 h 988483"/>
                  <a:gd name="connsiteX14" fmla="*/ 368828 w 988483"/>
                  <a:gd name="connsiteY14" fmla="*/ 4233 h 988483"/>
                  <a:gd name="connsiteX15" fmla="*/ 292100 w 988483"/>
                  <a:gd name="connsiteY15" fmla="*/ 4763 h 988483"/>
                  <a:gd name="connsiteX0" fmla="*/ 292100 w 977370"/>
                  <a:gd name="connsiteY0" fmla="*/ 4763 h 988483"/>
                  <a:gd name="connsiteX1" fmla="*/ 40216 w 977370"/>
                  <a:gd name="connsiteY1" fmla="*/ 385763 h 988483"/>
                  <a:gd name="connsiteX2" fmla="*/ 251883 w 977370"/>
                  <a:gd name="connsiteY2" fmla="*/ 614363 h 988483"/>
                  <a:gd name="connsiteX3" fmla="*/ 0 w 977370"/>
                  <a:gd name="connsiteY3" fmla="*/ 988483 h 988483"/>
                  <a:gd name="connsiteX4" fmla="*/ 61912 w 977370"/>
                  <a:gd name="connsiteY4" fmla="*/ 987955 h 988483"/>
                  <a:gd name="connsiteX5" fmla="*/ 296333 w 977370"/>
                  <a:gd name="connsiteY5" fmla="*/ 648230 h 988483"/>
                  <a:gd name="connsiteX6" fmla="*/ 615421 w 977370"/>
                  <a:gd name="connsiteY6" fmla="*/ 987425 h 988483"/>
                  <a:gd name="connsiteX7" fmla="*/ 729720 w 977370"/>
                  <a:gd name="connsiteY7" fmla="*/ 986896 h 988483"/>
                  <a:gd name="connsiteX8" fmla="*/ 977370 w 977370"/>
                  <a:gd name="connsiteY8" fmla="*/ 561446 h 988483"/>
                  <a:gd name="connsiteX9" fmla="*/ 638704 w 977370"/>
                  <a:gd name="connsiteY9" fmla="*/ 1058 h 988483"/>
                  <a:gd name="connsiteX10" fmla="*/ 573616 w 977370"/>
                  <a:gd name="connsiteY10" fmla="*/ 0 h 988483"/>
                  <a:gd name="connsiteX11" fmla="*/ 920750 w 977370"/>
                  <a:gd name="connsiteY11" fmla="*/ 516996 h 988483"/>
                  <a:gd name="connsiteX12" fmla="*/ 664633 w 977370"/>
                  <a:gd name="connsiteY12" fmla="*/ 945621 h 988483"/>
                  <a:gd name="connsiteX13" fmla="*/ 125941 w 977370"/>
                  <a:gd name="connsiteY13" fmla="*/ 367771 h 988483"/>
                  <a:gd name="connsiteX14" fmla="*/ 368828 w 977370"/>
                  <a:gd name="connsiteY14" fmla="*/ 4233 h 988483"/>
                  <a:gd name="connsiteX15" fmla="*/ 292100 w 977370"/>
                  <a:gd name="connsiteY15" fmla="*/ 4763 h 988483"/>
                  <a:gd name="connsiteX0" fmla="*/ 292100 w 977370"/>
                  <a:gd name="connsiteY0" fmla="*/ 4763 h 988483"/>
                  <a:gd name="connsiteX1" fmla="*/ 40216 w 977370"/>
                  <a:gd name="connsiteY1" fmla="*/ 385763 h 988483"/>
                  <a:gd name="connsiteX2" fmla="*/ 251883 w 977370"/>
                  <a:gd name="connsiteY2" fmla="*/ 614363 h 988483"/>
                  <a:gd name="connsiteX3" fmla="*/ 0 w 977370"/>
                  <a:gd name="connsiteY3" fmla="*/ 988483 h 988483"/>
                  <a:gd name="connsiteX4" fmla="*/ 61912 w 977370"/>
                  <a:gd name="connsiteY4" fmla="*/ 987955 h 988483"/>
                  <a:gd name="connsiteX5" fmla="*/ 296333 w 977370"/>
                  <a:gd name="connsiteY5" fmla="*/ 648230 h 988483"/>
                  <a:gd name="connsiteX6" fmla="*/ 615421 w 977370"/>
                  <a:gd name="connsiteY6" fmla="*/ 987425 h 988483"/>
                  <a:gd name="connsiteX7" fmla="*/ 729720 w 977370"/>
                  <a:gd name="connsiteY7" fmla="*/ 986896 h 988483"/>
                  <a:gd name="connsiteX8" fmla="*/ 977370 w 977370"/>
                  <a:gd name="connsiteY8" fmla="*/ 561446 h 988483"/>
                  <a:gd name="connsiteX9" fmla="*/ 912283 w 977370"/>
                  <a:gd name="connsiteY9" fmla="*/ 454027 h 988483"/>
                  <a:gd name="connsiteX10" fmla="*/ 638704 w 977370"/>
                  <a:gd name="connsiteY10" fmla="*/ 1058 h 988483"/>
                  <a:gd name="connsiteX11" fmla="*/ 573616 w 977370"/>
                  <a:gd name="connsiteY11" fmla="*/ 0 h 988483"/>
                  <a:gd name="connsiteX12" fmla="*/ 920750 w 977370"/>
                  <a:gd name="connsiteY12" fmla="*/ 516996 h 988483"/>
                  <a:gd name="connsiteX13" fmla="*/ 664633 w 977370"/>
                  <a:gd name="connsiteY13" fmla="*/ 945621 h 988483"/>
                  <a:gd name="connsiteX14" fmla="*/ 125941 w 977370"/>
                  <a:gd name="connsiteY14" fmla="*/ 367771 h 988483"/>
                  <a:gd name="connsiteX15" fmla="*/ 368828 w 977370"/>
                  <a:gd name="connsiteY15" fmla="*/ 4233 h 988483"/>
                  <a:gd name="connsiteX16" fmla="*/ 292100 w 977370"/>
                  <a:gd name="connsiteY16" fmla="*/ 4763 h 988483"/>
                  <a:gd name="connsiteX0" fmla="*/ 292100 w 977370"/>
                  <a:gd name="connsiteY0" fmla="*/ 4763 h 988483"/>
                  <a:gd name="connsiteX1" fmla="*/ 40216 w 977370"/>
                  <a:gd name="connsiteY1" fmla="*/ 385763 h 988483"/>
                  <a:gd name="connsiteX2" fmla="*/ 251883 w 977370"/>
                  <a:gd name="connsiteY2" fmla="*/ 614363 h 988483"/>
                  <a:gd name="connsiteX3" fmla="*/ 0 w 977370"/>
                  <a:gd name="connsiteY3" fmla="*/ 988483 h 988483"/>
                  <a:gd name="connsiteX4" fmla="*/ 61912 w 977370"/>
                  <a:gd name="connsiteY4" fmla="*/ 987955 h 988483"/>
                  <a:gd name="connsiteX5" fmla="*/ 296333 w 977370"/>
                  <a:gd name="connsiteY5" fmla="*/ 648230 h 988483"/>
                  <a:gd name="connsiteX6" fmla="*/ 615421 w 977370"/>
                  <a:gd name="connsiteY6" fmla="*/ 987425 h 988483"/>
                  <a:gd name="connsiteX7" fmla="*/ 729720 w 977370"/>
                  <a:gd name="connsiteY7" fmla="*/ 986896 h 988483"/>
                  <a:gd name="connsiteX8" fmla="*/ 977370 w 977370"/>
                  <a:gd name="connsiteY8" fmla="*/ 561446 h 988483"/>
                  <a:gd name="connsiteX9" fmla="*/ 966258 w 977370"/>
                  <a:gd name="connsiteY9" fmla="*/ 487365 h 988483"/>
                  <a:gd name="connsiteX10" fmla="*/ 638704 w 977370"/>
                  <a:gd name="connsiteY10" fmla="*/ 1058 h 988483"/>
                  <a:gd name="connsiteX11" fmla="*/ 573616 w 977370"/>
                  <a:gd name="connsiteY11" fmla="*/ 0 h 988483"/>
                  <a:gd name="connsiteX12" fmla="*/ 920750 w 977370"/>
                  <a:gd name="connsiteY12" fmla="*/ 516996 h 988483"/>
                  <a:gd name="connsiteX13" fmla="*/ 664633 w 977370"/>
                  <a:gd name="connsiteY13" fmla="*/ 945621 h 988483"/>
                  <a:gd name="connsiteX14" fmla="*/ 125941 w 977370"/>
                  <a:gd name="connsiteY14" fmla="*/ 367771 h 988483"/>
                  <a:gd name="connsiteX15" fmla="*/ 368828 w 977370"/>
                  <a:gd name="connsiteY15" fmla="*/ 4233 h 988483"/>
                  <a:gd name="connsiteX16" fmla="*/ 292100 w 977370"/>
                  <a:gd name="connsiteY16" fmla="*/ 4763 h 988483"/>
                  <a:gd name="connsiteX0" fmla="*/ 292100 w 977370"/>
                  <a:gd name="connsiteY0" fmla="*/ 4763 h 988483"/>
                  <a:gd name="connsiteX1" fmla="*/ 40216 w 977370"/>
                  <a:gd name="connsiteY1" fmla="*/ 385763 h 988483"/>
                  <a:gd name="connsiteX2" fmla="*/ 251883 w 977370"/>
                  <a:gd name="connsiteY2" fmla="*/ 614363 h 988483"/>
                  <a:gd name="connsiteX3" fmla="*/ 0 w 977370"/>
                  <a:gd name="connsiteY3" fmla="*/ 988483 h 988483"/>
                  <a:gd name="connsiteX4" fmla="*/ 61912 w 977370"/>
                  <a:gd name="connsiteY4" fmla="*/ 987955 h 988483"/>
                  <a:gd name="connsiteX5" fmla="*/ 296333 w 977370"/>
                  <a:gd name="connsiteY5" fmla="*/ 648230 h 988483"/>
                  <a:gd name="connsiteX6" fmla="*/ 615421 w 977370"/>
                  <a:gd name="connsiteY6" fmla="*/ 987425 h 988483"/>
                  <a:gd name="connsiteX7" fmla="*/ 729720 w 977370"/>
                  <a:gd name="connsiteY7" fmla="*/ 986896 h 988483"/>
                  <a:gd name="connsiteX8" fmla="*/ 977370 w 977370"/>
                  <a:gd name="connsiteY8" fmla="*/ 561446 h 988483"/>
                  <a:gd name="connsiteX9" fmla="*/ 967845 w 977370"/>
                  <a:gd name="connsiteY9" fmla="*/ 484190 h 988483"/>
                  <a:gd name="connsiteX10" fmla="*/ 638704 w 977370"/>
                  <a:gd name="connsiteY10" fmla="*/ 1058 h 988483"/>
                  <a:gd name="connsiteX11" fmla="*/ 573616 w 977370"/>
                  <a:gd name="connsiteY11" fmla="*/ 0 h 988483"/>
                  <a:gd name="connsiteX12" fmla="*/ 920750 w 977370"/>
                  <a:gd name="connsiteY12" fmla="*/ 516996 h 988483"/>
                  <a:gd name="connsiteX13" fmla="*/ 664633 w 977370"/>
                  <a:gd name="connsiteY13" fmla="*/ 945621 h 988483"/>
                  <a:gd name="connsiteX14" fmla="*/ 125941 w 977370"/>
                  <a:gd name="connsiteY14" fmla="*/ 367771 h 988483"/>
                  <a:gd name="connsiteX15" fmla="*/ 368828 w 977370"/>
                  <a:gd name="connsiteY15" fmla="*/ 4233 h 988483"/>
                  <a:gd name="connsiteX16" fmla="*/ 292100 w 977370"/>
                  <a:gd name="connsiteY16" fmla="*/ 4763 h 988483"/>
                  <a:gd name="connsiteX0" fmla="*/ 292100 w 967845"/>
                  <a:gd name="connsiteY0" fmla="*/ 4763 h 988483"/>
                  <a:gd name="connsiteX1" fmla="*/ 40216 w 967845"/>
                  <a:gd name="connsiteY1" fmla="*/ 385763 h 988483"/>
                  <a:gd name="connsiteX2" fmla="*/ 251883 w 967845"/>
                  <a:gd name="connsiteY2" fmla="*/ 614363 h 988483"/>
                  <a:gd name="connsiteX3" fmla="*/ 0 w 967845"/>
                  <a:gd name="connsiteY3" fmla="*/ 988483 h 988483"/>
                  <a:gd name="connsiteX4" fmla="*/ 61912 w 967845"/>
                  <a:gd name="connsiteY4" fmla="*/ 987955 h 988483"/>
                  <a:gd name="connsiteX5" fmla="*/ 296333 w 967845"/>
                  <a:gd name="connsiteY5" fmla="*/ 648230 h 988483"/>
                  <a:gd name="connsiteX6" fmla="*/ 615421 w 967845"/>
                  <a:gd name="connsiteY6" fmla="*/ 987425 h 988483"/>
                  <a:gd name="connsiteX7" fmla="*/ 729720 w 967845"/>
                  <a:gd name="connsiteY7" fmla="*/ 986896 h 988483"/>
                  <a:gd name="connsiteX8" fmla="*/ 967845 w 967845"/>
                  <a:gd name="connsiteY8" fmla="*/ 566208 h 988483"/>
                  <a:gd name="connsiteX9" fmla="*/ 967845 w 967845"/>
                  <a:gd name="connsiteY9" fmla="*/ 484190 h 988483"/>
                  <a:gd name="connsiteX10" fmla="*/ 638704 w 967845"/>
                  <a:gd name="connsiteY10" fmla="*/ 1058 h 988483"/>
                  <a:gd name="connsiteX11" fmla="*/ 573616 w 967845"/>
                  <a:gd name="connsiteY11" fmla="*/ 0 h 988483"/>
                  <a:gd name="connsiteX12" fmla="*/ 920750 w 967845"/>
                  <a:gd name="connsiteY12" fmla="*/ 516996 h 988483"/>
                  <a:gd name="connsiteX13" fmla="*/ 664633 w 967845"/>
                  <a:gd name="connsiteY13" fmla="*/ 945621 h 988483"/>
                  <a:gd name="connsiteX14" fmla="*/ 125941 w 967845"/>
                  <a:gd name="connsiteY14" fmla="*/ 367771 h 988483"/>
                  <a:gd name="connsiteX15" fmla="*/ 368828 w 967845"/>
                  <a:gd name="connsiteY15" fmla="*/ 4233 h 988483"/>
                  <a:gd name="connsiteX16" fmla="*/ 292100 w 967845"/>
                  <a:gd name="connsiteY16" fmla="*/ 4763 h 988483"/>
                  <a:gd name="connsiteX0" fmla="*/ 292100 w 972607"/>
                  <a:gd name="connsiteY0" fmla="*/ 4763 h 988483"/>
                  <a:gd name="connsiteX1" fmla="*/ 40216 w 972607"/>
                  <a:gd name="connsiteY1" fmla="*/ 385763 h 988483"/>
                  <a:gd name="connsiteX2" fmla="*/ 251883 w 972607"/>
                  <a:gd name="connsiteY2" fmla="*/ 614363 h 988483"/>
                  <a:gd name="connsiteX3" fmla="*/ 0 w 972607"/>
                  <a:gd name="connsiteY3" fmla="*/ 988483 h 988483"/>
                  <a:gd name="connsiteX4" fmla="*/ 61912 w 972607"/>
                  <a:gd name="connsiteY4" fmla="*/ 987955 h 988483"/>
                  <a:gd name="connsiteX5" fmla="*/ 296333 w 972607"/>
                  <a:gd name="connsiteY5" fmla="*/ 648230 h 988483"/>
                  <a:gd name="connsiteX6" fmla="*/ 615421 w 972607"/>
                  <a:gd name="connsiteY6" fmla="*/ 987425 h 988483"/>
                  <a:gd name="connsiteX7" fmla="*/ 729720 w 972607"/>
                  <a:gd name="connsiteY7" fmla="*/ 986896 h 988483"/>
                  <a:gd name="connsiteX8" fmla="*/ 967845 w 972607"/>
                  <a:gd name="connsiteY8" fmla="*/ 566208 h 988483"/>
                  <a:gd name="connsiteX9" fmla="*/ 972607 w 972607"/>
                  <a:gd name="connsiteY9" fmla="*/ 484190 h 988483"/>
                  <a:gd name="connsiteX10" fmla="*/ 638704 w 972607"/>
                  <a:gd name="connsiteY10" fmla="*/ 1058 h 988483"/>
                  <a:gd name="connsiteX11" fmla="*/ 573616 w 972607"/>
                  <a:gd name="connsiteY11" fmla="*/ 0 h 988483"/>
                  <a:gd name="connsiteX12" fmla="*/ 920750 w 972607"/>
                  <a:gd name="connsiteY12" fmla="*/ 516996 h 988483"/>
                  <a:gd name="connsiteX13" fmla="*/ 664633 w 972607"/>
                  <a:gd name="connsiteY13" fmla="*/ 945621 h 988483"/>
                  <a:gd name="connsiteX14" fmla="*/ 125941 w 972607"/>
                  <a:gd name="connsiteY14" fmla="*/ 367771 h 988483"/>
                  <a:gd name="connsiteX15" fmla="*/ 368828 w 972607"/>
                  <a:gd name="connsiteY15" fmla="*/ 4233 h 988483"/>
                  <a:gd name="connsiteX16" fmla="*/ 292100 w 972607"/>
                  <a:gd name="connsiteY16" fmla="*/ 4763 h 988483"/>
                  <a:gd name="connsiteX0" fmla="*/ 292100 w 972607"/>
                  <a:gd name="connsiteY0" fmla="*/ 4763 h 988483"/>
                  <a:gd name="connsiteX1" fmla="*/ 40216 w 972607"/>
                  <a:gd name="connsiteY1" fmla="*/ 385763 h 988483"/>
                  <a:gd name="connsiteX2" fmla="*/ 251883 w 972607"/>
                  <a:gd name="connsiteY2" fmla="*/ 614363 h 988483"/>
                  <a:gd name="connsiteX3" fmla="*/ 0 w 972607"/>
                  <a:gd name="connsiteY3" fmla="*/ 988483 h 988483"/>
                  <a:gd name="connsiteX4" fmla="*/ 61912 w 972607"/>
                  <a:gd name="connsiteY4" fmla="*/ 987955 h 988483"/>
                  <a:gd name="connsiteX5" fmla="*/ 296333 w 972607"/>
                  <a:gd name="connsiteY5" fmla="*/ 648230 h 988483"/>
                  <a:gd name="connsiteX6" fmla="*/ 615421 w 972607"/>
                  <a:gd name="connsiteY6" fmla="*/ 987425 h 988483"/>
                  <a:gd name="connsiteX7" fmla="*/ 729720 w 972607"/>
                  <a:gd name="connsiteY7" fmla="*/ 986896 h 988483"/>
                  <a:gd name="connsiteX8" fmla="*/ 971020 w 972607"/>
                  <a:gd name="connsiteY8" fmla="*/ 566208 h 988483"/>
                  <a:gd name="connsiteX9" fmla="*/ 972607 w 972607"/>
                  <a:gd name="connsiteY9" fmla="*/ 484190 h 988483"/>
                  <a:gd name="connsiteX10" fmla="*/ 638704 w 972607"/>
                  <a:gd name="connsiteY10" fmla="*/ 1058 h 988483"/>
                  <a:gd name="connsiteX11" fmla="*/ 573616 w 972607"/>
                  <a:gd name="connsiteY11" fmla="*/ 0 h 988483"/>
                  <a:gd name="connsiteX12" fmla="*/ 920750 w 972607"/>
                  <a:gd name="connsiteY12" fmla="*/ 516996 h 988483"/>
                  <a:gd name="connsiteX13" fmla="*/ 664633 w 972607"/>
                  <a:gd name="connsiteY13" fmla="*/ 945621 h 988483"/>
                  <a:gd name="connsiteX14" fmla="*/ 125941 w 972607"/>
                  <a:gd name="connsiteY14" fmla="*/ 367771 h 988483"/>
                  <a:gd name="connsiteX15" fmla="*/ 368828 w 972607"/>
                  <a:gd name="connsiteY15" fmla="*/ 4233 h 988483"/>
                  <a:gd name="connsiteX16" fmla="*/ 292100 w 972607"/>
                  <a:gd name="connsiteY16" fmla="*/ 4763 h 98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2607" h="988483">
                    <a:moveTo>
                      <a:pt x="292100" y="4763"/>
                    </a:moveTo>
                    <a:lnTo>
                      <a:pt x="40216" y="385763"/>
                    </a:lnTo>
                    <a:lnTo>
                      <a:pt x="251883" y="614363"/>
                    </a:lnTo>
                    <a:lnTo>
                      <a:pt x="0" y="988483"/>
                    </a:lnTo>
                    <a:lnTo>
                      <a:pt x="61912" y="987955"/>
                    </a:lnTo>
                    <a:lnTo>
                      <a:pt x="296333" y="648230"/>
                    </a:lnTo>
                    <a:lnTo>
                      <a:pt x="615421" y="987425"/>
                    </a:lnTo>
                    <a:lnTo>
                      <a:pt x="729720" y="986896"/>
                    </a:lnTo>
                    <a:lnTo>
                      <a:pt x="971020" y="566208"/>
                    </a:lnTo>
                    <a:lnTo>
                      <a:pt x="972607" y="484190"/>
                    </a:lnTo>
                    <a:lnTo>
                      <a:pt x="638704" y="1058"/>
                    </a:lnTo>
                    <a:lnTo>
                      <a:pt x="573616" y="0"/>
                    </a:lnTo>
                    <a:lnTo>
                      <a:pt x="920750" y="516996"/>
                    </a:lnTo>
                    <a:lnTo>
                      <a:pt x="664633" y="945621"/>
                    </a:lnTo>
                    <a:lnTo>
                      <a:pt x="125941" y="367771"/>
                    </a:lnTo>
                    <a:lnTo>
                      <a:pt x="368828" y="4233"/>
                    </a:lnTo>
                    <a:lnTo>
                      <a:pt x="292100" y="4763"/>
                    </a:lnTo>
                    <a:close/>
                  </a:path>
                </a:pathLst>
              </a:custGeom>
              <a:solidFill>
                <a:srgbClr val="C00000"/>
              </a:solidFill>
              <a:ln w="127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Freihandform 271"/>
              <p:cNvSpPr/>
              <p:nvPr/>
            </p:nvSpPr>
            <p:spPr>
              <a:xfrm>
                <a:off x="7458075" y="3769784"/>
                <a:ext cx="727605" cy="1218142"/>
              </a:xfrm>
              <a:custGeom>
                <a:avLst/>
                <a:gdLst>
                  <a:gd name="connsiteX0" fmla="*/ 8467 w 757767"/>
                  <a:gd name="connsiteY0" fmla="*/ 1049867 h 1253067"/>
                  <a:gd name="connsiteX1" fmla="*/ 381000 w 757767"/>
                  <a:gd name="connsiteY1" fmla="*/ 1253067 h 1253067"/>
                  <a:gd name="connsiteX2" fmla="*/ 757767 w 757767"/>
                  <a:gd name="connsiteY2" fmla="*/ 0 h 1253067"/>
                  <a:gd name="connsiteX3" fmla="*/ 698500 w 757767"/>
                  <a:gd name="connsiteY3" fmla="*/ 38100 h 1253067"/>
                  <a:gd name="connsiteX4" fmla="*/ 368300 w 757767"/>
                  <a:gd name="connsiteY4" fmla="*/ 1151467 h 1253067"/>
                  <a:gd name="connsiteX5" fmla="*/ 0 w 757767"/>
                  <a:gd name="connsiteY5" fmla="*/ 969434 h 1253067"/>
                  <a:gd name="connsiteX6" fmla="*/ 8467 w 757767"/>
                  <a:gd name="connsiteY6" fmla="*/ 1049867 h 1253067"/>
                  <a:gd name="connsiteX0" fmla="*/ 32279 w 757767"/>
                  <a:gd name="connsiteY0" fmla="*/ 1054629 h 1253067"/>
                  <a:gd name="connsiteX1" fmla="*/ 381000 w 757767"/>
                  <a:gd name="connsiteY1" fmla="*/ 1253067 h 1253067"/>
                  <a:gd name="connsiteX2" fmla="*/ 757767 w 757767"/>
                  <a:gd name="connsiteY2" fmla="*/ 0 h 1253067"/>
                  <a:gd name="connsiteX3" fmla="*/ 698500 w 757767"/>
                  <a:gd name="connsiteY3" fmla="*/ 38100 h 1253067"/>
                  <a:gd name="connsiteX4" fmla="*/ 368300 w 757767"/>
                  <a:gd name="connsiteY4" fmla="*/ 1151467 h 1253067"/>
                  <a:gd name="connsiteX5" fmla="*/ 0 w 757767"/>
                  <a:gd name="connsiteY5" fmla="*/ 969434 h 1253067"/>
                  <a:gd name="connsiteX6" fmla="*/ 32279 w 757767"/>
                  <a:gd name="connsiteY6" fmla="*/ 1054629 h 1253067"/>
                  <a:gd name="connsiteX0" fmla="*/ 3704 w 729192"/>
                  <a:gd name="connsiteY0" fmla="*/ 1054629 h 1253067"/>
                  <a:gd name="connsiteX1" fmla="*/ 352425 w 729192"/>
                  <a:gd name="connsiteY1" fmla="*/ 1253067 h 1253067"/>
                  <a:gd name="connsiteX2" fmla="*/ 729192 w 729192"/>
                  <a:gd name="connsiteY2" fmla="*/ 0 h 1253067"/>
                  <a:gd name="connsiteX3" fmla="*/ 669925 w 729192"/>
                  <a:gd name="connsiteY3" fmla="*/ 38100 h 1253067"/>
                  <a:gd name="connsiteX4" fmla="*/ 339725 w 729192"/>
                  <a:gd name="connsiteY4" fmla="*/ 1151467 h 1253067"/>
                  <a:gd name="connsiteX5" fmla="*/ 0 w 729192"/>
                  <a:gd name="connsiteY5" fmla="*/ 961497 h 1253067"/>
                  <a:gd name="connsiteX6" fmla="*/ 3704 w 729192"/>
                  <a:gd name="connsiteY6" fmla="*/ 1054629 h 1253067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729192 w 729192"/>
                  <a:gd name="connsiteY2" fmla="*/ 0 h 1262592"/>
                  <a:gd name="connsiteX3" fmla="*/ 669925 w 729192"/>
                  <a:gd name="connsiteY3" fmla="*/ 38100 h 1262592"/>
                  <a:gd name="connsiteX4" fmla="*/ 339725 w 729192"/>
                  <a:gd name="connsiteY4" fmla="*/ 1151467 h 1262592"/>
                  <a:gd name="connsiteX5" fmla="*/ 0 w 729192"/>
                  <a:gd name="connsiteY5" fmla="*/ 961497 h 1262592"/>
                  <a:gd name="connsiteX6" fmla="*/ 3704 w 729192"/>
                  <a:gd name="connsiteY6" fmla="*/ 1054629 h 1262592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323849 w 729192"/>
                  <a:gd name="connsiteY2" fmla="*/ 1210204 h 1262592"/>
                  <a:gd name="connsiteX3" fmla="*/ 729192 w 729192"/>
                  <a:gd name="connsiteY3" fmla="*/ 0 h 1262592"/>
                  <a:gd name="connsiteX4" fmla="*/ 669925 w 729192"/>
                  <a:gd name="connsiteY4" fmla="*/ 38100 h 1262592"/>
                  <a:gd name="connsiteX5" fmla="*/ 339725 w 729192"/>
                  <a:gd name="connsiteY5" fmla="*/ 1151467 h 1262592"/>
                  <a:gd name="connsiteX6" fmla="*/ 0 w 729192"/>
                  <a:gd name="connsiteY6" fmla="*/ 961497 h 1262592"/>
                  <a:gd name="connsiteX7" fmla="*/ 3704 w 729192"/>
                  <a:gd name="connsiteY7" fmla="*/ 1054629 h 1262592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355599 w 729192"/>
                  <a:gd name="connsiteY2" fmla="*/ 1229254 h 1262592"/>
                  <a:gd name="connsiteX3" fmla="*/ 729192 w 729192"/>
                  <a:gd name="connsiteY3" fmla="*/ 0 h 1262592"/>
                  <a:gd name="connsiteX4" fmla="*/ 669925 w 729192"/>
                  <a:gd name="connsiteY4" fmla="*/ 38100 h 1262592"/>
                  <a:gd name="connsiteX5" fmla="*/ 339725 w 729192"/>
                  <a:gd name="connsiteY5" fmla="*/ 1151467 h 1262592"/>
                  <a:gd name="connsiteX6" fmla="*/ 0 w 729192"/>
                  <a:gd name="connsiteY6" fmla="*/ 961497 h 1262592"/>
                  <a:gd name="connsiteX7" fmla="*/ 3704 w 729192"/>
                  <a:gd name="connsiteY7" fmla="*/ 1054629 h 1262592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365124 w 729192"/>
                  <a:gd name="connsiteY2" fmla="*/ 1226079 h 1262592"/>
                  <a:gd name="connsiteX3" fmla="*/ 729192 w 729192"/>
                  <a:gd name="connsiteY3" fmla="*/ 0 h 1262592"/>
                  <a:gd name="connsiteX4" fmla="*/ 669925 w 729192"/>
                  <a:gd name="connsiteY4" fmla="*/ 38100 h 1262592"/>
                  <a:gd name="connsiteX5" fmla="*/ 339725 w 729192"/>
                  <a:gd name="connsiteY5" fmla="*/ 1151467 h 1262592"/>
                  <a:gd name="connsiteX6" fmla="*/ 0 w 729192"/>
                  <a:gd name="connsiteY6" fmla="*/ 961497 h 1262592"/>
                  <a:gd name="connsiteX7" fmla="*/ 3704 w 729192"/>
                  <a:gd name="connsiteY7" fmla="*/ 1054629 h 1262592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365124 w 729192"/>
                  <a:gd name="connsiteY2" fmla="*/ 1226079 h 1262592"/>
                  <a:gd name="connsiteX3" fmla="*/ 729192 w 729192"/>
                  <a:gd name="connsiteY3" fmla="*/ 0 h 1262592"/>
                  <a:gd name="connsiteX4" fmla="*/ 669925 w 729192"/>
                  <a:gd name="connsiteY4" fmla="*/ 38100 h 1262592"/>
                  <a:gd name="connsiteX5" fmla="*/ 307975 w 729192"/>
                  <a:gd name="connsiteY5" fmla="*/ 1186392 h 1262592"/>
                  <a:gd name="connsiteX6" fmla="*/ 0 w 729192"/>
                  <a:gd name="connsiteY6" fmla="*/ 961497 h 1262592"/>
                  <a:gd name="connsiteX7" fmla="*/ 3704 w 729192"/>
                  <a:gd name="connsiteY7" fmla="*/ 1054629 h 1262592"/>
                  <a:gd name="connsiteX0" fmla="*/ 0 w 725488"/>
                  <a:gd name="connsiteY0" fmla="*/ 1054629 h 1262592"/>
                  <a:gd name="connsiteX1" fmla="*/ 302683 w 725488"/>
                  <a:gd name="connsiteY1" fmla="*/ 1262592 h 1262592"/>
                  <a:gd name="connsiteX2" fmla="*/ 361420 w 725488"/>
                  <a:gd name="connsiteY2" fmla="*/ 1226079 h 1262592"/>
                  <a:gd name="connsiteX3" fmla="*/ 725488 w 725488"/>
                  <a:gd name="connsiteY3" fmla="*/ 0 h 1262592"/>
                  <a:gd name="connsiteX4" fmla="*/ 666221 w 725488"/>
                  <a:gd name="connsiteY4" fmla="*/ 38100 h 1262592"/>
                  <a:gd name="connsiteX5" fmla="*/ 304271 w 725488"/>
                  <a:gd name="connsiteY5" fmla="*/ 1186392 h 1262592"/>
                  <a:gd name="connsiteX6" fmla="*/ 2646 w 725488"/>
                  <a:gd name="connsiteY6" fmla="*/ 980547 h 1262592"/>
                  <a:gd name="connsiteX7" fmla="*/ 0 w 725488"/>
                  <a:gd name="connsiteY7" fmla="*/ 1054629 h 1262592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365124 w 729192"/>
                  <a:gd name="connsiteY2" fmla="*/ 1226079 h 1262592"/>
                  <a:gd name="connsiteX3" fmla="*/ 729192 w 729192"/>
                  <a:gd name="connsiteY3" fmla="*/ 0 h 1262592"/>
                  <a:gd name="connsiteX4" fmla="*/ 669925 w 729192"/>
                  <a:gd name="connsiteY4" fmla="*/ 38100 h 1262592"/>
                  <a:gd name="connsiteX5" fmla="*/ 307975 w 729192"/>
                  <a:gd name="connsiteY5" fmla="*/ 1186392 h 1262592"/>
                  <a:gd name="connsiteX6" fmla="*/ 0 w 729192"/>
                  <a:gd name="connsiteY6" fmla="*/ 980547 h 1262592"/>
                  <a:gd name="connsiteX7" fmla="*/ 3704 w 729192"/>
                  <a:gd name="connsiteY7" fmla="*/ 1054629 h 1262592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365124 w 729192"/>
                  <a:gd name="connsiteY2" fmla="*/ 1226079 h 1262592"/>
                  <a:gd name="connsiteX3" fmla="*/ 729192 w 729192"/>
                  <a:gd name="connsiteY3" fmla="*/ 0 h 1262592"/>
                  <a:gd name="connsiteX4" fmla="*/ 669925 w 729192"/>
                  <a:gd name="connsiteY4" fmla="*/ 80962 h 1262592"/>
                  <a:gd name="connsiteX5" fmla="*/ 307975 w 729192"/>
                  <a:gd name="connsiteY5" fmla="*/ 1186392 h 1262592"/>
                  <a:gd name="connsiteX6" fmla="*/ 0 w 729192"/>
                  <a:gd name="connsiteY6" fmla="*/ 980547 h 1262592"/>
                  <a:gd name="connsiteX7" fmla="*/ 3704 w 729192"/>
                  <a:gd name="connsiteY7" fmla="*/ 1054629 h 1262592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365124 w 729192"/>
                  <a:gd name="connsiteY2" fmla="*/ 1226079 h 1262592"/>
                  <a:gd name="connsiteX3" fmla="*/ 729192 w 729192"/>
                  <a:gd name="connsiteY3" fmla="*/ 0 h 1262592"/>
                  <a:gd name="connsiteX4" fmla="*/ 658812 w 729192"/>
                  <a:gd name="connsiteY4" fmla="*/ 80962 h 1262592"/>
                  <a:gd name="connsiteX5" fmla="*/ 307975 w 729192"/>
                  <a:gd name="connsiteY5" fmla="*/ 1186392 h 1262592"/>
                  <a:gd name="connsiteX6" fmla="*/ 0 w 729192"/>
                  <a:gd name="connsiteY6" fmla="*/ 980547 h 1262592"/>
                  <a:gd name="connsiteX7" fmla="*/ 3704 w 729192"/>
                  <a:gd name="connsiteY7" fmla="*/ 1054629 h 1262592"/>
                  <a:gd name="connsiteX0" fmla="*/ 3704 w 727605"/>
                  <a:gd name="connsiteY0" fmla="*/ 1010179 h 1218142"/>
                  <a:gd name="connsiteX1" fmla="*/ 306387 w 727605"/>
                  <a:gd name="connsiteY1" fmla="*/ 1218142 h 1218142"/>
                  <a:gd name="connsiteX2" fmla="*/ 365124 w 727605"/>
                  <a:gd name="connsiteY2" fmla="*/ 1181629 h 1218142"/>
                  <a:gd name="connsiteX3" fmla="*/ 727605 w 727605"/>
                  <a:gd name="connsiteY3" fmla="*/ 0 h 1218142"/>
                  <a:gd name="connsiteX4" fmla="*/ 658812 w 727605"/>
                  <a:gd name="connsiteY4" fmla="*/ 36512 h 1218142"/>
                  <a:gd name="connsiteX5" fmla="*/ 307975 w 727605"/>
                  <a:gd name="connsiteY5" fmla="*/ 1141942 h 1218142"/>
                  <a:gd name="connsiteX6" fmla="*/ 0 w 727605"/>
                  <a:gd name="connsiteY6" fmla="*/ 936097 h 1218142"/>
                  <a:gd name="connsiteX7" fmla="*/ 3704 w 727605"/>
                  <a:gd name="connsiteY7" fmla="*/ 1010179 h 121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7605" h="1218142">
                    <a:moveTo>
                      <a:pt x="3704" y="1010179"/>
                    </a:moveTo>
                    <a:lnTo>
                      <a:pt x="306387" y="1218142"/>
                    </a:lnTo>
                    <a:lnTo>
                      <a:pt x="365124" y="1181629"/>
                    </a:lnTo>
                    <a:lnTo>
                      <a:pt x="727605" y="0"/>
                    </a:lnTo>
                    <a:lnTo>
                      <a:pt x="658812" y="36512"/>
                    </a:lnTo>
                    <a:lnTo>
                      <a:pt x="307975" y="1141942"/>
                    </a:lnTo>
                    <a:lnTo>
                      <a:pt x="0" y="936097"/>
                    </a:lnTo>
                    <a:lnTo>
                      <a:pt x="3704" y="1010179"/>
                    </a:lnTo>
                    <a:close/>
                  </a:path>
                </a:pathLst>
              </a:custGeom>
              <a:solidFill>
                <a:srgbClr val="C00000"/>
              </a:solidFill>
              <a:ln w="127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Freihandform 272"/>
              <p:cNvSpPr/>
              <p:nvPr/>
            </p:nvSpPr>
            <p:spPr>
              <a:xfrm>
                <a:off x="8554507" y="3260726"/>
                <a:ext cx="529697" cy="1244600"/>
              </a:xfrm>
              <a:custGeom>
                <a:avLst/>
                <a:gdLst>
                  <a:gd name="connsiteX0" fmla="*/ 16934 w 537634"/>
                  <a:gd name="connsiteY0" fmla="*/ 304800 h 1320800"/>
                  <a:gd name="connsiteX1" fmla="*/ 0 w 537634"/>
                  <a:gd name="connsiteY1" fmla="*/ 1320800 h 1320800"/>
                  <a:gd name="connsiteX2" fmla="*/ 59267 w 537634"/>
                  <a:gd name="connsiteY2" fmla="*/ 1265767 h 1320800"/>
                  <a:gd name="connsiteX3" fmla="*/ 67734 w 537634"/>
                  <a:gd name="connsiteY3" fmla="*/ 770467 h 1320800"/>
                  <a:gd name="connsiteX4" fmla="*/ 495300 w 537634"/>
                  <a:gd name="connsiteY4" fmla="*/ 994833 h 1320800"/>
                  <a:gd name="connsiteX5" fmla="*/ 537634 w 537634"/>
                  <a:gd name="connsiteY5" fmla="*/ 956733 h 1320800"/>
                  <a:gd name="connsiteX6" fmla="*/ 249767 w 537634"/>
                  <a:gd name="connsiteY6" fmla="*/ 804333 h 1320800"/>
                  <a:gd name="connsiteX7" fmla="*/ 469900 w 537634"/>
                  <a:gd name="connsiteY7" fmla="*/ 0 h 1320800"/>
                  <a:gd name="connsiteX8" fmla="*/ 402167 w 537634"/>
                  <a:gd name="connsiteY8" fmla="*/ 38100 h 1320800"/>
                  <a:gd name="connsiteX9" fmla="*/ 211667 w 537634"/>
                  <a:gd name="connsiteY9" fmla="*/ 749300 h 1320800"/>
                  <a:gd name="connsiteX10" fmla="*/ 71967 w 537634"/>
                  <a:gd name="connsiteY10" fmla="*/ 685800 h 1320800"/>
                  <a:gd name="connsiteX11" fmla="*/ 63500 w 537634"/>
                  <a:gd name="connsiteY11" fmla="*/ 249767 h 1320800"/>
                  <a:gd name="connsiteX12" fmla="*/ 16934 w 537634"/>
                  <a:gd name="connsiteY12" fmla="*/ 304800 h 1320800"/>
                  <a:gd name="connsiteX0" fmla="*/ 15346 w 537634"/>
                  <a:gd name="connsiteY0" fmla="*/ 315913 h 1320800"/>
                  <a:gd name="connsiteX1" fmla="*/ 0 w 537634"/>
                  <a:gd name="connsiteY1" fmla="*/ 1320800 h 1320800"/>
                  <a:gd name="connsiteX2" fmla="*/ 59267 w 537634"/>
                  <a:gd name="connsiteY2" fmla="*/ 1265767 h 1320800"/>
                  <a:gd name="connsiteX3" fmla="*/ 67734 w 537634"/>
                  <a:gd name="connsiteY3" fmla="*/ 770467 h 1320800"/>
                  <a:gd name="connsiteX4" fmla="*/ 495300 w 537634"/>
                  <a:gd name="connsiteY4" fmla="*/ 994833 h 1320800"/>
                  <a:gd name="connsiteX5" fmla="*/ 537634 w 537634"/>
                  <a:gd name="connsiteY5" fmla="*/ 956733 h 1320800"/>
                  <a:gd name="connsiteX6" fmla="*/ 249767 w 537634"/>
                  <a:gd name="connsiteY6" fmla="*/ 804333 h 1320800"/>
                  <a:gd name="connsiteX7" fmla="*/ 469900 w 537634"/>
                  <a:gd name="connsiteY7" fmla="*/ 0 h 1320800"/>
                  <a:gd name="connsiteX8" fmla="*/ 402167 w 537634"/>
                  <a:gd name="connsiteY8" fmla="*/ 38100 h 1320800"/>
                  <a:gd name="connsiteX9" fmla="*/ 211667 w 537634"/>
                  <a:gd name="connsiteY9" fmla="*/ 749300 h 1320800"/>
                  <a:gd name="connsiteX10" fmla="*/ 71967 w 537634"/>
                  <a:gd name="connsiteY10" fmla="*/ 685800 h 1320800"/>
                  <a:gd name="connsiteX11" fmla="*/ 63500 w 537634"/>
                  <a:gd name="connsiteY11" fmla="*/ 249767 h 1320800"/>
                  <a:gd name="connsiteX12" fmla="*/ 15346 w 537634"/>
                  <a:gd name="connsiteY12" fmla="*/ 315913 h 1320800"/>
                  <a:gd name="connsiteX0" fmla="*/ 15346 w 537634"/>
                  <a:gd name="connsiteY0" fmla="*/ 315913 h 1320800"/>
                  <a:gd name="connsiteX1" fmla="*/ 0 w 537634"/>
                  <a:gd name="connsiteY1" fmla="*/ 1320800 h 1320800"/>
                  <a:gd name="connsiteX2" fmla="*/ 59267 w 537634"/>
                  <a:gd name="connsiteY2" fmla="*/ 1265767 h 1320800"/>
                  <a:gd name="connsiteX3" fmla="*/ 67734 w 537634"/>
                  <a:gd name="connsiteY3" fmla="*/ 770467 h 1320800"/>
                  <a:gd name="connsiteX4" fmla="*/ 495300 w 537634"/>
                  <a:gd name="connsiteY4" fmla="*/ 994833 h 1320800"/>
                  <a:gd name="connsiteX5" fmla="*/ 537634 w 537634"/>
                  <a:gd name="connsiteY5" fmla="*/ 956733 h 1320800"/>
                  <a:gd name="connsiteX6" fmla="*/ 249767 w 537634"/>
                  <a:gd name="connsiteY6" fmla="*/ 804333 h 1320800"/>
                  <a:gd name="connsiteX7" fmla="*/ 469900 w 537634"/>
                  <a:gd name="connsiteY7" fmla="*/ 0 h 1320800"/>
                  <a:gd name="connsiteX8" fmla="*/ 402167 w 537634"/>
                  <a:gd name="connsiteY8" fmla="*/ 38100 h 1320800"/>
                  <a:gd name="connsiteX9" fmla="*/ 211667 w 537634"/>
                  <a:gd name="connsiteY9" fmla="*/ 749300 h 1320800"/>
                  <a:gd name="connsiteX10" fmla="*/ 71967 w 537634"/>
                  <a:gd name="connsiteY10" fmla="*/ 685800 h 1320800"/>
                  <a:gd name="connsiteX11" fmla="*/ 69850 w 537634"/>
                  <a:gd name="connsiteY11" fmla="*/ 284692 h 1320800"/>
                  <a:gd name="connsiteX12" fmla="*/ 15346 w 537634"/>
                  <a:gd name="connsiteY12" fmla="*/ 315913 h 1320800"/>
                  <a:gd name="connsiteX0" fmla="*/ 15346 w 537634"/>
                  <a:gd name="connsiteY0" fmla="*/ 315913 h 1276350"/>
                  <a:gd name="connsiteX1" fmla="*/ 0 w 537634"/>
                  <a:gd name="connsiteY1" fmla="*/ 1276350 h 1276350"/>
                  <a:gd name="connsiteX2" fmla="*/ 59267 w 537634"/>
                  <a:gd name="connsiteY2" fmla="*/ 1265767 h 1276350"/>
                  <a:gd name="connsiteX3" fmla="*/ 67734 w 537634"/>
                  <a:gd name="connsiteY3" fmla="*/ 770467 h 1276350"/>
                  <a:gd name="connsiteX4" fmla="*/ 495300 w 537634"/>
                  <a:gd name="connsiteY4" fmla="*/ 994833 h 1276350"/>
                  <a:gd name="connsiteX5" fmla="*/ 537634 w 537634"/>
                  <a:gd name="connsiteY5" fmla="*/ 956733 h 1276350"/>
                  <a:gd name="connsiteX6" fmla="*/ 249767 w 537634"/>
                  <a:gd name="connsiteY6" fmla="*/ 804333 h 1276350"/>
                  <a:gd name="connsiteX7" fmla="*/ 469900 w 537634"/>
                  <a:gd name="connsiteY7" fmla="*/ 0 h 1276350"/>
                  <a:gd name="connsiteX8" fmla="*/ 402167 w 537634"/>
                  <a:gd name="connsiteY8" fmla="*/ 38100 h 1276350"/>
                  <a:gd name="connsiteX9" fmla="*/ 211667 w 537634"/>
                  <a:gd name="connsiteY9" fmla="*/ 749300 h 1276350"/>
                  <a:gd name="connsiteX10" fmla="*/ 71967 w 537634"/>
                  <a:gd name="connsiteY10" fmla="*/ 685800 h 1276350"/>
                  <a:gd name="connsiteX11" fmla="*/ 69850 w 537634"/>
                  <a:gd name="connsiteY11" fmla="*/ 284692 h 1276350"/>
                  <a:gd name="connsiteX12" fmla="*/ 15346 w 537634"/>
                  <a:gd name="connsiteY12" fmla="*/ 315913 h 1276350"/>
                  <a:gd name="connsiteX0" fmla="*/ 15346 w 537634"/>
                  <a:gd name="connsiteY0" fmla="*/ 315913 h 1276350"/>
                  <a:gd name="connsiteX1" fmla="*/ 0 w 537634"/>
                  <a:gd name="connsiteY1" fmla="*/ 1276350 h 1276350"/>
                  <a:gd name="connsiteX2" fmla="*/ 68792 w 537634"/>
                  <a:gd name="connsiteY2" fmla="*/ 1238780 h 1276350"/>
                  <a:gd name="connsiteX3" fmla="*/ 67734 w 537634"/>
                  <a:gd name="connsiteY3" fmla="*/ 770467 h 1276350"/>
                  <a:gd name="connsiteX4" fmla="*/ 495300 w 537634"/>
                  <a:gd name="connsiteY4" fmla="*/ 994833 h 1276350"/>
                  <a:gd name="connsiteX5" fmla="*/ 537634 w 537634"/>
                  <a:gd name="connsiteY5" fmla="*/ 956733 h 1276350"/>
                  <a:gd name="connsiteX6" fmla="*/ 249767 w 537634"/>
                  <a:gd name="connsiteY6" fmla="*/ 804333 h 1276350"/>
                  <a:gd name="connsiteX7" fmla="*/ 469900 w 537634"/>
                  <a:gd name="connsiteY7" fmla="*/ 0 h 1276350"/>
                  <a:gd name="connsiteX8" fmla="*/ 402167 w 537634"/>
                  <a:gd name="connsiteY8" fmla="*/ 38100 h 1276350"/>
                  <a:gd name="connsiteX9" fmla="*/ 211667 w 537634"/>
                  <a:gd name="connsiteY9" fmla="*/ 749300 h 1276350"/>
                  <a:gd name="connsiteX10" fmla="*/ 71967 w 537634"/>
                  <a:gd name="connsiteY10" fmla="*/ 685800 h 1276350"/>
                  <a:gd name="connsiteX11" fmla="*/ 69850 w 537634"/>
                  <a:gd name="connsiteY11" fmla="*/ 284692 h 1276350"/>
                  <a:gd name="connsiteX12" fmla="*/ 15346 w 537634"/>
                  <a:gd name="connsiteY12" fmla="*/ 315913 h 1276350"/>
                  <a:gd name="connsiteX0" fmla="*/ 12171 w 534459"/>
                  <a:gd name="connsiteY0" fmla="*/ 315913 h 1279525"/>
                  <a:gd name="connsiteX1" fmla="*/ 0 w 534459"/>
                  <a:gd name="connsiteY1" fmla="*/ 1279525 h 1279525"/>
                  <a:gd name="connsiteX2" fmla="*/ 65617 w 534459"/>
                  <a:gd name="connsiteY2" fmla="*/ 1238780 h 1279525"/>
                  <a:gd name="connsiteX3" fmla="*/ 64559 w 534459"/>
                  <a:gd name="connsiteY3" fmla="*/ 770467 h 1279525"/>
                  <a:gd name="connsiteX4" fmla="*/ 492125 w 534459"/>
                  <a:gd name="connsiteY4" fmla="*/ 994833 h 1279525"/>
                  <a:gd name="connsiteX5" fmla="*/ 534459 w 534459"/>
                  <a:gd name="connsiteY5" fmla="*/ 956733 h 1279525"/>
                  <a:gd name="connsiteX6" fmla="*/ 246592 w 534459"/>
                  <a:gd name="connsiteY6" fmla="*/ 804333 h 1279525"/>
                  <a:gd name="connsiteX7" fmla="*/ 466725 w 534459"/>
                  <a:gd name="connsiteY7" fmla="*/ 0 h 1279525"/>
                  <a:gd name="connsiteX8" fmla="*/ 398992 w 534459"/>
                  <a:gd name="connsiteY8" fmla="*/ 38100 h 1279525"/>
                  <a:gd name="connsiteX9" fmla="*/ 208492 w 534459"/>
                  <a:gd name="connsiteY9" fmla="*/ 749300 h 1279525"/>
                  <a:gd name="connsiteX10" fmla="*/ 68792 w 534459"/>
                  <a:gd name="connsiteY10" fmla="*/ 685800 h 1279525"/>
                  <a:gd name="connsiteX11" fmla="*/ 66675 w 534459"/>
                  <a:gd name="connsiteY11" fmla="*/ 284692 h 1279525"/>
                  <a:gd name="connsiteX12" fmla="*/ 12171 w 534459"/>
                  <a:gd name="connsiteY12" fmla="*/ 315913 h 1279525"/>
                  <a:gd name="connsiteX0" fmla="*/ 12171 w 532872"/>
                  <a:gd name="connsiteY0" fmla="*/ 315913 h 1279525"/>
                  <a:gd name="connsiteX1" fmla="*/ 0 w 532872"/>
                  <a:gd name="connsiteY1" fmla="*/ 1279525 h 1279525"/>
                  <a:gd name="connsiteX2" fmla="*/ 65617 w 532872"/>
                  <a:gd name="connsiteY2" fmla="*/ 1238780 h 1279525"/>
                  <a:gd name="connsiteX3" fmla="*/ 64559 w 532872"/>
                  <a:gd name="connsiteY3" fmla="*/ 770467 h 1279525"/>
                  <a:gd name="connsiteX4" fmla="*/ 492125 w 532872"/>
                  <a:gd name="connsiteY4" fmla="*/ 994833 h 1279525"/>
                  <a:gd name="connsiteX5" fmla="*/ 532872 w 532872"/>
                  <a:gd name="connsiteY5" fmla="*/ 950383 h 1279525"/>
                  <a:gd name="connsiteX6" fmla="*/ 246592 w 532872"/>
                  <a:gd name="connsiteY6" fmla="*/ 804333 h 1279525"/>
                  <a:gd name="connsiteX7" fmla="*/ 466725 w 532872"/>
                  <a:gd name="connsiteY7" fmla="*/ 0 h 1279525"/>
                  <a:gd name="connsiteX8" fmla="*/ 398992 w 532872"/>
                  <a:gd name="connsiteY8" fmla="*/ 38100 h 1279525"/>
                  <a:gd name="connsiteX9" fmla="*/ 208492 w 532872"/>
                  <a:gd name="connsiteY9" fmla="*/ 749300 h 1279525"/>
                  <a:gd name="connsiteX10" fmla="*/ 68792 w 532872"/>
                  <a:gd name="connsiteY10" fmla="*/ 685800 h 1279525"/>
                  <a:gd name="connsiteX11" fmla="*/ 66675 w 532872"/>
                  <a:gd name="connsiteY11" fmla="*/ 284692 h 1279525"/>
                  <a:gd name="connsiteX12" fmla="*/ 12171 w 532872"/>
                  <a:gd name="connsiteY12" fmla="*/ 315913 h 1279525"/>
                  <a:gd name="connsiteX0" fmla="*/ 12171 w 532872"/>
                  <a:gd name="connsiteY0" fmla="*/ 315913 h 1279525"/>
                  <a:gd name="connsiteX1" fmla="*/ 0 w 532872"/>
                  <a:gd name="connsiteY1" fmla="*/ 1279525 h 1279525"/>
                  <a:gd name="connsiteX2" fmla="*/ 65617 w 532872"/>
                  <a:gd name="connsiteY2" fmla="*/ 1238780 h 1279525"/>
                  <a:gd name="connsiteX3" fmla="*/ 64559 w 532872"/>
                  <a:gd name="connsiteY3" fmla="*/ 770467 h 1279525"/>
                  <a:gd name="connsiteX4" fmla="*/ 469900 w 532872"/>
                  <a:gd name="connsiteY4" fmla="*/ 988483 h 1279525"/>
                  <a:gd name="connsiteX5" fmla="*/ 532872 w 532872"/>
                  <a:gd name="connsiteY5" fmla="*/ 950383 h 1279525"/>
                  <a:gd name="connsiteX6" fmla="*/ 246592 w 532872"/>
                  <a:gd name="connsiteY6" fmla="*/ 804333 h 1279525"/>
                  <a:gd name="connsiteX7" fmla="*/ 466725 w 532872"/>
                  <a:gd name="connsiteY7" fmla="*/ 0 h 1279525"/>
                  <a:gd name="connsiteX8" fmla="*/ 398992 w 532872"/>
                  <a:gd name="connsiteY8" fmla="*/ 38100 h 1279525"/>
                  <a:gd name="connsiteX9" fmla="*/ 208492 w 532872"/>
                  <a:gd name="connsiteY9" fmla="*/ 749300 h 1279525"/>
                  <a:gd name="connsiteX10" fmla="*/ 68792 w 532872"/>
                  <a:gd name="connsiteY10" fmla="*/ 685800 h 1279525"/>
                  <a:gd name="connsiteX11" fmla="*/ 66675 w 532872"/>
                  <a:gd name="connsiteY11" fmla="*/ 284692 h 1279525"/>
                  <a:gd name="connsiteX12" fmla="*/ 12171 w 532872"/>
                  <a:gd name="connsiteY12" fmla="*/ 315913 h 1279525"/>
                  <a:gd name="connsiteX0" fmla="*/ 12171 w 529697"/>
                  <a:gd name="connsiteY0" fmla="*/ 315913 h 1279525"/>
                  <a:gd name="connsiteX1" fmla="*/ 0 w 529697"/>
                  <a:gd name="connsiteY1" fmla="*/ 1279525 h 1279525"/>
                  <a:gd name="connsiteX2" fmla="*/ 65617 w 529697"/>
                  <a:gd name="connsiteY2" fmla="*/ 1238780 h 1279525"/>
                  <a:gd name="connsiteX3" fmla="*/ 64559 w 529697"/>
                  <a:gd name="connsiteY3" fmla="*/ 770467 h 1279525"/>
                  <a:gd name="connsiteX4" fmla="*/ 469900 w 529697"/>
                  <a:gd name="connsiteY4" fmla="*/ 988483 h 1279525"/>
                  <a:gd name="connsiteX5" fmla="*/ 529697 w 529697"/>
                  <a:gd name="connsiteY5" fmla="*/ 951970 h 1279525"/>
                  <a:gd name="connsiteX6" fmla="*/ 246592 w 529697"/>
                  <a:gd name="connsiteY6" fmla="*/ 804333 h 1279525"/>
                  <a:gd name="connsiteX7" fmla="*/ 466725 w 529697"/>
                  <a:gd name="connsiteY7" fmla="*/ 0 h 1279525"/>
                  <a:gd name="connsiteX8" fmla="*/ 398992 w 529697"/>
                  <a:gd name="connsiteY8" fmla="*/ 38100 h 1279525"/>
                  <a:gd name="connsiteX9" fmla="*/ 208492 w 529697"/>
                  <a:gd name="connsiteY9" fmla="*/ 749300 h 1279525"/>
                  <a:gd name="connsiteX10" fmla="*/ 68792 w 529697"/>
                  <a:gd name="connsiteY10" fmla="*/ 685800 h 1279525"/>
                  <a:gd name="connsiteX11" fmla="*/ 66675 w 529697"/>
                  <a:gd name="connsiteY11" fmla="*/ 284692 h 1279525"/>
                  <a:gd name="connsiteX12" fmla="*/ 12171 w 529697"/>
                  <a:gd name="connsiteY12" fmla="*/ 315913 h 1279525"/>
                  <a:gd name="connsiteX0" fmla="*/ 12171 w 529697"/>
                  <a:gd name="connsiteY0" fmla="*/ 315913 h 1279525"/>
                  <a:gd name="connsiteX1" fmla="*/ 0 w 529697"/>
                  <a:gd name="connsiteY1" fmla="*/ 1279525 h 1279525"/>
                  <a:gd name="connsiteX2" fmla="*/ 65617 w 529697"/>
                  <a:gd name="connsiteY2" fmla="*/ 1238780 h 1279525"/>
                  <a:gd name="connsiteX3" fmla="*/ 64559 w 529697"/>
                  <a:gd name="connsiteY3" fmla="*/ 770467 h 1279525"/>
                  <a:gd name="connsiteX4" fmla="*/ 469900 w 529697"/>
                  <a:gd name="connsiteY4" fmla="*/ 988483 h 1279525"/>
                  <a:gd name="connsiteX5" fmla="*/ 529697 w 529697"/>
                  <a:gd name="connsiteY5" fmla="*/ 951970 h 1279525"/>
                  <a:gd name="connsiteX6" fmla="*/ 246592 w 529697"/>
                  <a:gd name="connsiteY6" fmla="*/ 804333 h 1279525"/>
                  <a:gd name="connsiteX7" fmla="*/ 466725 w 529697"/>
                  <a:gd name="connsiteY7" fmla="*/ 0 h 1279525"/>
                  <a:gd name="connsiteX8" fmla="*/ 398992 w 529697"/>
                  <a:gd name="connsiteY8" fmla="*/ 38100 h 1279525"/>
                  <a:gd name="connsiteX9" fmla="*/ 198967 w 529697"/>
                  <a:gd name="connsiteY9" fmla="*/ 785813 h 1279525"/>
                  <a:gd name="connsiteX10" fmla="*/ 68792 w 529697"/>
                  <a:gd name="connsiteY10" fmla="*/ 685800 h 1279525"/>
                  <a:gd name="connsiteX11" fmla="*/ 66675 w 529697"/>
                  <a:gd name="connsiteY11" fmla="*/ 284692 h 1279525"/>
                  <a:gd name="connsiteX12" fmla="*/ 12171 w 529697"/>
                  <a:gd name="connsiteY12" fmla="*/ 315913 h 1279525"/>
                  <a:gd name="connsiteX0" fmla="*/ 12171 w 529697"/>
                  <a:gd name="connsiteY0" fmla="*/ 315913 h 1279525"/>
                  <a:gd name="connsiteX1" fmla="*/ 0 w 529697"/>
                  <a:gd name="connsiteY1" fmla="*/ 1279525 h 1279525"/>
                  <a:gd name="connsiteX2" fmla="*/ 65617 w 529697"/>
                  <a:gd name="connsiteY2" fmla="*/ 1238780 h 1279525"/>
                  <a:gd name="connsiteX3" fmla="*/ 64559 w 529697"/>
                  <a:gd name="connsiteY3" fmla="*/ 770467 h 1279525"/>
                  <a:gd name="connsiteX4" fmla="*/ 469900 w 529697"/>
                  <a:gd name="connsiteY4" fmla="*/ 988483 h 1279525"/>
                  <a:gd name="connsiteX5" fmla="*/ 529697 w 529697"/>
                  <a:gd name="connsiteY5" fmla="*/ 951970 h 1279525"/>
                  <a:gd name="connsiteX6" fmla="*/ 246592 w 529697"/>
                  <a:gd name="connsiteY6" fmla="*/ 804333 h 1279525"/>
                  <a:gd name="connsiteX7" fmla="*/ 466725 w 529697"/>
                  <a:gd name="connsiteY7" fmla="*/ 0 h 1279525"/>
                  <a:gd name="connsiteX8" fmla="*/ 398992 w 529697"/>
                  <a:gd name="connsiteY8" fmla="*/ 38100 h 1279525"/>
                  <a:gd name="connsiteX9" fmla="*/ 198967 w 529697"/>
                  <a:gd name="connsiteY9" fmla="*/ 785813 h 1279525"/>
                  <a:gd name="connsiteX10" fmla="*/ 67205 w 529697"/>
                  <a:gd name="connsiteY10" fmla="*/ 712787 h 1279525"/>
                  <a:gd name="connsiteX11" fmla="*/ 66675 w 529697"/>
                  <a:gd name="connsiteY11" fmla="*/ 284692 h 1279525"/>
                  <a:gd name="connsiteX12" fmla="*/ 12171 w 529697"/>
                  <a:gd name="connsiteY12" fmla="*/ 315913 h 1279525"/>
                  <a:gd name="connsiteX0" fmla="*/ 12171 w 529697"/>
                  <a:gd name="connsiteY0" fmla="*/ 315913 h 1279525"/>
                  <a:gd name="connsiteX1" fmla="*/ 0 w 529697"/>
                  <a:gd name="connsiteY1" fmla="*/ 1279525 h 1279525"/>
                  <a:gd name="connsiteX2" fmla="*/ 65617 w 529697"/>
                  <a:gd name="connsiteY2" fmla="*/ 1238780 h 1279525"/>
                  <a:gd name="connsiteX3" fmla="*/ 64559 w 529697"/>
                  <a:gd name="connsiteY3" fmla="*/ 770467 h 1279525"/>
                  <a:gd name="connsiteX4" fmla="*/ 469900 w 529697"/>
                  <a:gd name="connsiteY4" fmla="*/ 988483 h 1279525"/>
                  <a:gd name="connsiteX5" fmla="*/ 529697 w 529697"/>
                  <a:gd name="connsiteY5" fmla="*/ 951970 h 1279525"/>
                  <a:gd name="connsiteX6" fmla="*/ 246592 w 529697"/>
                  <a:gd name="connsiteY6" fmla="*/ 804333 h 1279525"/>
                  <a:gd name="connsiteX7" fmla="*/ 466725 w 529697"/>
                  <a:gd name="connsiteY7" fmla="*/ 0 h 1279525"/>
                  <a:gd name="connsiteX8" fmla="*/ 384704 w 529697"/>
                  <a:gd name="connsiteY8" fmla="*/ 93663 h 1279525"/>
                  <a:gd name="connsiteX9" fmla="*/ 198967 w 529697"/>
                  <a:gd name="connsiteY9" fmla="*/ 785813 h 1279525"/>
                  <a:gd name="connsiteX10" fmla="*/ 67205 w 529697"/>
                  <a:gd name="connsiteY10" fmla="*/ 712787 h 1279525"/>
                  <a:gd name="connsiteX11" fmla="*/ 66675 w 529697"/>
                  <a:gd name="connsiteY11" fmla="*/ 284692 h 1279525"/>
                  <a:gd name="connsiteX12" fmla="*/ 12171 w 529697"/>
                  <a:gd name="connsiteY12" fmla="*/ 315913 h 1279525"/>
                  <a:gd name="connsiteX0" fmla="*/ 12171 w 529697"/>
                  <a:gd name="connsiteY0" fmla="*/ 280988 h 1244600"/>
                  <a:gd name="connsiteX1" fmla="*/ 0 w 529697"/>
                  <a:gd name="connsiteY1" fmla="*/ 1244600 h 1244600"/>
                  <a:gd name="connsiteX2" fmla="*/ 65617 w 529697"/>
                  <a:gd name="connsiteY2" fmla="*/ 1203855 h 1244600"/>
                  <a:gd name="connsiteX3" fmla="*/ 64559 w 529697"/>
                  <a:gd name="connsiteY3" fmla="*/ 735542 h 1244600"/>
                  <a:gd name="connsiteX4" fmla="*/ 469900 w 529697"/>
                  <a:gd name="connsiteY4" fmla="*/ 953558 h 1244600"/>
                  <a:gd name="connsiteX5" fmla="*/ 529697 w 529697"/>
                  <a:gd name="connsiteY5" fmla="*/ 917045 h 1244600"/>
                  <a:gd name="connsiteX6" fmla="*/ 246592 w 529697"/>
                  <a:gd name="connsiteY6" fmla="*/ 769408 h 1244600"/>
                  <a:gd name="connsiteX7" fmla="*/ 457200 w 529697"/>
                  <a:gd name="connsiteY7" fmla="*/ 0 h 1244600"/>
                  <a:gd name="connsiteX8" fmla="*/ 384704 w 529697"/>
                  <a:gd name="connsiteY8" fmla="*/ 58738 h 1244600"/>
                  <a:gd name="connsiteX9" fmla="*/ 198967 w 529697"/>
                  <a:gd name="connsiteY9" fmla="*/ 750888 h 1244600"/>
                  <a:gd name="connsiteX10" fmla="*/ 67205 w 529697"/>
                  <a:gd name="connsiteY10" fmla="*/ 677862 h 1244600"/>
                  <a:gd name="connsiteX11" fmla="*/ 66675 w 529697"/>
                  <a:gd name="connsiteY11" fmla="*/ 249767 h 1244600"/>
                  <a:gd name="connsiteX12" fmla="*/ 12171 w 529697"/>
                  <a:gd name="connsiteY12" fmla="*/ 280988 h 124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9697" h="1244600">
                    <a:moveTo>
                      <a:pt x="12171" y="280988"/>
                    </a:moveTo>
                    <a:lnTo>
                      <a:pt x="0" y="1244600"/>
                    </a:lnTo>
                    <a:lnTo>
                      <a:pt x="65617" y="1203855"/>
                    </a:lnTo>
                    <a:cubicBezTo>
                      <a:pt x="65264" y="1047751"/>
                      <a:pt x="64912" y="891646"/>
                      <a:pt x="64559" y="735542"/>
                    </a:cubicBezTo>
                    <a:lnTo>
                      <a:pt x="469900" y="953558"/>
                    </a:lnTo>
                    <a:lnTo>
                      <a:pt x="529697" y="917045"/>
                    </a:lnTo>
                    <a:lnTo>
                      <a:pt x="246592" y="769408"/>
                    </a:lnTo>
                    <a:lnTo>
                      <a:pt x="457200" y="0"/>
                    </a:lnTo>
                    <a:lnTo>
                      <a:pt x="384704" y="58738"/>
                    </a:lnTo>
                    <a:lnTo>
                      <a:pt x="198967" y="750888"/>
                    </a:lnTo>
                    <a:lnTo>
                      <a:pt x="67205" y="677862"/>
                    </a:lnTo>
                    <a:cubicBezTo>
                      <a:pt x="66499" y="544159"/>
                      <a:pt x="67381" y="383470"/>
                      <a:pt x="66675" y="249767"/>
                    </a:cubicBezTo>
                    <a:lnTo>
                      <a:pt x="12171" y="280988"/>
                    </a:lnTo>
                    <a:close/>
                  </a:path>
                </a:pathLst>
              </a:custGeom>
              <a:solidFill>
                <a:srgbClr val="C00000"/>
              </a:solidFill>
              <a:ln w="127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Freihandform 276"/>
              <p:cNvSpPr/>
              <p:nvPr/>
            </p:nvSpPr>
            <p:spPr>
              <a:xfrm>
                <a:off x="5754687" y="3164415"/>
                <a:ext cx="3230563" cy="1008063"/>
              </a:xfrm>
              <a:custGeom>
                <a:avLst/>
                <a:gdLst>
                  <a:gd name="connsiteX0" fmla="*/ 0 w 3276600"/>
                  <a:gd name="connsiteY0" fmla="*/ 1045633 h 1079500"/>
                  <a:gd name="connsiteX1" fmla="*/ 29633 w 3276600"/>
                  <a:gd name="connsiteY1" fmla="*/ 842433 h 1079500"/>
                  <a:gd name="connsiteX2" fmla="*/ 1799167 w 3276600"/>
                  <a:gd name="connsiteY2" fmla="*/ 4233 h 1079500"/>
                  <a:gd name="connsiteX3" fmla="*/ 1896533 w 3276600"/>
                  <a:gd name="connsiteY3" fmla="*/ 4233 h 1079500"/>
                  <a:gd name="connsiteX4" fmla="*/ 1595967 w 3276600"/>
                  <a:gd name="connsiteY4" fmla="*/ 143933 h 1079500"/>
                  <a:gd name="connsiteX5" fmla="*/ 2404533 w 3276600"/>
                  <a:gd name="connsiteY5" fmla="*/ 0 h 1079500"/>
                  <a:gd name="connsiteX6" fmla="*/ 2523067 w 3276600"/>
                  <a:gd name="connsiteY6" fmla="*/ 0 h 1079500"/>
                  <a:gd name="connsiteX7" fmla="*/ 1913467 w 3276600"/>
                  <a:gd name="connsiteY7" fmla="*/ 127000 h 1079500"/>
                  <a:gd name="connsiteX8" fmla="*/ 3276600 w 3276600"/>
                  <a:gd name="connsiteY8" fmla="*/ 88900 h 1079500"/>
                  <a:gd name="connsiteX9" fmla="*/ 3191933 w 3276600"/>
                  <a:gd name="connsiteY9" fmla="*/ 127000 h 1079500"/>
                  <a:gd name="connsiteX10" fmla="*/ 2853267 w 3276600"/>
                  <a:gd name="connsiteY10" fmla="*/ 135466 h 1079500"/>
                  <a:gd name="connsiteX11" fmla="*/ 2861733 w 3276600"/>
                  <a:gd name="connsiteY11" fmla="*/ 334433 h 1079500"/>
                  <a:gd name="connsiteX12" fmla="*/ 2806700 w 3276600"/>
                  <a:gd name="connsiteY12" fmla="*/ 364066 h 1079500"/>
                  <a:gd name="connsiteX13" fmla="*/ 2794000 w 3276600"/>
                  <a:gd name="connsiteY13" fmla="*/ 148166 h 1079500"/>
                  <a:gd name="connsiteX14" fmla="*/ 2374900 w 3276600"/>
                  <a:gd name="connsiteY14" fmla="*/ 186266 h 1079500"/>
                  <a:gd name="connsiteX15" fmla="*/ 2421467 w 3276600"/>
                  <a:gd name="connsiteY15" fmla="*/ 584200 h 1079500"/>
                  <a:gd name="connsiteX16" fmla="*/ 2370667 w 3276600"/>
                  <a:gd name="connsiteY16" fmla="*/ 618066 h 1079500"/>
                  <a:gd name="connsiteX17" fmla="*/ 2311400 w 3276600"/>
                  <a:gd name="connsiteY17" fmla="*/ 173566 h 1079500"/>
                  <a:gd name="connsiteX18" fmla="*/ 1841500 w 3276600"/>
                  <a:gd name="connsiteY18" fmla="*/ 173566 h 1079500"/>
                  <a:gd name="connsiteX19" fmla="*/ 1579033 w 3276600"/>
                  <a:gd name="connsiteY19" fmla="*/ 215900 h 1079500"/>
                  <a:gd name="connsiteX20" fmla="*/ 1883833 w 3276600"/>
                  <a:gd name="connsiteY20" fmla="*/ 546100 h 1079500"/>
                  <a:gd name="connsiteX21" fmla="*/ 1375833 w 3276600"/>
                  <a:gd name="connsiteY21" fmla="*/ 1079500 h 1079500"/>
                  <a:gd name="connsiteX22" fmla="*/ 1253067 w 3276600"/>
                  <a:gd name="connsiteY22" fmla="*/ 1058333 h 1079500"/>
                  <a:gd name="connsiteX23" fmla="*/ 1786467 w 3276600"/>
                  <a:gd name="connsiteY23" fmla="*/ 550333 h 1079500"/>
                  <a:gd name="connsiteX24" fmla="*/ 1511300 w 3276600"/>
                  <a:gd name="connsiteY24" fmla="*/ 249766 h 1079500"/>
                  <a:gd name="connsiteX25" fmla="*/ 1282700 w 3276600"/>
                  <a:gd name="connsiteY25" fmla="*/ 292100 h 1079500"/>
                  <a:gd name="connsiteX26" fmla="*/ 711200 w 3276600"/>
                  <a:gd name="connsiteY26" fmla="*/ 579966 h 1079500"/>
                  <a:gd name="connsiteX27" fmla="*/ 1075267 w 3276600"/>
                  <a:gd name="connsiteY27" fmla="*/ 1054100 h 1079500"/>
                  <a:gd name="connsiteX28" fmla="*/ 994833 w 3276600"/>
                  <a:gd name="connsiteY28" fmla="*/ 1058333 h 1079500"/>
                  <a:gd name="connsiteX29" fmla="*/ 673100 w 3276600"/>
                  <a:gd name="connsiteY29" fmla="*/ 605366 h 1079500"/>
                  <a:gd name="connsiteX30" fmla="*/ 93133 w 3276600"/>
                  <a:gd name="connsiteY30" fmla="*/ 863600 h 1079500"/>
                  <a:gd name="connsiteX31" fmla="*/ 67733 w 3276600"/>
                  <a:gd name="connsiteY31" fmla="*/ 1058333 h 1079500"/>
                  <a:gd name="connsiteX32" fmla="*/ 0 w 3276600"/>
                  <a:gd name="connsiteY32" fmla="*/ 1045633 h 1079500"/>
                  <a:gd name="connsiteX0" fmla="*/ 0 w 3276600"/>
                  <a:gd name="connsiteY0" fmla="*/ 1045633 h 1079500"/>
                  <a:gd name="connsiteX1" fmla="*/ 37570 w 3276600"/>
                  <a:gd name="connsiteY1" fmla="*/ 855133 h 1079500"/>
                  <a:gd name="connsiteX2" fmla="*/ 1799167 w 3276600"/>
                  <a:gd name="connsiteY2" fmla="*/ 4233 h 1079500"/>
                  <a:gd name="connsiteX3" fmla="*/ 1896533 w 3276600"/>
                  <a:gd name="connsiteY3" fmla="*/ 4233 h 1079500"/>
                  <a:gd name="connsiteX4" fmla="*/ 1595967 w 3276600"/>
                  <a:gd name="connsiteY4" fmla="*/ 143933 h 1079500"/>
                  <a:gd name="connsiteX5" fmla="*/ 2404533 w 3276600"/>
                  <a:gd name="connsiteY5" fmla="*/ 0 h 1079500"/>
                  <a:gd name="connsiteX6" fmla="*/ 2523067 w 3276600"/>
                  <a:gd name="connsiteY6" fmla="*/ 0 h 1079500"/>
                  <a:gd name="connsiteX7" fmla="*/ 1913467 w 3276600"/>
                  <a:gd name="connsiteY7" fmla="*/ 127000 h 1079500"/>
                  <a:gd name="connsiteX8" fmla="*/ 3276600 w 3276600"/>
                  <a:gd name="connsiteY8" fmla="*/ 88900 h 1079500"/>
                  <a:gd name="connsiteX9" fmla="*/ 3191933 w 3276600"/>
                  <a:gd name="connsiteY9" fmla="*/ 127000 h 1079500"/>
                  <a:gd name="connsiteX10" fmla="*/ 2853267 w 3276600"/>
                  <a:gd name="connsiteY10" fmla="*/ 135466 h 1079500"/>
                  <a:gd name="connsiteX11" fmla="*/ 2861733 w 3276600"/>
                  <a:gd name="connsiteY11" fmla="*/ 334433 h 1079500"/>
                  <a:gd name="connsiteX12" fmla="*/ 2806700 w 3276600"/>
                  <a:gd name="connsiteY12" fmla="*/ 364066 h 1079500"/>
                  <a:gd name="connsiteX13" fmla="*/ 2794000 w 3276600"/>
                  <a:gd name="connsiteY13" fmla="*/ 148166 h 1079500"/>
                  <a:gd name="connsiteX14" fmla="*/ 2374900 w 3276600"/>
                  <a:gd name="connsiteY14" fmla="*/ 186266 h 1079500"/>
                  <a:gd name="connsiteX15" fmla="*/ 2421467 w 3276600"/>
                  <a:gd name="connsiteY15" fmla="*/ 584200 h 1079500"/>
                  <a:gd name="connsiteX16" fmla="*/ 2370667 w 3276600"/>
                  <a:gd name="connsiteY16" fmla="*/ 618066 h 1079500"/>
                  <a:gd name="connsiteX17" fmla="*/ 2311400 w 3276600"/>
                  <a:gd name="connsiteY17" fmla="*/ 173566 h 1079500"/>
                  <a:gd name="connsiteX18" fmla="*/ 1841500 w 3276600"/>
                  <a:gd name="connsiteY18" fmla="*/ 173566 h 1079500"/>
                  <a:gd name="connsiteX19" fmla="*/ 1579033 w 3276600"/>
                  <a:gd name="connsiteY19" fmla="*/ 215900 h 1079500"/>
                  <a:gd name="connsiteX20" fmla="*/ 1883833 w 3276600"/>
                  <a:gd name="connsiteY20" fmla="*/ 546100 h 1079500"/>
                  <a:gd name="connsiteX21" fmla="*/ 1375833 w 3276600"/>
                  <a:gd name="connsiteY21" fmla="*/ 1079500 h 1079500"/>
                  <a:gd name="connsiteX22" fmla="*/ 1253067 w 3276600"/>
                  <a:gd name="connsiteY22" fmla="*/ 1058333 h 1079500"/>
                  <a:gd name="connsiteX23" fmla="*/ 1786467 w 3276600"/>
                  <a:gd name="connsiteY23" fmla="*/ 550333 h 1079500"/>
                  <a:gd name="connsiteX24" fmla="*/ 1511300 w 3276600"/>
                  <a:gd name="connsiteY24" fmla="*/ 249766 h 1079500"/>
                  <a:gd name="connsiteX25" fmla="*/ 1282700 w 3276600"/>
                  <a:gd name="connsiteY25" fmla="*/ 292100 h 1079500"/>
                  <a:gd name="connsiteX26" fmla="*/ 711200 w 3276600"/>
                  <a:gd name="connsiteY26" fmla="*/ 579966 h 1079500"/>
                  <a:gd name="connsiteX27" fmla="*/ 1075267 w 3276600"/>
                  <a:gd name="connsiteY27" fmla="*/ 1054100 h 1079500"/>
                  <a:gd name="connsiteX28" fmla="*/ 994833 w 3276600"/>
                  <a:gd name="connsiteY28" fmla="*/ 1058333 h 1079500"/>
                  <a:gd name="connsiteX29" fmla="*/ 673100 w 3276600"/>
                  <a:gd name="connsiteY29" fmla="*/ 605366 h 1079500"/>
                  <a:gd name="connsiteX30" fmla="*/ 93133 w 3276600"/>
                  <a:gd name="connsiteY30" fmla="*/ 863600 h 1079500"/>
                  <a:gd name="connsiteX31" fmla="*/ 67733 w 3276600"/>
                  <a:gd name="connsiteY31" fmla="*/ 1058333 h 1079500"/>
                  <a:gd name="connsiteX32" fmla="*/ 0 w 3276600"/>
                  <a:gd name="connsiteY32" fmla="*/ 1045633 h 1079500"/>
                  <a:gd name="connsiteX0" fmla="*/ 0 w 3275013"/>
                  <a:gd name="connsiteY0" fmla="*/ 1061508 h 1079500"/>
                  <a:gd name="connsiteX1" fmla="*/ 35983 w 3275013"/>
                  <a:gd name="connsiteY1" fmla="*/ 855133 h 1079500"/>
                  <a:gd name="connsiteX2" fmla="*/ 1797580 w 3275013"/>
                  <a:gd name="connsiteY2" fmla="*/ 4233 h 1079500"/>
                  <a:gd name="connsiteX3" fmla="*/ 1894946 w 3275013"/>
                  <a:gd name="connsiteY3" fmla="*/ 4233 h 1079500"/>
                  <a:gd name="connsiteX4" fmla="*/ 1594380 w 3275013"/>
                  <a:gd name="connsiteY4" fmla="*/ 143933 h 1079500"/>
                  <a:gd name="connsiteX5" fmla="*/ 2402946 w 3275013"/>
                  <a:gd name="connsiteY5" fmla="*/ 0 h 1079500"/>
                  <a:gd name="connsiteX6" fmla="*/ 2521480 w 3275013"/>
                  <a:gd name="connsiteY6" fmla="*/ 0 h 1079500"/>
                  <a:gd name="connsiteX7" fmla="*/ 1911880 w 3275013"/>
                  <a:gd name="connsiteY7" fmla="*/ 127000 h 1079500"/>
                  <a:gd name="connsiteX8" fmla="*/ 3275013 w 3275013"/>
                  <a:gd name="connsiteY8" fmla="*/ 88900 h 1079500"/>
                  <a:gd name="connsiteX9" fmla="*/ 3190346 w 3275013"/>
                  <a:gd name="connsiteY9" fmla="*/ 127000 h 1079500"/>
                  <a:gd name="connsiteX10" fmla="*/ 2851680 w 3275013"/>
                  <a:gd name="connsiteY10" fmla="*/ 135466 h 1079500"/>
                  <a:gd name="connsiteX11" fmla="*/ 2860146 w 3275013"/>
                  <a:gd name="connsiteY11" fmla="*/ 334433 h 1079500"/>
                  <a:gd name="connsiteX12" fmla="*/ 2805113 w 3275013"/>
                  <a:gd name="connsiteY12" fmla="*/ 364066 h 1079500"/>
                  <a:gd name="connsiteX13" fmla="*/ 2792413 w 3275013"/>
                  <a:gd name="connsiteY13" fmla="*/ 148166 h 1079500"/>
                  <a:gd name="connsiteX14" fmla="*/ 2373313 w 3275013"/>
                  <a:gd name="connsiteY14" fmla="*/ 186266 h 1079500"/>
                  <a:gd name="connsiteX15" fmla="*/ 2419880 w 3275013"/>
                  <a:gd name="connsiteY15" fmla="*/ 584200 h 1079500"/>
                  <a:gd name="connsiteX16" fmla="*/ 2369080 w 3275013"/>
                  <a:gd name="connsiteY16" fmla="*/ 618066 h 1079500"/>
                  <a:gd name="connsiteX17" fmla="*/ 2309813 w 3275013"/>
                  <a:gd name="connsiteY17" fmla="*/ 173566 h 1079500"/>
                  <a:gd name="connsiteX18" fmla="*/ 1839913 w 3275013"/>
                  <a:gd name="connsiteY18" fmla="*/ 173566 h 1079500"/>
                  <a:gd name="connsiteX19" fmla="*/ 1577446 w 3275013"/>
                  <a:gd name="connsiteY19" fmla="*/ 215900 h 1079500"/>
                  <a:gd name="connsiteX20" fmla="*/ 1882246 w 3275013"/>
                  <a:gd name="connsiteY20" fmla="*/ 546100 h 1079500"/>
                  <a:gd name="connsiteX21" fmla="*/ 1374246 w 3275013"/>
                  <a:gd name="connsiteY21" fmla="*/ 1079500 h 1079500"/>
                  <a:gd name="connsiteX22" fmla="*/ 1251480 w 3275013"/>
                  <a:gd name="connsiteY22" fmla="*/ 1058333 h 1079500"/>
                  <a:gd name="connsiteX23" fmla="*/ 1784880 w 3275013"/>
                  <a:gd name="connsiteY23" fmla="*/ 550333 h 1079500"/>
                  <a:gd name="connsiteX24" fmla="*/ 1509713 w 3275013"/>
                  <a:gd name="connsiteY24" fmla="*/ 249766 h 1079500"/>
                  <a:gd name="connsiteX25" fmla="*/ 1281113 w 3275013"/>
                  <a:gd name="connsiteY25" fmla="*/ 292100 h 1079500"/>
                  <a:gd name="connsiteX26" fmla="*/ 709613 w 3275013"/>
                  <a:gd name="connsiteY26" fmla="*/ 579966 h 1079500"/>
                  <a:gd name="connsiteX27" fmla="*/ 1073680 w 3275013"/>
                  <a:gd name="connsiteY27" fmla="*/ 1054100 h 1079500"/>
                  <a:gd name="connsiteX28" fmla="*/ 993246 w 3275013"/>
                  <a:gd name="connsiteY28" fmla="*/ 1058333 h 1079500"/>
                  <a:gd name="connsiteX29" fmla="*/ 671513 w 3275013"/>
                  <a:gd name="connsiteY29" fmla="*/ 605366 h 1079500"/>
                  <a:gd name="connsiteX30" fmla="*/ 91546 w 3275013"/>
                  <a:gd name="connsiteY30" fmla="*/ 863600 h 1079500"/>
                  <a:gd name="connsiteX31" fmla="*/ 66146 w 3275013"/>
                  <a:gd name="connsiteY31" fmla="*/ 1058333 h 1079500"/>
                  <a:gd name="connsiteX32" fmla="*/ 0 w 3275013"/>
                  <a:gd name="connsiteY32" fmla="*/ 1061508 h 1079500"/>
                  <a:gd name="connsiteX0" fmla="*/ 0 w 3275013"/>
                  <a:gd name="connsiteY0" fmla="*/ 1061508 h 1079500"/>
                  <a:gd name="connsiteX1" fmla="*/ 35983 w 3275013"/>
                  <a:gd name="connsiteY1" fmla="*/ 855133 h 1079500"/>
                  <a:gd name="connsiteX2" fmla="*/ 1797580 w 3275013"/>
                  <a:gd name="connsiteY2" fmla="*/ 4233 h 1079500"/>
                  <a:gd name="connsiteX3" fmla="*/ 1894946 w 3275013"/>
                  <a:gd name="connsiteY3" fmla="*/ 4233 h 1079500"/>
                  <a:gd name="connsiteX4" fmla="*/ 1594380 w 3275013"/>
                  <a:gd name="connsiteY4" fmla="*/ 143933 h 1079500"/>
                  <a:gd name="connsiteX5" fmla="*/ 2402946 w 3275013"/>
                  <a:gd name="connsiteY5" fmla="*/ 0 h 1079500"/>
                  <a:gd name="connsiteX6" fmla="*/ 2521480 w 3275013"/>
                  <a:gd name="connsiteY6" fmla="*/ 0 h 1079500"/>
                  <a:gd name="connsiteX7" fmla="*/ 1911880 w 3275013"/>
                  <a:gd name="connsiteY7" fmla="*/ 127000 h 1079500"/>
                  <a:gd name="connsiteX8" fmla="*/ 3275013 w 3275013"/>
                  <a:gd name="connsiteY8" fmla="*/ 88900 h 1079500"/>
                  <a:gd name="connsiteX9" fmla="*/ 3190346 w 3275013"/>
                  <a:gd name="connsiteY9" fmla="*/ 127000 h 1079500"/>
                  <a:gd name="connsiteX10" fmla="*/ 2851680 w 3275013"/>
                  <a:gd name="connsiteY10" fmla="*/ 135466 h 1079500"/>
                  <a:gd name="connsiteX11" fmla="*/ 2860146 w 3275013"/>
                  <a:gd name="connsiteY11" fmla="*/ 334433 h 1079500"/>
                  <a:gd name="connsiteX12" fmla="*/ 2805113 w 3275013"/>
                  <a:gd name="connsiteY12" fmla="*/ 364066 h 1079500"/>
                  <a:gd name="connsiteX13" fmla="*/ 2792413 w 3275013"/>
                  <a:gd name="connsiteY13" fmla="*/ 148166 h 1079500"/>
                  <a:gd name="connsiteX14" fmla="*/ 2373313 w 3275013"/>
                  <a:gd name="connsiteY14" fmla="*/ 186266 h 1079500"/>
                  <a:gd name="connsiteX15" fmla="*/ 2419880 w 3275013"/>
                  <a:gd name="connsiteY15" fmla="*/ 584200 h 1079500"/>
                  <a:gd name="connsiteX16" fmla="*/ 2369080 w 3275013"/>
                  <a:gd name="connsiteY16" fmla="*/ 618066 h 1079500"/>
                  <a:gd name="connsiteX17" fmla="*/ 2309813 w 3275013"/>
                  <a:gd name="connsiteY17" fmla="*/ 173566 h 1079500"/>
                  <a:gd name="connsiteX18" fmla="*/ 1839913 w 3275013"/>
                  <a:gd name="connsiteY18" fmla="*/ 173566 h 1079500"/>
                  <a:gd name="connsiteX19" fmla="*/ 1577446 w 3275013"/>
                  <a:gd name="connsiteY19" fmla="*/ 215900 h 1079500"/>
                  <a:gd name="connsiteX20" fmla="*/ 1882246 w 3275013"/>
                  <a:gd name="connsiteY20" fmla="*/ 546100 h 1079500"/>
                  <a:gd name="connsiteX21" fmla="*/ 1374246 w 3275013"/>
                  <a:gd name="connsiteY21" fmla="*/ 1079500 h 1079500"/>
                  <a:gd name="connsiteX22" fmla="*/ 1251480 w 3275013"/>
                  <a:gd name="connsiteY22" fmla="*/ 1058333 h 1079500"/>
                  <a:gd name="connsiteX23" fmla="*/ 1784880 w 3275013"/>
                  <a:gd name="connsiteY23" fmla="*/ 550333 h 1079500"/>
                  <a:gd name="connsiteX24" fmla="*/ 1509713 w 3275013"/>
                  <a:gd name="connsiteY24" fmla="*/ 249766 h 1079500"/>
                  <a:gd name="connsiteX25" fmla="*/ 1281113 w 3275013"/>
                  <a:gd name="connsiteY25" fmla="*/ 292100 h 1079500"/>
                  <a:gd name="connsiteX26" fmla="*/ 709613 w 3275013"/>
                  <a:gd name="connsiteY26" fmla="*/ 579966 h 1079500"/>
                  <a:gd name="connsiteX27" fmla="*/ 1073680 w 3275013"/>
                  <a:gd name="connsiteY27" fmla="*/ 1054100 h 1079500"/>
                  <a:gd name="connsiteX28" fmla="*/ 993246 w 3275013"/>
                  <a:gd name="connsiteY28" fmla="*/ 1058333 h 1079500"/>
                  <a:gd name="connsiteX29" fmla="*/ 671513 w 3275013"/>
                  <a:gd name="connsiteY29" fmla="*/ 605366 h 1079500"/>
                  <a:gd name="connsiteX30" fmla="*/ 91546 w 3275013"/>
                  <a:gd name="connsiteY30" fmla="*/ 863600 h 1079500"/>
                  <a:gd name="connsiteX31" fmla="*/ 75671 w 3275013"/>
                  <a:gd name="connsiteY31" fmla="*/ 1058333 h 1079500"/>
                  <a:gd name="connsiteX32" fmla="*/ 0 w 3275013"/>
                  <a:gd name="connsiteY32" fmla="*/ 1061508 h 1079500"/>
                  <a:gd name="connsiteX0" fmla="*/ 0 w 3275013"/>
                  <a:gd name="connsiteY0" fmla="*/ 1061508 h 1079500"/>
                  <a:gd name="connsiteX1" fmla="*/ 35983 w 3275013"/>
                  <a:gd name="connsiteY1" fmla="*/ 855133 h 1079500"/>
                  <a:gd name="connsiteX2" fmla="*/ 1797580 w 3275013"/>
                  <a:gd name="connsiteY2" fmla="*/ 4233 h 1079500"/>
                  <a:gd name="connsiteX3" fmla="*/ 1894946 w 3275013"/>
                  <a:gd name="connsiteY3" fmla="*/ 4233 h 1079500"/>
                  <a:gd name="connsiteX4" fmla="*/ 1594380 w 3275013"/>
                  <a:gd name="connsiteY4" fmla="*/ 143933 h 1079500"/>
                  <a:gd name="connsiteX5" fmla="*/ 2402946 w 3275013"/>
                  <a:gd name="connsiteY5" fmla="*/ 0 h 1079500"/>
                  <a:gd name="connsiteX6" fmla="*/ 2521480 w 3275013"/>
                  <a:gd name="connsiteY6" fmla="*/ 0 h 1079500"/>
                  <a:gd name="connsiteX7" fmla="*/ 1911880 w 3275013"/>
                  <a:gd name="connsiteY7" fmla="*/ 127000 h 1079500"/>
                  <a:gd name="connsiteX8" fmla="*/ 3275013 w 3275013"/>
                  <a:gd name="connsiteY8" fmla="*/ 88900 h 1079500"/>
                  <a:gd name="connsiteX9" fmla="*/ 3190346 w 3275013"/>
                  <a:gd name="connsiteY9" fmla="*/ 127000 h 1079500"/>
                  <a:gd name="connsiteX10" fmla="*/ 2851680 w 3275013"/>
                  <a:gd name="connsiteY10" fmla="*/ 135466 h 1079500"/>
                  <a:gd name="connsiteX11" fmla="*/ 2860146 w 3275013"/>
                  <a:gd name="connsiteY11" fmla="*/ 334433 h 1079500"/>
                  <a:gd name="connsiteX12" fmla="*/ 2805113 w 3275013"/>
                  <a:gd name="connsiteY12" fmla="*/ 364066 h 1079500"/>
                  <a:gd name="connsiteX13" fmla="*/ 2792413 w 3275013"/>
                  <a:gd name="connsiteY13" fmla="*/ 148166 h 1079500"/>
                  <a:gd name="connsiteX14" fmla="*/ 2373313 w 3275013"/>
                  <a:gd name="connsiteY14" fmla="*/ 186266 h 1079500"/>
                  <a:gd name="connsiteX15" fmla="*/ 2419880 w 3275013"/>
                  <a:gd name="connsiteY15" fmla="*/ 584200 h 1079500"/>
                  <a:gd name="connsiteX16" fmla="*/ 2369080 w 3275013"/>
                  <a:gd name="connsiteY16" fmla="*/ 618066 h 1079500"/>
                  <a:gd name="connsiteX17" fmla="*/ 2309813 w 3275013"/>
                  <a:gd name="connsiteY17" fmla="*/ 173566 h 1079500"/>
                  <a:gd name="connsiteX18" fmla="*/ 1839913 w 3275013"/>
                  <a:gd name="connsiteY18" fmla="*/ 173566 h 1079500"/>
                  <a:gd name="connsiteX19" fmla="*/ 1577446 w 3275013"/>
                  <a:gd name="connsiteY19" fmla="*/ 215900 h 1079500"/>
                  <a:gd name="connsiteX20" fmla="*/ 1882246 w 3275013"/>
                  <a:gd name="connsiteY20" fmla="*/ 546100 h 1079500"/>
                  <a:gd name="connsiteX21" fmla="*/ 1374246 w 3275013"/>
                  <a:gd name="connsiteY21" fmla="*/ 1079500 h 1079500"/>
                  <a:gd name="connsiteX22" fmla="*/ 1251480 w 3275013"/>
                  <a:gd name="connsiteY22" fmla="*/ 1058333 h 1079500"/>
                  <a:gd name="connsiteX23" fmla="*/ 1784880 w 3275013"/>
                  <a:gd name="connsiteY23" fmla="*/ 550333 h 1079500"/>
                  <a:gd name="connsiteX24" fmla="*/ 1509713 w 3275013"/>
                  <a:gd name="connsiteY24" fmla="*/ 249766 h 1079500"/>
                  <a:gd name="connsiteX25" fmla="*/ 1281113 w 3275013"/>
                  <a:gd name="connsiteY25" fmla="*/ 292100 h 1079500"/>
                  <a:gd name="connsiteX26" fmla="*/ 709613 w 3275013"/>
                  <a:gd name="connsiteY26" fmla="*/ 579966 h 1079500"/>
                  <a:gd name="connsiteX27" fmla="*/ 1073680 w 3275013"/>
                  <a:gd name="connsiteY27" fmla="*/ 1054100 h 1079500"/>
                  <a:gd name="connsiteX28" fmla="*/ 993246 w 3275013"/>
                  <a:gd name="connsiteY28" fmla="*/ 1058333 h 1079500"/>
                  <a:gd name="connsiteX29" fmla="*/ 671513 w 3275013"/>
                  <a:gd name="connsiteY29" fmla="*/ 605366 h 1079500"/>
                  <a:gd name="connsiteX30" fmla="*/ 113771 w 3275013"/>
                  <a:gd name="connsiteY30" fmla="*/ 879475 h 1079500"/>
                  <a:gd name="connsiteX31" fmla="*/ 75671 w 3275013"/>
                  <a:gd name="connsiteY31" fmla="*/ 1058333 h 1079500"/>
                  <a:gd name="connsiteX32" fmla="*/ 0 w 3275013"/>
                  <a:gd name="connsiteY32" fmla="*/ 1061508 h 1079500"/>
                  <a:gd name="connsiteX0" fmla="*/ 0 w 3275013"/>
                  <a:gd name="connsiteY0" fmla="*/ 1061508 h 1079500"/>
                  <a:gd name="connsiteX1" fmla="*/ 35983 w 3275013"/>
                  <a:gd name="connsiteY1" fmla="*/ 855133 h 1079500"/>
                  <a:gd name="connsiteX2" fmla="*/ 1797580 w 3275013"/>
                  <a:gd name="connsiteY2" fmla="*/ 4233 h 1079500"/>
                  <a:gd name="connsiteX3" fmla="*/ 1894946 w 3275013"/>
                  <a:gd name="connsiteY3" fmla="*/ 4233 h 1079500"/>
                  <a:gd name="connsiteX4" fmla="*/ 1594380 w 3275013"/>
                  <a:gd name="connsiteY4" fmla="*/ 143933 h 1079500"/>
                  <a:gd name="connsiteX5" fmla="*/ 2402946 w 3275013"/>
                  <a:gd name="connsiteY5" fmla="*/ 0 h 1079500"/>
                  <a:gd name="connsiteX6" fmla="*/ 2521480 w 3275013"/>
                  <a:gd name="connsiteY6" fmla="*/ 0 h 1079500"/>
                  <a:gd name="connsiteX7" fmla="*/ 1911880 w 3275013"/>
                  <a:gd name="connsiteY7" fmla="*/ 127000 h 1079500"/>
                  <a:gd name="connsiteX8" fmla="*/ 3275013 w 3275013"/>
                  <a:gd name="connsiteY8" fmla="*/ 88900 h 1079500"/>
                  <a:gd name="connsiteX9" fmla="*/ 3190346 w 3275013"/>
                  <a:gd name="connsiteY9" fmla="*/ 127000 h 1079500"/>
                  <a:gd name="connsiteX10" fmla="*/ 2851680 w 3275013"/>
                  <a:gd name="connsiteY10" fmla="*/ 135466 h 1079500"/>
                  <a:gd name="connsiteX11" fmla="*/ 2860146 w 3275013"/>
                  <a:gd name="connsiteY11" fmla="*/ 334433 h 1079500"/>
                  <a:gd name="connsiteX12" fmla="*/ 2805113 w 3275013"/>
                  <a:gd name="connsiteY12" fmla="*/ 364066 h 1079500"/>
                  <a:gd name="connsiteX13" fmla="*/ 2792413 w 3275013"/>
                  <a:gd name="connsiteY13" fmla="*/ 148166 h 1079500"/>
                  <a:gd name="connsiteX14" fmla="*/ 2373313 w 3275013"/>
                  <a:gd name="connsiteY14" fmla="*/ 186266 h 1079500"/>
                  <a:gd name="connsiteX15" fmla="*/ 2419880 w 3275013"/>
                  <a:gd name="connsiteY15" fmla="*/ 584200 h 1079500"/>
                  <a:gd name="connsiteX16" fmla="*/ 2369080 w 3275013"/>
                  <a:gd name="connsiteY16" fmla="*/ 618066 h 1079500"/>
                  <a:gd name="connsiteX17" fmla="*/ 2309813 w 3275013"/>
                  <a:gd name="connsiteY17" fmla="*/ 173566 h 1079500"/>
                  <a:gd name="connsiteX18" fmla="*/ 1839913 w 3275013"/>
                  <a:gd name="connsiteY18" fmla="*/ 173566 h 1079500"/>
                  <a:gd name="connsiteX19" fmla="*/ 1577446 w 3275013"/>
                  <a:gd name="connsiteY19" fmla="*/ 215900 h 1079500"/>
                  <a:gd name="connsiteX20" fmla="*/ 1882246 w 3275013"/>
                  <a:gd name="connsiteY20" fmla="*/ 546100 h 1079500"/>
                  <a:gd name="connsiteX21" fmla="*/ 1374246 w 3275013"/>
                  <a:gd name="connsiteY21" fmla="*/ 1079500 h 1079500"/>
                  <a:gd name="connsiteX22" fmla="*/ 1251480 w 3275013"/>
                  <a:gd name="connsiteY22" fmla="*/ 1058333 h 1079500"/>
                  <a:gd name="connsiteX23" fmla="*/ 1784880 w 3275013"/>
                  <a:gd name="connsiteY23" fmla="*/ 550333 h 1079500"/>
                  <a:gd name="connsiteX24" fmla="*/ 1509713 w 3275013"/>
                  <a:gd name="connsiteY24" fmla="*/ 249766 h 1079500"/>
                  <a:gd name="connsiteX25" fmla="*/ 1281113 w 3275013"/>
                  <a:gd name="connsiteY25" fmla="*/ 292100 h 1079500"/>
                  <a:gd name="connsiteX26" fmla="*/ 709613 w 3275013"/>
                  <a:gd name="connsiteY26" fmla="*/ 579966 h 1079500"/>
                  <a:gd name="connsiteX27" fmla="*/ 1073680 w 3275013"/>
                  <a:gd name="connsiteY27" fmla="*/ 1054100 h 1079500"/>
                  <a:gd name="connsiteX28" fmla="*/ 993246 w 3275013"/>
                  <a:gd name="connsiteY28" fmla="*/ 1058333 h 1079500"/>
                  <a:gd name="connsiteX29" fmla="*/ 671513 w 3275013"/>
                  <a:gd name="connsiteY29" fmla="*/ 605366 h 1079500"/>
                  <a:gd name="connsiteX30" fmla="*/ 101071 w 3275013"/>
                  <a:gd name="connsiteY30" fmla="*/ 871538 h 1079500"/>
                  <a:gd name="connsiteX31" fmla="*/ 75671 w 3275013"/>
                  <a:gd name="connsiteY31" fmla="*/ 1058333 h 1079500"/>
                  <a:gd name="connsiteX32" fmla="*/ 0 w 3275013"/>
                  <a:gd name="connsiteY32" fmla="*/ 1061508 h 1079500"/>
                  <a:gd name="connsiteX0" fmla="*/ 0 w 3275013"/>
                  <a:gd name="connsiteY0" fmla="*/ 1061508 h 1079500"/>
                  <a:gd name="connsiteX1" fmla="*/ 35983 w 3275013"/>
                  <a:gd name="connsiteY1" fmla="*/ 855133 h 1079500"/>
                  <a:gd name="connsiteX2" fmla="*/ 1797580 w 3275013"/>
                  <a:gd name="connsiteY2" fmla="*/ 4233 h 1079500"/>
                  <a:gd name="connsiteX3" fmla="*/ 1894946 w 3275013"/>
                  <a:gd name="connsiteY3" fmla="*/ 4233 h 1079500"/>
                  <a:gd name="connsiteX4" fmla="*/ 1594380 w 3275013"/>
                  <a:gd name="connsiteY4" fmla="*/ 143933 h 1079500"/>
                  <a:gd name="connsiteX5" fmla="*/ 2402946 w 3275013"/>
                  <a:gd name="connsiteY5" fmla="*/ 0 h 1079500"/>
                  <a:gd name="connsiteX6" fmla="*/ 2521480 w 3275013"/>
                  <a:gd name="connsiteY6" fmla="*/ 0 h 1079500"/>
                  <a:gd name="connsiteX7" fmla="*/ 1911880 w 3275013"/>
                  <a:gd name="connsiteY7" fmla="*/ 127000 h 1079500"/>
                  <a:gd name="connsiteX8" fmla="*/ 3275013 w 3275013"/>
                  <a:gd name="connsiteY8" fmla="*/ 88900 h 1079500"/>
                  <a:gd name="connsiteX9" fmla="*/ 3190346 w 3275013"/>
                  <a:gd name="connsiteY9" fmla="*/ 127000 h 1079500"/>
                  <a:gd name="connsiteX10" fmla="*/ 2851680 w 3275013"/>
                  <a:gd name="connsiteY10" fmla="*/ 135466 h 1079500"/>
                  <a:gd name="connsiteX11" fmla="*/ 2860146 w 3275013"/>
                  <a:gd name="connsiteY11" fmla="*/ 334433 h 1079500"/>
                  <a:gd name="connsiteX12" fmla="*/ 2805113 w 3275013"/>
                  <a:gd name="connsiteY12" fmla="*/ 364066 h 1079500"/>
                  <a:gd name="connsiteX13" fmla="*/ 2792413 w 3275013"/>
                  <a:gd name="connsiteY13" fmla="*/ 148166 h 1079500"/>
                  <a:gd name="connsiteX14" fmla="*/ 2373313 w 3275013"/>
                  <a:gd name="connsiteY14" fmla="*/ 186266 h 1079500"/>
                  <a:gd name="connsiteX15" fmla="*/ 2419880 w 3275013"/>
                  <a:gd name="connsiteY15" fmla="*/ 584200 h 1079500"/>
                  <a:gd name="connsiteX16" fmla="*/ 2369080 w 3275013"/>
                  <a:gd name="connsiteY16" fmla="*/ 618066 h 1079500"/>
                  <a:gd name="connsiteX17" fmla="*/ 2309813 w 3275013"/>
                  <a:gd name="connsiteY17" fmla="*/ 173566 h 1079500"/>
                  <a:gd name="connsiteX18" fmla="*/ 1839913 w 3275013"/>
                  <a:gd name="connsiteY18" fmla="*/ 173566 h 1079500"/>
                  <a:gd name="connsiteX19" fmla="*/ 1577446 w 3275013"/>
                  <a:gd name="connsiteY19" fmla="*/ 215900 h 1079500"/>
                  <a:gd name="connsiteX20" fmla="*/ 1882246 w 3275013"/>
                  <a:gd name="connsiteY20" fmla="*/ 546100 h 1079500"/>
                  <a:gd name="connsiteX21" fmla="*/ 1374246 w 3275013"/>
                  <a:gd name="connsiteY21" fmla="*/ 1079500 h 1079500"/>
                  <a:gd name="connsiteX22" fmla="*/ 1251480 w 3275013"/>
                  <a:gd name="connsiteY22" fmla="*/ 1058333 h 1079500"/>
                  <a:gd name="connsiteX23" fmla="*/ 1784880 w 3275013"/>
                  <a:gd name="connsiteY23" fmla="*/ 550333 h 1079500"/>
                  <a:gd name="connsiteX24" fmla="*/ 1509713 w 3275013"/>
                  <a:gd name="connsiteY24" fmla="*/ 249766 h 1079500"/>
                  <a:gd name="connsiteX25" fmla="*/ 1281113 w 3275013"/>
                  <a:gd name="connsiteY25" fmla="*/ 292100 h 1079500"/>
                  <a:gd name="connsiteX26" fmla="*/ 709613 w 3275013"/>
                  <a:gd name="connsiteY26" fmla="*/ 579966 h 1079500"/>
                  <a:gd name="connsiteX27" fmla="*/ 1060980 w 3275013"/>
                  <a:gd name="connsiteY27" fmla="*/ 1060450 h 1079500"/>
                  <a:gd name="connsiteX28" fmla="*/ 993246 w 3275013"/>
                  <a:gd name="connsiteY28" fmla="*/ 1058333 h 1079500"/>
                  <a:gd name="connsiteX29" fmla="*/ 671513 w 3275013"/>
                  <a:gd name="connsiteY29" fmla="*/ 605366 h 1079500"/>
                  <a:gd name="connsiteX30" fmla="*/ 101071 w 3275013"/>
                  <a:gd name="connsiteY30" fmla="*/ 871538 h 1079500"/>
                  <a:gd name="connsiteX31" fmla="*/ 75671 w 3275013"/>
                  <a:gd name="connsiteY31" fmla="*/ 1058333 h 1079500"/>
                  <a:gd name="connsiteX32" fmla="*/ 0 w 3275013"/>
                  <a:gd name="connsiteY32" fmla="*/ 1061508 h 1079500"/>
                  <a:gd name="connsiteX0" fmla="*/ 0 w 3275013"/>
                  <a:gd name="connsiteY0" fmla="*/ 1061508 h 1079500"/>
                  <a:gd name="connsiteX1" fmla="*/ 35983 w 3275013"/>
                  <a:gd name="connsiteY1" fmla="*/ 855133 h 1079500"/>
                  <a:gd name="connsiteX2" fmla="*/ 1797580 w 3275013"/>
                  <a:gd name="connsiteY2" fmla="*/ 4233 h 1079500"/>
                  <a:gd name="connsiteX3" fmla="*/ 1894946 w 3275013"/>
                  <a:gd name="connsiteY3" fmla="*/ 4233 h 1079500"/>
                  <a:gd name="connsiteX4" fmla="*/ 1594380 w 3275013"/>
                  <a:gd name="connsiteY4" fmla="*/ 143933 h 1079500"/>
                  <a:gd name="connsiteX5" fmla="*/ 2402946 w 3275013"/>
                  <a:gd name="connsiteY5" fmla="*/ 0 h 1079500"/>
                  <a:gd name="connsiteX6" fmla="*/ 2521480 w 3275013"/>
                  <a:gd name="connsiteY6" fmla="*/ 0 h 1079500"/>
                  <a:gd name="connsiteX7" fmla="*/ 1911880 w 3275013"/>
                  <a:gd name="connsiteY7" fmla="*/ 127000 h 1079500"/>
                  <a:gd name="connsiteX8" fmla="*/ 3275013 w 3275013"/>
                  <a:gd name="connsiteY8" fmla="*/ 88900 h 1079500"/>
                  <a:gd name="connsiteX9" fmla="*/ 3190346 w 3275013"/>
                  <a:gd name="connsiteY9" fmla="*/ 127000 h 1079500"/>
                  <a:gd name="connsiteX10" fmla="*/ 2851680 w 3275013"/>
                  <a:gd name="connsiteY10" fmla="*/ 135466 h 1079500"/>
                  <a:gd name="connsiteX11" fmla="*/ 2860146 w 3275013"/>
                  <a:gd name="connsiteY11" fmla="*/ 334433 h 1079500"/>
                  <a:gd name="connsiteX12" fmla="*/ 2805113 w 3275013"/>
                  <a:gd name="connsiteY12" fmla="*/ 364066 h 1079500"/>
                  <a:gd name="connsiteX13" fmla="*/ 2792413 w 3275013"/>
                  <a:gd name="connsiteY13" fmla="*/ 148166 h 1079500"/>
                  <a:gd name="connsiteX14" fmla="*/ 2373313 w 3275013"/>
                  <a:gd name="connsiteY14" fmla="*/ 186266 h 1079500"/>
                  <a:gd name="connsiteX15" fmla="*/ 2419880 w 3275013"/>
                  <a:gd name="connsiteY15" fmla="*/ 584200 h 1079500"/>
                  <a:gd name="connsiteX16" fmla="*/ 2369080 w 3275013"/>
                  <a:gd name="connsiteY16" fmla="*/ 618066 h 1079500"/>
                  <a:gd name="connsiteX17" fmla="*/ 2309813 w 3275013"/>
                  <a:gd name="connsiteY17" fmla="*/ 173566 h 1079500"/>
                  <a:gd name="connsiteX18" fmla="*/ 1839913 w 3275013"/>
                  <a:gd name="connsiteY18" fmla="*/ 173566 h 1079500"/>
                  <a:gd name="connsiteX19" fmla="*/ 1577446 w 3275013"/>
                  <a:gd name="connsiteY19" fmla="*/ 215900 h 1079500"/>
                  <a:gd name="connsiteX20" fmla="*/ 1882246 w 3275013"/>
                  <a:gd name="connsiteY20" fmla="*/ 546100 h 1079500"/>
                  <a:gd name="connsiteX21" fmla="*/ 1374246 w 3275013"/>
                  <a:gd name="connsiteY21" fmla="*/ 1079500 h 1079500"/>
                  <a:gd name="connsiteX22" fmla="*/ 1262593 w 3275013"/>
                  <a:gd name="connsiteY22" fmla="*/ 1061508 h 1079500"/>
                  <a:gd name="connsiteX23" fmla="*/ 1784880 w 3275013"/>
                  <a:gd name="connsiteY23" fmla="*/ 550333 h 1079500"/>
                  <a:gd name="connsiteX24" fmla="*/ 1509713 w 3275013"/>
                  <a:gd name="connsiteY24" fmla="*/ 249766 h 1079500"/>
                  <a:gd name="connsiteX25" fmla="*/ 1281113 w 3275013"/>
                  <a:gd name="connsiteY25" fmla="*/ 292100 h 1079500"/>
                  <a:gd name="connsiteX26" fmla="*/ 709613 w 3275013"/>
                  <a:gd name="connsiteY26" fmla="*/ 579966 h 1079500"/>
                  <a:gd name="connsiteX27" fmla="*/ 1060980 w 3275013"/>
                  <a:gd name="connsiteY27" fmla="*/ 1060450 h 1079500"/>
                  <a:gd name="connsiteX28" fmla="*/ 993246 w 3275013"/>
                  <a:gd name="connsiteY28" fmla="*/ 1058333 h 1079500"/>
                  <a:gd name="connsiteX29" fmla="*/ 671513 w 3275013"/>
                  <a:gd name="connsiteY29" fmla="*/ 605366 h 1079500"/>
                  <a:gd name="connsiteX30" fmla="*/ 101071 w 3275013"/>
                  <a:gd name="connsiteY30" fmla="*/ 871538 h 1079500"/>
                  <a:gd name="connsiteX31" fmla="*/ 75671 w 3275013"/>
                  <a:gd name="connsiteY31" fmla="*/ 1058333 h 1079500"/>
                  <a:gd name="connsiteX32" fmla="*/ 0 w 3275013"/>
                  <a:gd name="connsiteY32" fmla="*/ 1061508 h 1079500"/>
                  <a:gd name="connsiteX0" fmla="*/ 0 w 3275013"/>
                  <a:gd name="connsiteY0" fmla="*/ 1061508 h 1063625"/>
                  <a:gd name="connsiteX1" fmla="*/ 35983 w 3275013"/>
                  <a:gd name="connsiteY1" fmla="*/ 855133 h 1063625"/>
                  <a:gd name="connsiteX2" fmla="*/ 1797580 w 3275013"/>
                  <a:gd name="connsiteY2" fmla="*/ 4233 h 1063625"/>
                  <a:gd name="connsiteX3" fmla="*/ 1894946 w 3275013"/>
                  <a:gd name="connsiteY3" fmla="*/ 4233 h 1063625"/>
                  <a:gd name="connsiteX4" fmla="*/ 1594380 w 3275013"/>
                  <a:gd name="connsiteY4" fmla="*/ 143933 h 1063625"/>
                  <a:gd name="connsiteX5" fmla="*/ 2402946 w 3275013"/>
                  <a:gd name="connsiteY5" fmla="*/ 0 h 1063625"/>
                  <a:gd name="connsiteX6" fmla="*/ 2521480 w 3275013"/>
                  <a:gd name="connsiteY6" fmla="*/ 0 h 1063625"/>
                  <a:gd name="connsiteX7" fmla="*/ 1911880 w 3275013"/>
                  <a:gd name="connsiteY7" fmla="*/ 127000 h 1063625"/>
                  <a:gd name="connsiteX8" fmla="*/ 3275013 w 3275013"/>
                  <a:gd name="connsiteY8" fmla="*/ 88900 h 1063625"/>
                  <a:gd name="connsiteX9" fmla="*/ 3190346 w 3275013"/>
                  <a:gd name="connsiteY9" fmla="*/ 127000 h 1063625"/>
                  <a:gd name="connsiteX10" fmla="*/ 2851680 w 3275013"/>
                  <a:gd name="connsiteY10" fmla="*/ 135466 h 1063625"/>
                  <a:gd name="connsiteX11" fmla="*/ 2860146 w 3275013"/>
                  <a:gd name="connsiteY11" fmla="*/ 334433 h 1063625"/>
                  <a:gd name="connsiteX12" fmla="*/ 2805113 w 3275013"/>
                  <a:gd name="connsiteY12" fmla="*/ 364066 h 1063625"/>
                  <a:gd name="connsiteX13" fmla="*/ 2792413 w 3275013"/>
                  <a:gd name="connsiteY13" fmla="*/ 148166 h 1063625"/>
                  <a:gd name="connsiteX14" fmla="*/ 2373313 w 3275013"/>
                  <a:gd name="connsiteY14" fmla="*/ 186266 h 1063625"/>
                  <a:gd name="connsiteX15" fmla="*/ 2419880 w 3275013"/>
                  <a:gd name="connsiteY15" fmla="*/ 584200 h 1063625"/>
                  <a:gd name="connsiteX16" fmla="*/ 2369080 w 3275013"/>
                  <a:gd name="connsiteY16" fmla="*/ 618066 h 1063625"/>
                  <a:gd name="connsiteX17" fmla="*/ 2309813 w 3275013"/>
                  <a:gd name="connsiteY17" fmla="*/ 173566 h 1063625"/>
                  <a:gd name="connsiteX18" fmla="*/ 1839913 w 3275013"/>
                  <a:gd name="connsiteY18" fmla="*/ 173566 h 1063625"/>
                  <a:gd name="connsiteX19" fmla="*/ 1577446 w 3275013"/>
                  <a:gd name="connsiteY19" fmla="*/ 215900 h 1063625"/>
                  <a:gd name="connsiteX20" fmla="*/ 1882246 w 3275013"/>
                  <a:gd name="connsiteY20" fmla="*/ 546100 h 1063625"/>
                  <a:gd name="connsiteX21" fmla="*/ 1367896 w 3275013"/>
                  <a:gd name="connsiteY21" fmla="*/ 1063625 h 1063625"/>
                  <a:gd name="connsiteX22" fmla="*/ 1262593 w 3275013"/>
                  <a:gd name="connsiteY22" fmla="*/ 1061508 h 1063625"/>
                  <a:gd name="connsiteX23" fmla="*/ 1784880 w 3275013"/>
                  <a:gd name="connsiteY23" fmla="*/ 550333 h 1063625"/>
                  <a:gd name="connsiteX24" fmla="*/ 1509713 w 3275013"/>
                  <a:gd name="connsiteY24" fmla="*/ 249766 h 1063625"/>
                  <a:gd name="connsiteX25" fmla="*/ 1281113 w 3275013"/>
                  <a:gd name="connsiteY25" fmla="*/ 292100 h 1063625"/>
                  <a:gd name="connsiteX26" fmla="*/ 709613 w 3275013"/>
                  <a:gd name="connsiteY26" fmla="*/ 579966 h 1063625"/>
                  <a:gd name="connsiteX27" fmla="*/ 1060980 w 3275013"/>
                  <a:gd name="connsiteY27" fmla="*/ 1060450 h 1063625"/>
                  <a:gd name="connsiteX28" fmla="*/ 993246 w 3275013"/>
                  <a:gd name="connsiteY28" fmla="*/ 1058333 h 1063625"/>
                  <a:gd name="connsiteX29" fmla="*/ 671513 w 3275013"/>
                  <a:gd name="connsiteY29" fmla="*/ 605366 h 1063625"/>
                  <a:gd name="connsiteX30" fmla="*/ 101071 w 3275013"/>
                  <a:gd name="connsiteY30" fmla="*/ 871538 h 1063625"/>
                  <a:gd name="connsiteX31" fmla="*/ 75671 w 3275013"/>
                  <a:gd name="connsiteY31" fmla="*/ 1058333 h 1063625"/>
                  <a:gd name="connsiteX32" fmla="*/ 0 w 3275013"/>
                  <a:gd name="connsiteY32" fmla="*/ 1061508 h 1063625"/>
                  <a:gd name="connsiteX0" fmla="*/ 0 w 3275013"/>
                  <a:gd name="connsiteY0" fmla="*/ 1061508 h 1063625"/>
                  <a:gd name="connsiteX1" fmla="*/ 35983 w 3275013"/>
                  <a:gd name="connsiteY1" fmla="*/ 855133 h 1063625"/>
                  <a:gd name="connsiteX2" fmla="*/ 1797580 w 3275013"/>
                  <a:gd name="connsiteY2" fmla="*/ 4233 h 1063625"/>
                  <a:gd name="connsiteX3" fmla="*/ 1894946 w 3275013"/>
                  <a:gd name="connsiteY3" fmla="*/ 4233 h 1063625"/>
                  <a:gd name="connsiteX4" fmla="*/ 1594380 w 3275013"/>
                  <a:gd name="connsiteY4" fmla="*/ 143933 h 1063625"/>
                  <a:gd name="connsiteX5" fmla="*/ 2402946 w 3275013"/>
                  <a:gd name="connsiteY5" fmla="*/ 0 h 1063625"/>
                  <a:gd name="connsiteX6" fmla="*/ 2521480 w 3275013"/>
                  <a:gd name="connsiteY6" fmla="*/ 0 h 1063625"/>
                  <a:gd name="connsiteX7" fmla="*/ 1911880 w 3275013"/>
                  <a:gd name="connsiteY7" fmla="*/ 127000 h 1063625"/>
                  <a:gd name="connsiteX8" fmla="*/ 3275013 w 3275013"/>
                  <a:gd name="connsiteY8" fmla="*/ 88900 h 1063625"/>
                  <a:gd name="connsiteX9" fmla="*/ 3190346 w 3275013"/>
                  <a:gd name="connsiteY9" fmla="*/ 127000 h 1063625"/>
                  <a:gd name="connsiteX10" fmla="*/ 2851680 w 3275013"/>
                  <a:gd name="connsiteY10" fmla="*/ 135466 h 1063625"/>
                  <a:gd name="connsiteX11" fmla="*/ 2860146 w 3275013"/>
                  <a:gd name="connsiteY11" fmla="*/ 334433 h 1063625"/>
                  <a:gd name="connsiteX12" fmla="*/ 2805113 w 3275013"/>
                  <a:gd name="connsiteY12" fmla="*/ 364066 h 1063625"/>
                  <a:gd name="connsiteX13" fmla="*/ 2792413 w 3275013"/>
                  <a:gd name="connsiteY13" fmla="*/ 148166 h 1063625"/>
                  <a:gd name="connsiteX14" fmla="*/ 2373313 w 3275013"/>
                  <a:gd name="connsiteY14" fmla="*/ 186266 h 1063625"/>
                  <a:gd name="connsiteX15" fmla="*/ 2419880 w 3275013"/>
                  <a:gd name="connsiteY15" fmla="*/ 584200 h 1063625"/>
                  <a:gd name="connsiteX16" fmla="*/ 2369080 w 3275013"/>
                  <a:gd name="connsiteY16" fmla="*/ 618066 h 1063625"/>
                  <a:gd name="connsiteX17" fmla="*/ 2309813 w 3275013"/>
                  <a:gd name="connsiteY17" fmla="*/ 173566 h 1063625"/>
                  <a:gd name="connsiteX18" fmla="*/ 1839913 w 3275013"/>
                  <a:gd name="connsiteY18" fmla="*/ 173566 h 1063625"/>
                  <a:gd name="connsiteX19" fmla="*/ 1577446 w 3275013"/>
                  <a:gd name="connsiteY19" fmla="*/ 215900 h 1063625"/>
                  <a:gd name="connsiteX20" fmla="*/ 1882246 w 3275013"/>
                  <a:gd name="connsiteY20" fmla="*/ 546100 h 1063625"/>
                  <a:gd name="connsiteX21" fmla="*/ 1367896 w 3275013"/>
                  <a:gd name="connsiteY21" fmla="*/ 1063625 h 1063625"/>
                  <a:gd name="connsiteX22" fmla="*/ 1262593 w 3275013"/>
                  <a:gd name="connsiteY22" fmla="*/ 1061508 h 1063625"/>
                  <a:gd name="connsiteX23" fmla="*/ 1784880 w 3275013"/>
                  <a:gd name="connsiteY23" fmla="*/ 550333 h 1063625"/>
                  <a:gd name="connsiteX24" fmla="*/ 1511300 w 3275013"/>
                  <a:gd name="connsiteY24" fmla="*/ 235478 h 1063625"/>
                  <a:gd name="connsiteX25" fmla="*/ 1281113 w 3275013"/>
                  <a:gd name="connsiteY25" fmla="*/ 292100 h 1063625"/>
                  <a:gd name="connsiteX26" fmla="*/ 709613 w 3275013"/>
                  <a:gd name="connsiteY26" fmla="*/ 579966 h 1063625"/>
                  <a:gd name="connsiteX27" fmla="*/ 1060980 w 3275013"/>
                  <a:gd name="connsiteY27" fmla="*/ 1060450 h 1063625"/>
                  <a:gd name="connsiteX28" fmla="*/ 993246 w 3275013"/>
                  <a:gd name="connsiteY28" fmla="*/ 1058333 h 1063625"/>
                  <a:gd name="connsiteX29" fmla="*/ 671513 w 3275013"/>
                  <a:gd name="connsiteY29" fmla="*/ 605366 h 1063625"/>
                  <a:gd name="connsiteX30" fmla="*/ 101071 w 3275013"/>
                  <a:gd name="connsiteY30" fmla="*/ 871538 h 1063625"/>
                  <a:gd name="connsiteX31" fmla="*/ 75671 w 3275013"/>
                  <a:gd name="connsiteY31" fmla="*/ 1058333 h 1063625"/>
                  <a:gd name="connsiteX32" fmla="*/ 0 w 3275013"/>
                  <a:gd name="connsiteY32" fmla="*/ 1061508 h 1063625"/>
                  <a:gd name="connsiteX0" fmla="*/ 0 w 3275013"/>
                  <a:gd name="connsiteY0" fmla="*/ 1061508 h 1063625"/>
                  <a:gd name="connsiteX1" fmla="*/ 35983 w 3275013"/>
                  <a:gd name="connsiteY1" fmla="*/ 855133 h 1063625"/>
                  <a:gd name="connsiteX2" fmla="*/ 1797580 w 3275013"/>
                  <a:gd name="connsiteY2" fmla="*/ 4233 h 1063625"/>
                  <a:gd name="connsiteX3" fmla="*/ 1894946 w 3275013"/>
                  <a:gd name="connsiteY3" fmla="*/ 4233 h 1063625"/>
                  <a:gd name="connsiteX4" fmla="*/ 1594380 w 3275013"/>
                  <a:gd name="connsiteY4" fmla="*/ 143933 h 1063625"/>
                  <a:gd name="connsiteX5" fmla="*/ 2402946 w 3275013"/>
                  <a:gd name="connsiteY5" fmla="*/ 0 h 1063625"/>
                  <a:gd name="connsiteX6" fmla="*/ 2521480 w 3275013"/>
                  <a:gd name="connsiteY6" fmla="*/ 0 h 1063625"/>
                  <a:gd name="connsiteX7" fmla="*/ 1911880 w 3275013"/>
                  <a:gd name="connsiteY7" fmla="*/ 127000 h 1063625"/>
                  <a:gd name="connsiteX8" fmla="*/ 3275013 w 3275013"/>
                  <a:gd name="connsiteY8" fmla="*/ 88900 h 1063625"/>
                  <a:gd name="connsiteX9" fmla="*/ 3190346 w 3275013"/>
                  <a:gd name="connsiteY9" fmla="*/ 127000 h 1063625"/>
                  <a:gd name="connsiteX10" fmla="*/ 2851680 w 3275013"/>
                  <a:gd name="connsiteY10" fmla="*/ 135466 h 1063625"/>
                  <a:gd name="connsiteX11" fmla="*/ 2860146 w 3275013"/>
                  <a:gd name="connsiteY11" fmla="*/ 334433 h 1063625"/>
                  <a:gd name="connsiteX12" fmla="*/ 2805113 w 3275013"/>
                  <a:gd name="connsiteY12" fmla="*/ 364066 h 1063625"/>
                  <a:gd name="connsiteX13" fmla="*/ 2792413 w 3275013"/>
                  <a:gd name="connsiteY13" fmla="*/ 148166 h 1063625"/>
                  <a:gd name="connsiteX14" fmla="*/ 2373313 w 3275013"/>
                  <a:gd name="connsiteY14" fmla="*/ 186266 h 1063625"/>
                  <a:gd name="connsiteX15" fmla="*/ 2419880 w 3275013"/>
                  <a:gd name="connsiteY15" fmla="*/ 584200 h 1063625"/>
                  <a:gd name="connsiteX16" fmla="*/ 2369080 w 3275013"/>
                  <a:gd name="connsiteY16" fmla="*/ 618066 h 1063625"/>
                  <a:gd name="connsiteX17" fmla="*/ 2309813 w 3275013"/>
                  <a:gd name="connsiteY17" fmla="*/ 173566 h 1063625"/>
                  <a:gd name="connsiteX18" fmla="*/ 1839913 w 3275013"/>
                  <a:gd name="connsiteY18" fmla="*/ 173566 h 1063625"/>
                  <a:gd name="connsiteX19" fmla="*/ 1577446 w 3275013"/>
                  <a:gd name="connsiteY19" fmla="*/ 215900 h 1063625"/>
                  <a:gd name="connsiteX20" fmla="*/ 1882246 w 3275013"/>
                  <a:gd name="connsiteY20" fmla="*/ 546100 h 1063625"/>
                  <a:gd name="connsiteX21" fmla="*/ 1367896 w 3275013"/>
                  <a:gd name="connsiteY21" fmla="*/ 1063625 h 1063625"/>
                  <a:gd name="connsiteX22" fmla="*/ 1262593 w 3275013"/>
                  <a:gd name="connsiteY22" fmla="*/ 1061508 h 1063625"/>
                  <a:gd name="connsiteX23" fmla="*/ 1784880 w 3275013"/>
                  <a:gd name="connsiteY23" fmla="*/ 550333 h 1063625"/>
                  <a:gd name="connsiteX24" fmla="*/ 1511300 w 3275013"/>
                  <a:gd name="connsiteY24" fmla="*/ 235478 h 1063625"/>
                  <a:gd name="connsiteX25" fmla="*/ 1441451 w 3275013"/>
                  <a:gd name="connsiteY25" fmla="*/ 234950 h 1063625"/>
                  <a:gd name="connsiteX26" fmla="*/ 709613 w 3275013"/>
                  <a:gd name="connsiteY26" fmla="*/ 579966 h 1063625"/>
                  <a:gd name="connsiteX27" fmla="*/ 1060980 w 3275013"/>
                  <a:gd name="connsiteY27" fmla="*/ 1060450 h 1063625"/>
                  <a:gd name="connsiteX28" fmla="*/ 993246 w 3275013"/>
                  <a:gd name="connsiteY28" fmla="*/ 1058333 h 1063625"/>
                  <a:gd name="connsiteX29" fmla="*/ 671513 w 3275013"/>
                  <a:gd name="connsiteY29" fmla="*/ 605366 h 1063625"/>
                  <a:gd name="connsiteX30" fmla="*/ 101071 w 3275013"/>
                  <a:gd name="connsiteY30" fmla="*/ 871538 h 1063625"/>
                  <a:gd name="connsiteX31" fmla="*/ 75671 w 3275013"/>
                  <a:gd name="connsiteY31" fmla="*/ 1058333 h 1063625"/>
                  <a:gd name="connsiteX32" fmla="*/ 0 w 3275013"/>
                  <a:gd name="connsiteY32" fmla="*/ 1061508 h 1063625"/>
                  <a:gd name="connsiteX0" fmla="*/ 0 w 3275013"/>
                  <a:gd name="connsiteY0" fmla="*/ 1061508 h 1063625"/>
                  <a:gd name="connsiteX1" fmla="*/ 35983 w 3275013"/>
                  <a:gd name="connsiteY1" fmla="*/ 855133 h 1063625"/>
                  <a:gd name="connsiteX2" fmla="*/ 1797580 w 3275013"/>
                  <a:gd name="connsiteY2" fmla="*/ 4233 h 1063625"/>
                  <a:gd name="connsiteX3" fmla="*/ 1890184 w 3275013"/>
                  <a:gd name="connsiteY3" fmla="*/ 4233 h 1063625"/>
                  <a:gd name="connsiteX4" fmla="*/ 1594380 w 3275013"/>
                  <a:gd name="connsiteY4" fmla="*/ 143933 h 1063625"/>
                  <a:gd name="connsiteX5" fmla="*/ 2402946 w 3275013"/>
                  <a:gd name="connsiteY5" fmla="*/ 0 h 1063625"/>
                  <a:gd name="connsiteX6" fmla="*/ 2521480 w 3275013"/>
                  <a:gd name="connsiteY6" fmla="*/ 0 h 1063625"/>
                  <a:gd name="connsiteX7" fmla="*/ 1911880 w 3275013"/>
                  <a:gd name="connsiteY7" fmla="*/ 127000 h 1063625"/>
                  <a:gd name="connsiteX8" fmla="*/ 3275013 w 3275013"/>
                  <a:gd name="connsiteY8" fmla="*/ 88900 h 1063625"/>
                  <a:gd name="connsiteX9" fmla="*/ 3190346 w 3275013"/>
                  <a:gd name="connsiteY9" fmla="*/ 127000 h 1063625"/>
                  <a:gd name="connsiteX10" fmla="*/ 2851680 w 3275013"/>
                  <a:gd name="connsiteY10" fmla="*/ 135466 h 1063625"/>
                  <a:gd name="connsiteX11" fmla="*/ 2860146 w 3275013"/>
                  <a:gd name="connsiteY11" fmla="*/ 334433 h 1063625"/>
                  <a:gd name="connsiteX12" fmla="*/ 2805113 w 3275013"/>
                  <a:gd name="connsiteY12" fmla="*/ 364066 h 1063625"/>
                  <a:gd name="connsiteX13" fmla="*/ 2792413 w 3275013"/>
                  <a:gd name="connsiteY13" fmla="*/ 148166 h 1063625"/>
                  <a:gd name="connsiteX14" fmla="*/ 2373313 w 3275013"/>
                  <a:gd name="connsiteY14" fmla="*/ 186266 h 1063625"/>
                  <a:gd name="connsiteX15" fmla="*/ 2419880 w 3275013"/>
                  <a:gd name="connsiteY15" fmla="*/ 584200 h 1063625"/>
                  <a:gd name="connsiteX16" fmla="*/ 2369080 w 3275013"/>
                  <a:gd name="connsiteY16" fmla="*/ 618066 h 1063625"/>
                  <a:gd name="connsiteX17" fmla="*/ 2309813 w 3275013"/>
                  <a:gd name="connsiteY17" fmla="*/ 173566 h 1063625"/>
                  <a:gd name="connsiteX18" fmla="*/ 1839913 w 3275013"/>
                  <a:gd name="connsiteY18" fmla="*/ 173566 h 1063625"/>
                  <a:gd name="connsiteX19" fmla="*/ 1577446 w 3275013"/>
                  <a:gd name="connsiteY19" fmla="*/ 215900 h 1063625"/>
                  <a:gd name="connsiteX20" fmla="*/ 1882246 w 3275013"/>
                  <a:gd name="connsiteY20" fmla="*/ 546100 h 1063625"/>
                  <a:gd name="connsiteX21" fmla="*/ 1367896 w 3275013"/>
                  <a:gd name="connsiteY21" fmla="*/ 1063625 h 1063625"/>
                  <a:gd name="connsiteX22" fmla="*/ 1262593 w 3275013"/>
                  <a:gd name="connsiteY22" fmla="*/ 1061508 h 1063625"/>
                  <a:gd name="connsiteX23" fmla="*/ 1784880 w 3275013"/>
                  <a:gd name="connsiteY23" fmla="*/ 550333 h 1063625"/>
                  <a:gd name="connsiteX24" fmla="*/ 1511300 w 3275013"/>
                  <a:gd name="connsiteY24" fmla="*/ 235478 h 1063625"/>
                  <a:gd name="connsiteX25" fmla="*/ 1441451 w 3275013"/>
                  <a:gd name="connsiteY25" fmla="*/ 234950 h 1063625"/>
                  <a:gd name="connsiteX26" fmla="*/ 709613 w 3275013"/>
                  <a:gd name="connsiteY26" fmla="*/ 579966 h 1063625"/>
                  <a:gd name="connsiteX27" fmla="*/ 1060980 w 3275013"/>
                  <a:gd name="connsiteY27" fmla="*/ 1060450 h 1063625"/>
                  <a:gd name="connsiteX28" fmla="*/ 993246 w 3275013"/>
                  <a:gd name="connsiteY28" fmla="*/ 1058333 h 1063625"/>
                  <a:gd name="connsiteX29" fmla="*/ 671513 w 3275013"/>
                  <a:gd name="connsiteY29" fmla="*/ 605366 h 1063625"/>
                  <a:gd name="connsiteX30" fmla="*/ 101071 w 3275013"/>
                  <a:gd name="connsiteY30" fmla="*/ 871538 h 1063625"/>
                  <a:gd name="connsiteX31" fmla="*/ 75671 w 3275013"/>
                  <a:gd name="connsiteY31" fmla="*/ 1058333 h 1063625"/>
                  <a:gd name="connsiteX32" fmla="*/ 0 w 3275013"/>
                  <a:gd name="connsiteY32" fmla="*/ 1061508 h 1063625"/>
                  <a:gd name="connsiteX0" fmla="*/ 0 w 3275013"/>
                  <a:gd name="connsiteY0" fmla="*/ 1061508 h 1063625"/>
                  <a:gd name="connsiteX1" fmla="*/ 35983 w 3275013"/>
                  <a:gd name="connsiteY1" fmla="*/ 855133 h 1063625"/>
                  <a:gd name="connsiteX2" fmla="*/ 1784880 w 3275013"/>
                  <a:gd name="connsiteY2" fmla="*/ 16933 h 1063625"/>
                  <a:gd name="connsiteX3" fmla="*/ 1890184 w 3275013"/>
                  <a:gd name="connsiteY3" fmla="*/ 4233 h 1063625"/>
                  <a:gd name="connsiteX4" fmla="*/ 1594380 w 3275013"/>
                  <a:gd name="connsiteY4" fmla="*/ 143933 h 1063625"/>
                  <a:gd name="connsiteX5" fmla="*/ 2402946 w 3275013"/>
                  <a:gd name="connsiteY5" fmla="*/ 0 h 1063625"/>
                  <a:gd name="connsiteX6" fmla="*/ 2521480 w 3275013"/>
                  <a:gd name="connsiteY6" fmla="*/ 0 h 1063625"/>
                  <a:gd name="connsiteX7" fmla="*/ 1911880 w 3275013"/>
                  <a:gd name="connsiteY7" fmla="*/ 127000 h 1063625"/>
                  <a:gd name="connsiteX8" fmla="*/ 3275013 w 3275013"/>
                  <a:gd name="connsiteY8" fmla="*/ 88900 h 1063625"/>
                  <a:gd name="connsiteX9" fmla="*/ 3190346 w 3275013"/>
                  <a:gd name="connsiteY9" fmla="*/ 127000 h 1063625"/>
                  <a:gd name="connsiteX10" fmla="*/ 2851680 w 3275013"/>
                  <a:gd name="connsiteY10" fmla="*/ 135466 h 1063625"/>
                  <a:gd name="connsiteX11" fmla="*/ 2860146 w 3275013"/>
                  <a:gd name="connsiteY11" fmla="*/ 334433 h 1063625"/>
                  <a:gd name="connsiteX12" fmla="*/ 2805113 w 3275013"/>
                  <a:gd name="connsiteY12" fmla="*/ 364066 h 1063625"/>
                  <a:gd name="connsiteX13" fmla="*/ 2792413 w 3275013"/>
                  <a:gd name="connsiteY13" fmla="*/ 148166 h 1063625"/>
                  <a:gd name="connsiteX14" fmla="*/ 2373313 w 3275013"/>
                  <a:gd name="connsiteY14" fmla="*/ 186266 h 1063625"/>
                  <a:gd name="connsiteX15" fmla="*/ 2419880 w 3275013"/>
                  <a:gd name="connsiteY15" fmla="*/ 584200 h 1063625"/>
                  <a:gd name="connsiteX16" fmla="*/ 2369080 w 3275013"/>
                  <a:gd name="connsiteY16" fmla="*/ 618066 h 1063625"/>
                  <a:gd name="connsiteX17" fmla="*/ 2309813 w 3275013"/>
                  <a:gd name="connsiteY17" fmla="*/ 173566 h 1063625"/>
                  <a:gd name="connsiteX18" fmla="*/ 1839913 w 3275013"/>
                  <a:gd name="connsiteY18" fmla="*/ 173566 h 1063625"/>
                  <a:gd name="connsiteX19" fmla="*/ 1577446 w 3275013"/>
                  <a:gd name="connsiteY19" fmla="*/ 215900 h 1063625"/>
                  <a:gd name="connsiteX20" fmla="*/ 1882246 w 3275013"/>
                  <a:gd name="connsiteY20" fmla="*/ 546100 h 1063625"/>
                  <a:gd name="connsiteX21" fmla="*/ 1367896 w 3275013"/>
                  <a:gd name="connsiteY21" fmla="*/ 1063625 h 1063625"/>
                  <a:gd name="connsiteX22" fmla="*/ 1262593 w 3275013"/>
                  <a:gd name="connsiteY22" fmla="*/ 1061508 h 1063625"/>
                  <a:gd name="connsiteX23" fmla="*/ 1784880 w 3275013"/>
                  <a:gd name="connsiteY23" fmla="*/ 550333 h 1063625"/>
                  <a:gd name="connsiteX24" fmla="*/ 1511300 w 3275013"/>
                  <a:gd name="connsiteY24" fmla="*/ 235478 h 1063625"/>
                  <a:gd name="connsiteX25" fmla="*/ 1441451 w 3275013"/>
                  <a:gd name="connsiteY25" fmla="*/ 234950 h 1063625"/>
                  <a:gd name="connsiteX26" fmla="*/ 709613 w 3275013"/>
                  <a:gd name="connsiteY26" fmla="*/ 579966 h 1063625"/>
                  <a:gd name="connsiteX27" fmla="*/ 1060980 w 3275013"/>
                  <a:gd name="connsiteY27" fmla="*/ 1060450 h 1063625"/>
                  <a:gd name="connsiteX28" fmla="*/ 993246 w 3275013"/>
                  <a:gd name="connsiteY28" fmla="*/ 1058333 h 1063625"/>
                  <a:gd name="connsiteX29" fmla="*/ 671513 w 3275013"/>
                  <a:gd name="connsiteY29" fmla="*/ 605366 h 1063625"/>
                  <a:gd name="connsiteX30" fmla="*/ 101071 w 3275013"/>
                  <a:gd name="connsiteY30" fmla="*/ 871538 h 1063625"/>
                  <a:gd name="connsiteX31" fmla="*/ 75671 w 3275013"/>
                  <a:gd name="connsiteY31" fmla="*/ 1058333 h 1063625"/>
                  <a:gd name="connsiteX32" fmla="*/ 0 w 3275013"/>
                  <a:gd name="connsiteY32" fmla="*/ 1061508 h 1063625"/>
                  <a:gd name="connsiteX0" fmla="*/ 0 w 3275013"/>
                  <a:gd name="connsiteY0" fmla="*/ 1061508 h 1063625"/>
                  <a:gd name="connsiteX1" fmla="*/ 35983 w 3275013"/>
                  <a:gd name="connsiteY1" fmla="*/ 855133 h 1063625"/>
                  <a:gd name="connsiteX2" fmla="*/ 1784880 w 3275013"/>
                  <a:gd name="connsiteY2" fmla="*/ 16933 h 1063625"/>
                  <a:gd name="connsiteX3" fmla="*/ 1890184 w 3275013"/>
                  <a:gd name="connsiteY3" fmla="*/ 4233 h 1063625"/>
                  <a:gd name="connsiteX4" fmla="*/ 1594380 w 3275013"/>
                  <a:gd name="connsiteY4" fmla="*/ 143933 h 1063625"/>
                  <a:gd name="connsiteX5" fmla="*/ 2345796 w 3275013"/>
                  <a:gd name="connsiteY5" fmla="*/ 4762 h 1063625"/>
                  <a:gd name="connsiteX6" fmla="*/ 2521480 w 3275013"/>
                  <a:gd name="connsiteY6" fmla="*/ 0 h 1063625"/>
                  <a:gd name="connsiteX7" fmla="*/ 1911880 w 3275013"/>
                  <a:gd name="connsiteY7" fmla="*/ 127000 h 1063625"/>
                  <a:gd name="connsiteX8" fmla="*/ 3275013 w 3275013"/>
                  <a:gd name="connsiteY8" fmla="*/ 88900 h 1063625"/>
                  <a:gd name="connsiteX9" fmla="*/ 3190346 w 3275013"/>
                  <a:gd name="connsiteY9" fmla="*/ 127000 h 1063625"/>
                  <a:gd name="connsiteX10" fmla="*/ 2851680 w 3275013"/>
                  <a:gd name="connsiteY10" fmla="*/ 135466 h 1063625"/>
                  <a:gd name="connsiteX11" fmla="*/ 2860146 w 3275013"/>
                  <a:gd name="connsiteY11" fmla="*/ 334433 h 1063625"/>
                  <a:gd name="connsiteX12" fmla="*/ 2805113 w 3275013"/>
                  <a:gd name="connsiteY12" fmla="*/ 364066 h 1063625"/>
                  <a:gd name="connsiteX13" fmla="*/ 2792413 w 3275013"/>
                  <a:gd name="connsiteY13" fmla="*/ 148166 h 1063625"/>
                  <a:gd name="connsiteX14" fmla="*/ 2373313 w 3275013"/>
                  <a:gd name="connsiteY14" fmla="*/ 186266 h 1063625"/>
                  <a:gd name="connsiteX15" fmla="*/ 2419880 w 3275013"/>
                  <a:gd name="connsiteY15" fmla="*/ 584200 h 1063625"/>
                  <a:gd name="connsiteX16" fmla="*/ 2369080 w 3275013"/>
                  <a:gd name="connsiteY16" fmla="*/ 618066 h 1063625"/>
                  <a:gd name="connsiteX17" fmla="*/ 2309813 w 3275013"/>
                  <a:gd name="connsiteY17" fmla="*/ 173566 h 1063625"/>
                  <a:gd name="connsiteX18" fmla="*/ 1839913 w 3275013"/>
                  <a:gd name="connsiteY18" fmla="*/ 173566 h 1063625"/>
                  <a:gd name="connsiteX19" fmla="*/ 1577446 w 3275013"/>
                  <a:gd name="connsiteY19" fmla="*/ 215900 h 1063625"/>
                  <a:gd name="connsiteX20" fmla="*/ 1882246 w 3275013"/>
                  <a:gd name="connsiteY20" fmla="*/ 546100 h 1063625"/>
                  <a:gd name="connsiteX21" fmla="*/ 1367896 w 3275013"/>
                  <a:gd name="connsiteY21" fmla="*/ 1063625 h 1063625"/>
                  <a:gd name="connsiteX22" fmla="*/ 1262593 w 3275013"/>
                  <a:gd name="connsiteY22" fmla="*/ 1061508 h 1063625"/>
                  <a:gd name="connsiteX23" fmla="*/ 1784880 w 3275013"/>
                  <a:gd name="connsiteY23" fmla="*/ 550333 h 1063625"/>
                  <a:gd name="connsiteX24" fmla="*/ 1511300 w 3275013"/>
                  <a:gd name="connsiteY24" fmla="*/ 235478 h 1063625"/>
                  <a:gd name="connsiteX25" fmla="*/ 1441451 w 3275013"/>
                  <a:gd name="connsiteY25" fmla="*/ 234950 h 1063625"/>
                  <a:gd name="connsiteX26" fmla="*/ 709613 w 3275013"/>
                  <a:gd name="connsiteY26" fmla="*/ 579966 h 1063625"/>
                  <a:gd name="connsiteX27" fmla="*/ 1060980 w 3275013"/>
                  <a:gd name="connsiteY27" fmla="*/ 1060450 h 1063625"/>
                  <a:gd name="connsiteX28" fmla="*/ 993246 w 3275013"/>
                  <a:gd name="connsiteY28" fmla="*/ 1058333 h 1063625"/>
                  <a:gd name="connsiteX29" fmla="*/ 671513 w 3275013"/>
                  <a:gd name="connsiteY29" fmla="*/ 605366 h 1063625"/>
                  <a:gd name="connsiteX30" fmla="*/ 101071 w 3275013"/>
                  <a:gd name="connsiteY30" fmla="*/ 871538 h 1063625"/>
                  <a:gd name="connsiteX31" fmla="*/ 75671 w 3275013"/>
                  <a:gd name="connsiteY31" fmla="*/ 1058333 h 1063625"/>
                  <a:gd name="connsiteX32" fmla="*/ 0 w 3275013"/>
                  <a:gd name="connsiteY32" fmla="*/ 1061508 h 1063625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190346 w 3275013"/>
                  <a:gd name="connsiteY9" fmla="*/ 125413 h 1062038"/>
                  <a:gd name="connsiteX10" fmla="*/ 2851680 w 3275013"/>
                  <a:gd name="connsiteY10" fmla="*/ 133879 h 1062038"/>
                  <a:gd name="connsiteX11" fmla="*/ 2860146 w 3275013"/>
                  <a:gd name="connsiteY11" fmla="*/ 332846 h 1062038"/>
                  <a:gd name="connsiteX12" fmla="*/ 2805113 w 3275013"/>
                  <a:gd name="connsiteY12" fmla="*/ 362479 h 1062038"/>
                  <a:gd name="connsiteX13" fmla="*/ 2792413 w 3275013"/>
                  <a:gd name="connsiteY13" fmla="*/ 146579 h 1062038"/>
                  <a:gd name="connsiteX14" fmla="*/ 2373313 w 3275013"/>
                  <a:gd name="connsiteY14" fmla="*/ 1846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09813 w 3275013"/>
                  <a:gd name="connsiteY17" fmla="*/ 171979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190346 w 3275013"/>
                  <a:gd name="connsiteY9" fmla="*/ 125413 h 1062038"/>
                  <a:gd name="connsiteX10" fmla="*/ 2851680 w 3275013"/>
                  <a:gd name="connsiteY10" fmla="*/ 133879 h 1062038"/>
                  <a:gd name="connsiteX11" fmla="*/ 2860146 w 3275013"/>
                  <a:gd name="connsiteY11" fmla="*/ 332846 h 1062038"/>
                  <a:gd name="connsiteX12" fmla="*/ 2805113 w 3275013"/>
                  <a:gd name="connsiteY12" fmla="*/ 362479 h 1062038"/>
                  <a:gd name="connsiteX13" fmla="*/ 2792413 w 3275013"/>
                  <a:gd name="connsiteY13" fmla="*/ 146579 h 1062038"/>
                  <a:gd name="connsiteX14" fmla="*/ 2373313 w 3275013"/>
                  <a:gd name="connsiteY14" fmla="*/ 1846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17750 w 3275013"/>
                  <a:gd name="connsiteY17" fmla="*/ 160866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190346 w 3275013"/>
                  <a:gd name="connsiteY9" fmla="*/ 125413 h 1062038"/>
                  <a:gd name="connsiteX10" fmla="*/ 2851680 w 3275013"/>
                  <a:gd name="connsiteY10" fmla="*/ 133879 h 1062038"/>
                  <a:gd name="connsiteX11" fmla="*/ 2860146 w 3275013"/>
                  <a:gd name="connsiteY11" fmla="*/ 332846 h 1062038"/>
                  <a:gd name="connsiteX12" fmla="*/ 2805113 w 3275013"/>
                  <a:gd name="connsiteY12" fmla="*/ 362479 h 1062038"/>
                  <a:gd name="connsiteX13" fmla="*/ 2792413 w 3275013"/>
                  <a:gd name="connsiteY13" fmla="*/ 146579 h 1062038"/>
                  <a:gd name="connsiteX14" fmla="*/ 2359025 w 3275013"/>
                  <a:gd name="connsiteY14" fmla="*/ 1592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17750 w 3275013"/>
                  <a:gd name="connsiteY17" fmla="*/ 160866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190346 w 3275013"/>
                  <a:gd name="connsiteY9" fmla="*/ 125413 h 1062038"/>
                  <a:gd name="connsiteX10" fmla="*/ 2851680 w 3275013"/>
                  <a:gd name="connsiteY10" fmla="*/ 133879 h 1062038"/>
                  <a:gd name="connsiteX11" fmla="*/ 2860146 w 3275013"/>
                  <a:gd name="connsiteY11" fmla="*/ 332846 h 1062038"/>
                  <a:gd name="connsiteX12" fmla="*/ 2805113 w 3275013"/>
                  <a:gd name="connsiteY12" fmla="*/ 362479 h 1062038"/>
                  <a:gd name="connsiteX13" fmla="*/ 2792413 w 3275013"/>
                  <a:gd name="connsiteY13" fmla="*/ 146579 h 1062038"/>
                  <a:gd name="connsiteX14" fmla="*/ 2374900 w 3275013"/>
                  <a:gd name="connsiteY14" fmla="*/ 1592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17750 w 3275013"/>
                  <a:gd name="connsiteY17" fmla="*/ 160866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190346 w 3275013"/>
                  <a:gd name="connsiteY9" fmla="*/ 125413 h 1062038"/>
                  <a:gd name="connsiteX10" fmla="*/ 2851680 w 3275013"/>
                  <a:gd name="connsiteY10" fmla="*/ 133879 h 1062038"/>
                  <a:gd name="connsiteX11" fmla="*/ 2860146 w 3275013"/>
                  <a:gd name="connsiteY11" fmla="*/ 332846 h 1062038"/>
                  <a:gd name="connsiteX12" fmla="*/ 2814638 w 3275013"/>
                  <a:gd name="connsiteY12" fmla="*/ 373592 h 1062038"/>
                  <a:gd name="connsiteX13" fmla="*/ 2792413 w 3275013"/>
                  <a:gd name="connsiteY13" fmla="*/ 146579 h 1062038"/>
                  <a:gd name="connsiteX14" fmla="*/ 2374900 w 3275013"/>
                  <a:gd name="connsiteY14" fmla="*/ 1592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17750 w 3275013"/>
                  <a:gd name="connsiteY17" fmla="*/ 160866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190346 w 3275013"/>
                  <a:gd name="connsiteY9" fmla="*/ 125413 h 1062038"/>
                  <a:gd name="connsiteX10" fmla="*/ 2851680 w 3275013"/>
                  <a:gd name="connsiteY10" fmla="*/ 133879 h 1062038"/>
                  <a:gd name="connsiteX11" fmla="*/ 2866496 w 3275013"/>
                  <a:gd name="connsiteY11" fmla="*/ 351896 h 1062038"/>
                  <a:gd name="connsiteX12" fmla="*/ 2814638 w 3275013"/>
                  <a:gd name="connsiteY12" fmla="*/ 373592 h 1062038"/>
                  <a:gd name="connsiteX13" fmla="*/ 2792413 w 3275013"/>
                  <a:gd name="connsiteY13" fmla="*/ 146579 h 1062038"/>
                  <a:gd name="connsiteX14" fmla="*/ 2374900 w 3275013"/>
                  <a:gd name="connsiteY14" fmla="*/ 1592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17750 w 3275013"/>
                  <a:gd name="connsiteY17" fmla="*/ 160866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190346 w 3275013"/>
                  <a:gd name="connsiteY9" fmla="*/ 125413 h 1062038"/>
                  <a:gd name="connsiteX10" fmla="*/ 2853267 w 3275013"/>
                  <a:gd name="connsiteY10" fmla="*/ 140229 h 1062038"/>
                  <a:gd name="connsiteX11" fmla="*/ 2866496 w 3275013"/>
                  <a:gd name="connsiteY11" fmla="*/ 351896 h 1062038"/>
                  <a:gd name="connsiteX12" fmla="*/ 2814638 w 3275013"/>
                  <a:gd name="connsiteY12" fmla="*/ 373592 h 1062038"/>
                  <a:gd name="connsiteX13" fmla="*/ 2792413 w 3275013"/>
                  <a:gd name="connsiteY13" fmla="*/ 146579 h 1062038"/>
                  <a:gd name="connsiteX14" fmla="*/ 2374900 w 3275013"/>
                  <a:gd name="connsiteY14" fmla="*/ 1592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17750 w 3275013"/>
                  <a:gd name="connsiteY17" fmla="*/ 160866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214159 w 3275013"/>
                  <a:gd name="connsiteY9" fmla="*/ 133351 h 1062038"/>
                  <a:gd name="connsiteX10" fmla="*/ 2853267 w 3275013"/>
                  <a:gd name="connsiteY10" fmla="*/ 140229 h 1062038"/>
                  <a:gd name="connsiteX11" fmla="*/ 2866496 w 3275013"/>
                  <a:gd name="connsiteY11" fmla="*/ 351896 h 1062038"/>
                  <a:gd name="connsiteX12" fmla="*/ 2814638 w 3275013"/>
                  <a:gd name="connsiteY12" fmla="*/ 373592 h 1062038"/>
                  <a:gd name="connsiteX13" fmla="*/ 2792413 w 3275013"/>
                  <a:gd name="connsiteY13" fmla="*/ 146579 h 1062038"/>
                  <a:gd name="connsiteX14" fmla="*/ 2374900 w 3275013"/>
                  <a:gd name="connsiteY14" fmla="*/ 1592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17750 w 3275013"/>
                  <a:gd name="connsiteY17" fmla="*/ 160866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84538"/>
                  <a:gd name="connsiteY0" fmla="*/ 1059921 h 1062038"/>
                  <a:gd name="connsiteX1" fmla="*/ 35983 w 3284538"/>
                  <a:gd name="connsiteY1" fmla="*/ 853546 h 1062038"/>
                  <a:gd name="connsiteX2" fmla="*/ 1784880 w 3284538"/>
                  <a:gd name="connsiteY2" fmla="*/ 15346 h 1062038"/>
                  <a:gd name="connsiteX3" fmla="*/ 1890184 w 3284538"/>
                  <a:gd name="connsiteY3" fmla="*/ 2646 h 1062038"/>
                  <a:gd name="connsiteX4" fmla="*/ 1594380 w 3284538"/>
                  <a:gd name="connsiteY4" fmla="*/ 142346 h 1062038"/>
                  <a:gd name="connsiteX5" fmla="*/ 2345796 w 3284538"/>
                  <a:gd name="connsiteY5" fmla="*/ 3175 h 1062038"/>
                  <a:gd name="connsiteX6" fmla="*/ 2515130 w 3284538"/>
                  <a:gd name="connsiteY6" fmla="*/ 0 h 1062038"/>
                  <a:gd name="connsiteX7" fmla="*/ 1911880 w 3284538"/>
                  <a:gd name="connsiteY7" fmla="*/ 125413 h 1062038"/>
                  <a:gd name="connsiteX8" fmla="*/ 3284538 w 3284538"/>
                  <a:gd name="connsiteY8" fmla="*/ 92075 h 1062038"/>
                  <a:gd name="connsiteX9" fmla="*/ 3214159 w 3284538"/>
                  <a:gd name="connsiteY9" fmla="*/ 133351 h 1062038"/>
                  <a:gd name="connsiteX10" fmla="*/ 2853267 w 3284538"/>
                  <a:gd name="connsiteY10" fmla="*/ 140229 h 1062038"/>
                  <a:gd name="connsiteX11" fmla="*/ 2866496 w 3284538"/>
                  <a:gd name="connsiteY11" fmla="*/ 351896 h 1062038"/>
                  <a:gd name="connsiteX12" fmla="*/ 2814638 w 3284538"/>
                  <a:gd name="connsiteY12" fmla="*/ 373592 h 1062038"/>
                  <a:gd name="connsiteX13" fmla="*/ 2792413 w 3284538"/>
                  <a:gd name="connsiteY13" fmla="*/ 146579 h 1062038"/>
                  <a:gd name="connsiteX14" fmla="*/ 2374900 w 3284538"/>
                  <a:gd name="connsiteY14" fmla="*/ 159279 h 1062038"/>
                  <a:gd name="connsiteX15" fmla="*/ 2419880 w 3284538"/>
                  <a:gd name="connsiteY15" fmla="*/ 582613 h 1062038"/>
                  <a:gd name="connsiteX16" fmla="*/ 2369080 w 3284538"/>
                  <a:gd name="connsiteY16" fmla="*/ 616479 h 1062038"/>
                  <a:gd name="connsiteX17" fmla="*/ 2317750 w 3284538"/>
                  <a:gd name="connsiteY17" fmla="*/ 160866 h 1062038"/>
                  <a:gd name="connsiteX18" fmla="*/ 1839913 w 3284538"/>
                  <a:gd name="connsiteY18" fmla="*/ 171979 h 1062038"/>
                  <a:gd name="connsiteX19" fmla="*/ 1577446 w 3284538"/>
                  <a:gd name="connsiteY19" fmla="*/ 214313 h 1062038"/>
                  <a:gd name="connsiteX20" fmla="*/ 1882246 w 3284538"/>
                  <a:gd name="connsiteY20" fmla="*/ 544513 h 1062038"/>
                  <a:gd name="connsiteX21" fmla="*/ 1367896 w 3284538"/>
                  <a:gd name="connsiteY21" fmla="*/ 1062038 h 1062038"/>
                  <a:gd name="connsiteX22" fmla="*/ 1262593 w 3284538"/>
                  <a:gd name="connsiteY22" fmla="*/ 1059921 h 1062038"/>
                  <a:gd name="connsiteX23" fmla="*/ 1784880 w 3284538"/>
                  <a:gd name="connsiteY23" fmla="*/ 548746 h 1062038"/>
                  <a:gd name="connsiteX24" fmla="*/ 1511300 w 3284538"/>
                  <a:gd name="connsiteY24" fmla="*/ 233891 h 1062038"/>
                  <a:gd name="connsiteX25" fmla="*/ 1441451 w 3284538"/>
                  <a:gd name="connsiteY25" fmla="*/ 233363 h 1062038"/>
                  <a:gd name="connsiteX26" fmla="*/ 709613 w 3284538"/>
                  <a:gd name="connsiteY26" fmla="*/ 578379 h 1062038"/>
                  <a:gd name="connsiteX27" fmla="*/ 1060980 w 3284538"/>
                  <a:gd name="connsiteY27" fmla="*/ 1058863 h 1062038"/>
                  <a:gd name="connsiteX28" fmla="*/ 993246 w 3284538"/>
                  <a:gd name="connsiteY28" fmla="*/ 1056746 h 1062038"/>
                  <a:gd name="connsiteX29" fmla="*/ 671513 w 3284538"/>
                  <a:gd name="connsiteY29" fmla="*/ 603779 h 1062038"/>
                  <a:gd name="connsiteX30" fmla="*/ 101071 w 3284538"/>
                  <a:gd name="connsiteY30" fmla="*/ 869951 h 1062038"/>
                  <a:gd name="connsiteX31" fmla="*/ 75671 w 3284538"/>
                  <a:gd name="connsiteY31" fmla="*/ 1056746 h 1062038"/>
                  <a:gd name="connsiteX32" fmla="*/ 0 w 3284538"/>
                  <a:gd name="connsiteY32" fmla="*/ 1059921 h 1062038"/>
                  <a:gd name="connsiteX0" fmla="*/ 0 w 3284538"/>
                  <a:gd name="connsiteY0" fmla="*/ 1059921 h 1062038"/>
                  <a:gd name="connsiteX1" fmla="*/ 35983 w 3284538"/>
                  <a:gd name="connsiteY1" fmla="*/ 853546 h 1062038"/>
                  <a:gd name="connsiteX2" fmla="*/ 1802343 w 3284538"/>
                  <a:gd name="connsiteY2" fmla="*/ 2646 h 1062038"/>
                  <a:gd name="connsiteX3" fmla="*/ 1890184 w 3284538"/>
                  <a:gd name="connsiteY3" fmla="*/ 2646 h 1062038"/>
                  <a:gd name="connsiteX4" fmla="*/ 1594380 w 3284538"/>
                  <a:gd name="connsiteY4" fmla="*/ 142346 h 1062038"/>
                  <a:gd name="connsiteX5" fmla="*/ 2345796 w 3284538"/>
                  <a:gd name="connsiteY5" fmla="*/ 3175 h 1062038"/>
                  <a:gd name="connsiteX6" fmla="*/ 2515130 w 3284538"/>
                  <a:gd name="connsiteY6" fmla="*/ 0 h 1062038"/>
                  <a:gd name="connsiteX7" fmla="*/ 1911880 w 3284538"/>
                  <a:gd name="connsiteY7" fmla="*/ 125413 h 1062038"/>
                  <a:gd name="connsiteX8" fmla="*/ 3284538 w 3284538"/>
                  <a:gd name="connsiteY8" fmla="*/ 92075 h 1062038"/>
                  <a:gd name="connsiteX9" fmla="*/ 3214159 w 3284538"/>
                  <a:gd name="connsiteY9" fmla="*/ 133351 h 1062038"/>
                  <a:gd name="connsiteX10" fmla="*/ 2853267 w 3284538"/>
                  <a:gd name="connsiteY10" fmla="*/ 140229 h 1062038"/>
                  <a:gd name="connsiteX11" fmla="*/ 2866496 w 3284538"/>
                  <a:gd name="connsiteY11" fmla="*/ 351896 h 1062038"/>
                  <a:gd name="connsiteX12" fmla="*/ 2814638 w 3284538"/>
                  <a:gd name="connsiteY12" fmla="*/ 373592 h 1062038"/>
                  <a:gd name="connsiteX13" fmla="*/ 2792413 w 3284538"/>
                  <a:gd name="connsiteY13" fmla="*/ 146579 h 1062038"/>
                  <a:gd name="connsiteX14" fmla="*/ 2374900 w 3284538"/>
                  <a:gd name="connsiteY14" fmla="*/ 159279 h 1062038"/>
                  <a:gd name="connsiteX15" fmla="*/ 2419880 w 3284538"/>
                  <a:gd name="connsiteY15" fmla="*/ 582613 h 1062038"/>
                  <a:gd name="connsiteX16" fmla="*/ 2369080 w 3284538"/>
                  <a:gd name="connsiteY16" fmla="*/ 616479 h 1062038"/>
                  <a:gd name="connsiteX17" fmla="*/ 2317750 w 3284538"/>
                  <a:gd name="connsiteY17" fmla="*/ 160866 h 1062038"/>
                  <a:gd name="connsiteX18" fmla="*/ 1839913 w 3284538"/>
                  <a:gd name="connsiteY18" fmla="*/ 171979 h 1062038"/>
                  <a:gd name="connsiteX19" fmla="*/ 1577446 w 3284538"/>
                  <a:gd name="connsiteY19" fmla="*/ 214313 h 1062038"/>
                  <a:gd name="connsiteX20" fmla="*/ 1882246 w 3284538"/>
                  <a:gd name="connsiteY20" fmla="*/ 544513 h 1062038"/>
                  <a:gd name="connsiteX21" fmla="*/ 1367896 w 3284538"/>
                  <a:gd name="connsiteY21" fmla="*/ 1062038 h 1062038"/>
                  <a:gd name="connsiteX22" fmla="*/ 1262593 w 3284538"/>
                  <a:gd name="connsiteY22" fmla="*/ 1059921 h 1062038"/>
                  <a:gd name="connsiteX23" fmla="*/ 1784880 w 3284538"/>
                  <a:gd name="connsiteY23" fmla="*/ 548746 h 1062038"/>
                  <a:gd name="connsiteX24" fmla="*/ 1511300 w 3284538"/>
                  <a:gd name="connsiteY24" fmla="*/ 233891 h 1062038"/>
                  <a:gd name="connsiteX25" fmla="*/ 1441451 w 3284538"/>
                  <a:gd name="connsiteY25" fmla="*/ 233363 h 1062038"/>
                  <a:gd name="connsiteX26" fmla="*/ 709613 w 3284538"/>
                  <a:gd name="connsiteY26" fmla="*/ 578379 h 1062038"/>
                  <a:gd name="connsiteX27" fmla="*/ 1060980 w 3284538"/>
                  <a:gd name="connsiteY27" fmla="*/ 1058863 h 1062038"/>
                  <a:gd name="connsiteX28" fmla="*/ 993246 w 3284538"/>
                  <a:gd name="connsiteY28" fmla="*/ 1056746 h 1062038"/>
                  <a:gd name="connsiteX29" fmla="*/ 671513 w 3284538"/>
                  <a:gd name="connsiteY29" fmla="*/ 603779 h 1062038"/>
                  <a:gd name="connsiteX30" fmla="*/ 101071 w 3284538"/>
                  <a:gd name="connsiteY30" fmla="*/ 869951 h 1062038"/>
                  <a:gd name="connsiteX31" fmla="*/ 75671 w 3284538"/>
                  <a:gd name="connsiteY31" fmla="*/ 1056746 h 1062038"/>
                  <a:gd name="connsiteX32" fmla="*/ 0 w 3284538"/>
                  <a:gd name="connsiteY32" fmla="*/ 1059921 h 1062038"/>
                  <a:gd name="connsiteX0" fmla="*/ 0 w 3284538"/>
                  <a:gd name="connsiteY0" fmla="*/ 1042458 h 1062038"/>
                  <a:gd name="connsiteX1" fmla="*/ 35983 w 3284538"/>
                  <a:gd name="connsiteY1" fmla="*/ 853546 h 1062038"/>
                  <a:gd name="connsiteX2" fmla="*/ 1802343 w 3284538"/>
                  <a:gd name="connsiteY2" fmla="*/ 2646 h 1062038"/>
                  <a:gd name="connsiteX3" fmla="*/ 1890184 w 3284538"/>
                  <a:gd name="connsiteY3" fmla="*/ 2646 h 1062038"/>
                  <a:gd name="connsiteX4" fmla="*/ 1594380 w 3284538"/>
                  <a:gd name="connsiteY4" fmla="*/ 142346 h 1062038"/>
                  <a:gd name="connsiteX5" fmla="*/ 2345796 w 3284538"/>
                  <a:gd name="connsiteY5" fmla="*/ 3175 h 1062038"/>
                  <a:gd name="connsiteX6" fmla="*/ 2515130 w 3284538"/>
                  <a:gd name="connsiteY6" fmla="*/ 0 h 1062038"/>
                  <a:gd name="connsiteX7" fmla="*/ 1911880 w 3284538"/>
                  <a:gd name="connsiteY7" fmla="*/ 125413 h 1062038"/>
                  <a:gd name="connsiteX8" fmla="*/ 3284538 w 3284538"/>
                  <a:gd name="connsiteY8" fmla="*/ 92075 h 1062038"/>
                  <a:gd name="connsiteX9" fmla="*/ 3214159 w 3284538"/>
                  <a:gd name="connsiteY9" fmla="*/ 133351 h 1062038"/>
                  <a:gd name="connsiteX10" fmla="*/ 2853267 w 3284538"/>
                  <a:gd name="connsiteY10" fmla="*/ 140229 h 1062038"/>
                  <a:gd name="connsiteX11" fmla="*/ 2866496 w 3284538"/>
                  <a:gd name="connsiteY11" fmla="*/ 351896 h 1062038"/>
                  <a:gd name="connsiteX12" fmla="*/ 2814638 w 3284538"/>
                  <a:gd name="connsiteY12" fmla="*/ 373592 h 1062038"/>
                  <a:gd name="connsiteX13" fmla="*/ 2792413 w 3284538"/>
                  <a:gd name="connsiteY13" fmla="*/ 146579 h 1062038"/>
                  <a:gd name="connsiteX14" fmla="*/ 2374900 w 3284538"/>
                  <a:gd name="connsiteY14" fmla="*/ 159279 h 1062038"/>
                  <a:gd name="connsiteX15" fmla="*/ 2419880 w 3284538"/>
                  <a:gd name="connsiteY15" fmla="*/ 582613 h 1062038"/>
                  <a:gd name="connsiteX16" fmla="*/ 2369080 w 3284538"/>
                  <a:gd name="connsiteY16" fmla="*/ 616479 h 1062038"/>
                  <a:gd name="connsiteX17" fmla="*/ 2317750 w 3284538"/>
                  <a:gd name="connsiteY17" fmla="*/ 160866 h 1062038"/>
                  <a:gd name="connsiteX18" fmla="*/ 1839913 w 3284538"/>
                  <a:gd name="connsiteY18" fmla="*/ 171979 h 1062038"/>
                  <a:gd name="connsiteX19" fmla="*/ 1577446 w 3284538"/>
                  <a:gd name="connsiteY19" fmla="*/ 214313 h 1062038"/>
                  <a:gd name="connsiteX20" fmla="*/ 1882246 w 3284538"/>
                  <a:gd name="connsiteY20" fmla="*/ 544513 h 1062038"/>
                  <a:gd name="connsiteX21" fmla="*/ 1367896 w 3284538"/>
                  <a:gd name="connsiteY21" fmla="*/ 1062038 h 1062038"/>
                  <a:gd name="connsiteX22" fmla="*/ 1262593 w 3284538"/>
                  <a:gd name="connsiteY22" fmla="*/ 1059921 h 1062038"/>
                  <a:gd name="connsiteX23" fmla="*/ 1784880 w 3284538"/>
                  <a:gd name="connsiteY23" fmla="*/ 548746 h 1062038"/>
                  <a:gd name="connsiteX24" fmla="*/ 1511300 w 3284538"/>
                  <a:gd name="connsiteY24" fmla="*/ 233891 h 1062038"/>
                  <a:gd name="connsiteX25" fmla="*/ 1441451 w 3284538"/>
                  <a:gd name="connsiteY25" fmla="*/ 233363 h 1062038"/>
                  <a:gd name="connsiteX26" fmla="*/ 709613 w 3284538"/>
                  <a:gd name="connsiteY26" fmla="*/ 578379 h 1062038"/>
                  <a:gd name="connsiteX27" fmla="*/ 1060980 w 3284538"/>
                  <a:gd name="connsiteY27" fmla="*/ 1058863 h 1062038"/>
                  <a:gd name="connsiteX28" fmla="*/ 993246 w 3284538"/>
                  <a:gd name="connsiteY28" fmla="*/ 1056746 h 1062038"/>
                  <a:gd name="connsiteX29" fmla="*/ 671513 w 3284538"/>
                  <a:gd name="connsiteY29" fmla="*/ 603779 h 1062038"/>
                  <a:gd name="connsiteX30" fmla="*/ 101071 w 3284538"/>
                  <a:gd name="connsiteY30" fmla="*/ 869951 h 1062038"/>
                  <a:gd name="connsiteX31" fmla="*/ 75671 w 3284538"/>
                  <a:gd name="connsiteY31" fmla="*/ 1056746 h 1062038"/>
                  <a:gd name="connsiteX32" fmla="*/ 0 w 3284538"/>
                  <a:gd name="connsiteY32" fmla="*/ 1042458 h 1062038"/>
                  <a:gd name="connsiteX0" fmla="*/ 0 w 3284538"/>
                  <a:gd name="connsiteY0" fmla="*/ 1042458 h 1062038"/>
                  <a:gd name="connsiteX1" fmla="*/ 35983 w 3284538"/>
                  <a:gd name="connsiteY1" fmla="*/ 853546 h 1062038"/>
                  <a:gd name="connsiteX2" fmla="*/ 1802343 w 3284538"/>
                  <a:gd name="connsiteY2" fmla="*/ 2646 h 1062038"/>
                  <a:gd name="connsiteX3" fmla="*/ 1890184 w 3284538"/>
                  <a:gd name="connsiteY3" fmla="*/ 2646 h 1062038"/>
                  <a:gd name="connsiteX4" fmla="*/ 1594380 w 3284538"/>
                  <a:gd name="connsiteY4" fmla="*/ 142346 h 1062038"/>
                  <a:gd name="connsiteX5" fmla="*/ 2345796 w 3284538"/>
                  <a:gd name="connsiteY5" fmla="*/ 3175 h 1062038"/>
                  <a:gd name="connsiteX6" fmla="*/ 2515130 w 3284538"/>
                  <a:gd name="connsiteY6" fmla="*/ 0 h 1062038"/>
                  <a:gd name="connsiteX7" fmla="*/ 1911880 w 3284538"/>
                  <a:gd name="connsiteY7" fmla="*/ 125413 h 1062038"/>
                  <a:gd name="connsiteX8" fmla="*/ 3284538 w 3284538"/>
                  <a:gd name="connsiteY8" fmla="*/ 92075 h 1062038"/>
                  <a:gd name="connsiteX9" fmla="*/ 3214159 w 3284538"/>
                  <a:gd name="connsiteY9" fmla="*/ 133351 h 1062038"/>
                  <a:gd name="connsiteX10" fmla="*/ 2853267 w 3284538"/>
                  <a:gd name="connsiteY10" fmla="*/ 140229 h 1062038"/>
                  <a:gd name="connsiteX11" fmla="*/ 2866496 w 3284538"/>
                  <a:gd name="connsiteY11" fmla="*/ 351896 h 1062038"/>
                  <a:gd name="connsiteX12" fmla="*/ 2814638 w 3284538"/>
                  <a:gd name="connsiteY12" fmla="*/ 373592 h 1062038"/>
                  <a:gd name="connsiteX13" fmla="*/ 2792413 w 3284538"/>
                  <a:gd name="connsiteY13" fmla="*/ 146579 h 1062038"/>
                  <a:gd name="connsiteX14" fmla="*/ 2374900 w 3284538"/>
                  <a:gd name="connsiteY14" fmla="*/ 159279 h 1062038"/>
                  <a:gd name="connsiteX15" fmla="*/ 2419880 w 3284538"/>
                  <a:gd name="connsiteY15" fmla="*/ 582613 h 1062038"/>
                  <a:gd name="connsiteX16" fmla="*/ 2369080 w 3284538"/>
                  <a:gd name="connsiteY16" fmla="*/ 616479 h 1062038"/>
                  <a:gd name="connsiteX17" fmla="*/ 2317750 w 3284538"/>
                  <a:gd name="connsiteY17" fmla="*/ 160866 h 1062038"/>
                  <a:gd name="connsiteX18" fmla="*/ 1839913 w 3284538"/>
                  <a:gd name="connsiteY18" fmla="*/ 171979 h 1062038"/>
                  <a:gd name="connsiteX19" fmla="*/ 1577446 w 3284538"/>
                  <a:gd name="connsiteY19" fmla="*/ 214313 h 1062038"/>
                  <a:gd name="connsiteX20" fmla="*/ 1882246 w 3284538"/>
                  <a:gd name="connsiteY20" fmla="*/ 544513 h 1062038"/>
                  <a:gd name="connsiteX21" fmla="*/ 1367896 w 3284538"/>
                  <a:gd name="connsiteY21" fmla="*/ 1062038 h 1062038"/>
                  <a:gd name="connsiteX22" fmla="*/ 1262593 w 3284538"/>
                  <a:gd name="connsiteY22" fmla="*/ 1059921 h 1062038"/>
                  <a:gd name="connsiteX23" fmla="*/ 1784880 w 3284538"/>
                  <a:gd name="connsiteY23" fmla="*/ 548746 h 1062038"/>
                  <a:gd name="connsiteX24" fmla="*/ 1511300 w 3284538"/>
                  <a:gd name="connsiteY24" fmla="*/ 233891 h 1062038"/>
                  <a:gd name="connsiteX25" fmla="*/ 1441451 w 3284538"/>
                  <a:gd name="connsiteY25" fmla="*/ 233363 h 1062038"/>
                  <a:gd name="connsiteX26" fmla="*/ 709613 w 3284538"/>
                  <a:gd name="connsiteY26" fmla="*/ 578379 h 1062038"/>
                  <a:gd name="connsiteX27" fmla="*/ 1060980 w 3284538"/>
                  <a:gd name="connsiteY27" fmla="*/ 1058863 h 1062038"/>
                  <a:gd name="connsiteX28" fmla="*/ 993246 w 3284538"/>
                  <a:gd name="connsiteY28" fmla="*/ 1056746 h 1062038"/>
                  <a:gd name="connsiteX29" fmla="*/ 671513 w 3284538"/>
                  <a:gd name="connsiteY29" fmla="*/ 603779 h 1062038"/>
                  <a:gd name="connsiteX30" fmla="*/ 101071 w 3284538"/>
                  <a:gd name="connsiteY30" fmla="*/ 869951 h 1062038"/>
                  <a:gd name="connsiteX31" fmla="*/ 80434 w 3284538"/>
                  <a:gd name="connsiteY31" fmla="*/ 1036109 h 1062038"/>
                  <a:gd name="connsiteX32" fmla="*/ 0 w 3284538"/>
                  <a:gd name="connsiteY32" fmla="*/ 1042458 h 1062038"/>
                  <a:gd name="connsiteX0" fmla="*/ 0 w 3284538"/>
                  <a:gd name="connsiteY0" fmla="*/ 1032933 h 1062038"/>
                  <a:gd name="connsiteX1" fmla="*/ 35983 w 3284538"/>
                  <a:gd name="connsiteY1" fmla="*/ 853546 h 1062038"/>
                  <a:gd name="connsiteX2" fmla="*/ 1802343 w 3284538"/>
                  <a:gd name="connsiteY2" fmla="*/ 2646 h 1062038"/>
                  <a:gd name="connsiteX3" fmla="*/ 1890184 w 3284538"/>
                  <a:gd name="connsiteY3" fmla="*/ 2646 h 1062038"/>
                  <a:gd name="connsiteX4" fmla="*/ 1594380 w 3284538"/>
                  <a:gd name="connsiteY4" fmla="*/ 142346 h 1062038"/>
                  <a:gd name="connsiteX5" fmla="*/ 2345796 w 3284538"/>
                  <a:gd name="connsiteY5" fmla="*/ 3175 h 1062038"/>
                  <a:gd name="connsiteX6" fmla="*/ 2515130 w 3284538"/>
                  <a:gd name="connsiteY6" fmla="*/ 0 h 1062038"/>
                  <a:gd name="connsiteX7" fmla="*/ 1911880 w 3284538"/>
                  <a:gd name="connsiteY7" fmla="*/ 125413 h 1062038"/>
                  <a:gd name="connsiteX8" fmla="*/ 3284538 w 3284538"/>
                  <a:gd name="connsiteY8" fmla="*/ 92075 h 1062038"/>
                  <a:gd name="connsiteX9" fmla="*/ 3214159 w 3284538"/>
                  <a:gd name="connsiteY9" fmla="*/ 133351 h 1062038"/>
                  <a:gd name="connsiteX10" fmla="*/ 2853267 w 3284538"/>
                  <a:gd name="connsiteY10" fmla="*/ 140229 h 1062038"/>
                  <a:gd name="connsiteX11" fmla="*/ 2866496 w 3284538"/>
                  <a:gd name="connsiteY11" fmla="*/ 351896 h 1062038"/>
                  <a:gd name="connsiteX12" fmla="*/ 2814638 w 3284538"/>
                  <a:gd name="connsiteY12" fmla="*/ 373592 h 1062038"/>
                  <a:gd name="connsiteX13" fmla="*/ 2792413 w 3284538"/>
                  <a:gd name="connsiteY13" fmla="*/ 146579 h 1062038"/>
                  <a:gd name="connsiteX14" fmla="*/ 2374900 w 3284538"/>
                  <a:gd name="connsiteY14" fmla="*/ 159279 h 1062038"/>
                  <a:gd name="connsiteX15" fmla="*/ 2419880 w 3284538"/>
                  <a:gd name="connsiteY15" fmla="*/ 582613 h 1062038"/>
                  <a:gd name="connsiteX16" fmla="*/ 2369080 w 3284538"/>
                  <a:gd name="connsiteY16" fmla="*/ 616479 h 1062038"/>
                  <a:gd name="connsiteX17" fmla="*/ 2317750 w 3284538"/>
                  <a:gd name="connsiteY17" fmla="*/ 160866 h 1062038"/>
                  <a:gd name="connsiteX18" fmla="*/ 1839913 w 3284538"/>
                  <a:gd name="connsiteY18" fmla="*/ 171979 h 1062038"/>
                  <a:gd name="connsiteX19" fmla="*/ 1577446 w 3284538"/>
                  <a:gd name="connsiteY19" fmla="*/ 214313 h 1062038"/>
                  <a:gd name="connsiteX20" fmla="*/ 1882246 w 3284538"/>
                  <a:gd name="connsiteY20" fmla="*/ 544513 h 1062038"/>
                  <a:gd name="connsiteX21" fmla="*/ 1367896 w 3284538"/>
                  <a:gd name="connsiteY21" fmla="*/ 1062038 h 1062038"/>
                  <a:gd name="connsiteX22" fmla="*/ 1262593 w 3284538"/>
                  <a:gd name="connsiteY22" fmla="*/ 1059921 h 1062038"/>
                  <a:gd name="connsiteX23" fmla="*/ 1784880 w 3284538"/>
                  <a:gd name="connsiteY23" fmla="*/ 548746 h 1062038"/>
                  <a:gd name="connsiteX24" fmla="*/ 1511300 w 3284538"/>
                  <a:gd name="connsiteY24" fmla="*/ 233891 h 1062038"/>
                  <a:gd name="connsiteX25" fmla="*/ 1441451 w 3284538"/>
                  <a:gd name="connsiteY25" fmla="*/ 233363 h 1062038"/>
                  <a:gd name="connsiteX26" fmla="*/ 709613 w 3284538"/>
                  <a:gd name="connsiteY26" fmla="*/ 578379 h 1062038"/>
                  <a:gd name="connsiteX27" fmla="*/ 1060980 w 3284538"/>
                  <a:gd name="connsiteY27" fmla="*/ 1058863 h 1062038"/>
                  <a:gd name="connsiteX28" fmla="*/ 993246 w 3284538"/>
                  <a:gd name="connsiteY28" fmla="*/ 1056746 h 1062038"/>
                  <a:gd name="connsiteX29" fmla="*/ 671513 w 3284538"/>
                  <a:gd name="connsiteY29" fmla="*/ 603779 h 1062038"/>
                  <a:gd name="connsiteX30" fmla="*/ 101071 w 3284538"/>
                  <a:gd name="connsiteY30" fmla="*/ 869951 h 1062038"/>
                  <a:gd name="connsiteX31" fmla="*/ 80434 w 3284538"/>
                  <a:gd name="connsiteY31" fmla="*/ 1036109 h 1062038"/>
                  <a:gd name="connsiteX32" fmla="*/ 0 w 3284538"/>
                  <a:gd name="connsiteY32" fmla="*/ 1032933 h 1062038"/>
                  <a:gd name="connsiteX0" fmla="*/ 0 w 3284538"/>
                  <a:gd name="connsiteY0" fmla="*/ 1032933 h 1062038"/>
                  <a:gd name="connsiteX1" fmla="*/ 28045 w 3284538"/>
                  <a:gd name="connsiteY1" fmla="*/ 907521 h 1062038"/>
                  <a:gd name="connsiteX2" fmla="*/ 1802343 w 3284538"/>
                  <a:gd name="connsiteY2" fmla="*/ 2646 h 1062038"/>
                  <a:gd name="connsiteX3" fmla="*/ 1890184 w 3284538"/>
                  <a:gd name="connsiteY3" fmla="*/ 2646 h 1062038"/>
                  <a:gd name="connsiteX4" fmla="*/ 1594380 w 3284538"/>
                  <a:gd name="connsiteY4" fmla="*/ 142346 h 1062038"/>
                  <a:gd name="connsiteX5" fmla="*/ 2345796 w 3284538"/>
                  <a:gd name="connsiteY5" fmla="*/ 3175 h 1062038"/>
                  <a:gd name="connsiteX6" fmla="*/ 2515130 w 3284538"/>
                  <a:gd name="connsiteY6" fmla="*/ 0 h 1062038"/>
                  <a:gd name="connsiteX7" fmla="*/ 1911880 w 3284538"/>
                  <a:gd name="connsiteY7" fmla="*/ 125413 h 1062038"/>
                  <a:gd name="connsiteX8" fmla="*/ 3284538 w 3284538"/>
                  <a:gd name="connsiteY8" fmla="*/ 92075 h 1062038"/>
                  <a:gd name="connsiteX9" fmla="*/ 3214159 w 3284538"/>
                  <a:gd name="connsiteY9" fmla="*/ 133351 h 1062038"/>
                  <a:gd name="connsiteX10" fmla="*/ 2853267 w 3284538"/>
                  <a:gd name="connsiteY10" fmla="*/ 140229 h 1062038"/>
                  <a:gd name="connsiteX11" fmla="*/ 2866496 w 3284538"/>
                  <a:gd name="connsiteY11" fmla="*/ 351896 h 1062038"/>
                  <a:gd name="connsiteX12" fmla="*/ 2814638 w 3284538"/>
                  <a:gd name="connsiteY12" fmla="*/ 373592 h 1062038"/>
                  <a:gd name="connsiteX13" fmla="*/ 2792413 w 3284538"/>
                  <a:gd name="connsiteY13" fmla="*/ 146579 h 1062038"/>
                  <a:gd name="connsiteX14" fmla="*/ 2374900 w 3284538"/>
                  <a:gd name="connsiteY14" fmla="*/ 159279 h 1062038"/>
                  <a:gd name="connsiteX15" fmla="*/ 2419880 w 3284538"/>
                  <a:gd name="connsiteY15" fmla="*/ 582613 h 1062038"/>
                  <a:gd name="connsiteX16" fmla="*/ 2369080 w 3284538"/>
                  <a:gd name="connsiteY16" fmla="*/ 616479 h 1062038"/>
                  <a:gd name="connsiteX17" fmla="*/ 2317750 w 3284538"/>
                  <a:gd name="connsiteY17" fmla="*/ 160866 h 1062038"/>
                  <a:gd name="connsiteX18" fmla="*/ 1839913 w 3284538"/>
                  <a:gd name="connsiteY18" fmla="*/ 171979 h 1062038"/>
                  <a:gd name="connsiteX19" fmla="*/ 1577446 w 3284538"/>
                  <a:gd name="connsiteY19" fmla="*/ 214313 h 1062038"/>
                  <a:gd name="connsiteX20" fmla="*/ 1882246 w 3284538"/>
                  <a:gd name="connsiteY20" fmla="*/ 544513 h 1062038"/>
                  <a:gd name="connsiteX21" fmla="*/ 1367896 w 3284538"/>
                  <a:gd name="connsiteY21" fmla="*/ 1062038 h 1062038"/>
                  <a:gd name="connsiteX22" fmla="*/ 1262593 w 3284538"/>
                  <a:gd name="connsiteY22" fmla="*/ 1059921 h 1062038"/>
                  <a:gd name="connsiteX23" fmla="*/ 1784880 w 3284538"/>
                  <a:gd name="connsiteY23" fmla="*/ 548746 h 1062038"/>
                  <a:gd name="connsiteX24" fmla="*/ 1511300 w 3284538"/>
                  <a:gd name="connsiteY24" fmla="*/ 233891 h 1062038"/>
                  <a:gd name="connsiteX25" fmla="*/ 1441451 w 3284538"/>
                  <a:gd name="connsiteY25" fmla="*/ 233363 h 1062038"/>
                  <a:gd name="connsiteX26" fmla="*/ 709613 w 3284538"/>
                  <a:gd name="connsiteY26" fmla="*/ 578379 h 1062038"/>
                  <a:gd name="connsiteX27" fmla="*/ 1060980 w 3284538"/>
                  <a:gd name="connsiteY27" fmla="*/ 1058863 h 1062038"/>
                  <a:gd name="connsiteX28" fmla="*/ 993246 w 3284538"/>
                  <a:gd name="connsiteY28" fmla="*/ 1056746 h 1062038"/>
                  <a:gd name="connsiteX29" fmla="*/ 671513 w 3284538"/>
                  <a:gd name="connsiteY29" fmla="*/ 603779 h 1062038"/>
                  <a:gd name="connsiteX30" fmla="*/ 101071 w 3284538"/>
                  <a:gd name="connsiteY30" fmla="*/ 869951 h 1062038"/>
                  <a:gd name="connsiteX31" fmla="*/ 80434 w 3284538"/>
                  <a:gd name="connsiteY31" fmla="*/ 1036109 h 1062038"/>
                  <a:gd name="connsiteX32" fmla="*/ 0 w 3284538"/>
                  <a:gd name="connsiteY32" fmla="*/ 1032933 h 1062038"/>
                  <a:gd name="connsiteX0" fmla="*/ 0 w 3284538"/>
                  <a:gd name="connsiteY0" fmla="*/ 1032933 h 1062038"/>
                  <a:gd name="connsiteX1" fmla="*/ 28045 w 3284538"/>
                  <a:gd name="connsiteY1" fmla="*/ 907521 h 1062038"/>
                  <a:gd name="connsiteX2" fmla="*/ 66675 w 3284538"/>
                  <a:gd name="connsiteY2" fmla="*/ 886884 h 1062038"/>
                  <a:gd name="connsiteX3" fmla="*/ 1802343 w 3284538"/>
                  <a:gd name="connsiteY3" fmla="*/ 2646 h 1062038"/>
                  <a:gd name="connsiteX4" fmla="*/ 1890184 w 3284538"/>
                  <a:gd name="connsiteY4" fmla="*/ 2646 h 1062038"/>
                  <a:gd name="connsiteX5" fmla="*/ 1594380 w 3284538"/>
                  <a:gd name="connsiteY5" fmla="*/ 142346 h 1062038"/>
                  <a:gd name="connsiteX6" fmla="*/ 2345796 w 3284538"/>
                  <a:gd name="connsiteY6" fmla="*/ 3175 h 1062038"/>
                  <a:gd name="connsiteX7" fmla="*/ 2515130 w 3284538"/>
                  <a:gd name="connsiteY7" fmla="*/ 0 h 1062038"/>
                  <a:gd name="connsiteX8" fmla="*/ 1911880 w 3284538"/>
                  <a:gd name="connsiteY8" fmla="*/ 125413 h 1062038"/>
                  <a:gd name="connsiteX9" fmla="*/ 3284538 w 3284538"/>
                  <a:gd name="connsiteY9" fmla="*/ 92075 h 1062038"/>
                  <a:gd name="connsiteX10" fmla="*/ 3214159 w 3284538"/>
                  <a:gd name="connsiteY10" fmla="*/ 133351 h 1062038"/>
                  <a:gd name="connsiteX11" fmla="*/ 2853267 w 3284538"/>
                  <a:gd name="connsiteY11" fmla="*/ 140229 h 1062038"/>
                  <a:gd name="connsiteX12" fmla="*/ 2866496 w 3284538"/>
                  <a:gd name="connsiteY12" fmla="*/ 351896 h 1062038"/>
                  <a:gd name="connsiteX13" fmla="*/ 2814638 w 3284538"/>
                  <a:gd name="connsiteY13" fmla="*/ 373592 h 1062038"/>
                  <a:gd name="connsiteX14" fmla="*/ 2792413 w 3284538"/>
                  <a:gd name="connsiteY14" fmla="*/ 146579 h 1062038"/>
                  <a:gd name="connsiteX15" fmla="*/ 2374900 w 3284538"/>
                  <a:gd name="connsiteY15" fmla="*/ 159279 h 1062038"/>
                  <a:gd name="connsiteX16" fmla="*/ 2419880 w 3284538"/>
                  <a:gd name="connsiteY16" fmla="*/ 582613 h 1062038"/>
                  <a:gd name="connsiteX17" fmla="*/ 2369080 w 3284538"/>
                  <a:gd name="connsiteY17" fmla="*/ 616479 h 1062038"/>
                  <a:gd name="connsiteX18" fmla="*/ 2317750 w 3284538"/>
                  <a:gd name="connsiteY18" fmla="*/ 160866 h 1062038"/>
                  <a:gd name="connsiteX19" fmla="*/ 1839913 w 3284538"/>
                  <a:gd name="connsiteY19" fmla="*/ 171979 h 1062038"/>
                  <a:gd name="connsiteX20" fmla="*/ 1577446 w 3284538"/>
                  <a:gd name="connsiteY20" fmla="*/ 214313 h 1062038"/>
                  <a:gd name="connsiteX21" fmla="*/ 1882246 w 3284538"/>
                  <a:gd name="connsiteY21" fmla="*/ 544513 h 1062038"/>
                  <a:gd name="connsiteX22" fmla="*/ 1367896 w 3284538"/>
                  <a:gd name="connsiteY22" fmla="*/ 1062038 h 1062038"/>
                  <a:gd name="connsiteX23" fmla="*/ 1262593 w 3284538"/>
                  <a:gd name="connsiteY23" fmla="*/ 1059921 h 1062038"/>
                  <a:gd name="connsiteX24" fmla="*/ 1784880 w 3284538"/>
                  <a:gd name="connsiteY24" fmla="*/ 548746 h 1062038"/>
                  <a:gd name="connsiteX25" fmla="*/ 1511300 w 3284538"/>
                  <a:gd name="connsiteY25" fmla="*/ 233891 h 1062038"/>
                  <a:gd name="connsiteX26" fmla="*/ 1441451 w 3284538"/>
                  <a:gd name="connsiteY26" fmla="*/ 233363 h 1062038"/>
                  <a:gd name="connsiteX27" fmla="*/ 709613 w 3284538"/>
                  <a:gd name="connsiteY27" fmla="*/ 578379 h 1062038"/>
                  <a:gd name="connsiteX28" fmla="*/ 1060980 w 3284538"/>
                  <a:gd name="connsiteY28" fmla="*/ 1058863 h 1062038"/>
                  <a:gd name="connsiteX29" fmla="*/ 993246 w 3284538"/>
                  <a:gd name="connsiteY29" fmla="*/ 1056746 h 1062038"/>
                  <a:gd name="connsiteX30" fmla="*/ 671513 w 3284538"/>
                  <a:gd name="connsiteY30" fmla="*/ 603779 h 1062038"/>
                  <a:gd name="connsiteX31" fmla="*/ 101071 w 3284538"/>
                  <a:gd name="connsiteY31" fmla="*/ 869951 h 1062038"/>
                  <a:gd name="connsiteX32" fmla="*/ 80434 w 3284538"/>
                  <a:gd name="connsiteY32" fmla="*/ 1036109 h 1062038"/>
                  <a:gd name="connsiteX33" fmla="*/ 0 w 3284538"/>
                  <a:gd name="connsiteY33" fmla="*/ 1032933 h 1062038"/>
                  <a:gd name="connsiteX0" fmla="*/ 0 w 3284538"/>
                  <a:gd name="connsiteY0" fmla="*/ 1032933 h 1062038"/>
                  <a:gd name="connsiteX1" fmla="*/ 28045 w 3284538"/>
                  <a:gd name="connsiteY1" fmla="*/ 907521 h 1062038"/>
                  <a:gd name="connsiteX2" fmla="*/ 231775 w 3284538"/>
                  <a:gd name="connsiteY2" fmla="*/ 775759 h 1062038"/>
                  <a:gd name="connsiteX3" fmla="*/ 1802343 w 3284538"/>
                  <a:gd name="connsiteY3" fmla="*/ 2646 h 1062038"/>
                  <a:gd name="connsiteX4" fmla="*/ 1890184 w 3284538"/>
                  <a:gd name="connsiteY4" fmla="*/ 2646 h 1062038"/>
                  <a:gd name="connsiteX5" fmla="*/ 1594380 w 3284538"/>
                  <a:gd name="connsiteY5" fmla="*/ 142346 h 1062038"/>
                  <a:gd name="connsiteX6" fmla="*/ 2345796 w 3284538"/>
                  <a:gd name="connsiteY6" fmla="*/ 3175 h 1062038"/>
                  <a:gd name="connsiteX7" fmla="*/ 2515130 w 3284538"/>
                  <a:gd name="connsiteY7" fmla="*/ 0 h 1062038"/>
                  <a:gd name="connsiteX8" fmla="*/ 1911880 w 3284538"/>
                  <a:gd name="connsiteY8" fmla="*/ 125413 h 1062038"/>
                  <a:gd name="connsiteX9" fmla="*/ 3284538 w 3284538"/>
                  <a:gd name="connsiteY9" fmla="*/ 92075 h 1062038"/>
                  <a:gd name="connsiteX10" fmla="*/ 3214159 w 3284538"/>
                  <a:gd name="connsiteY10" fmla="*/ 133351 h 1062038"/>
                  <a:gd name="connsiteX11" fmla="*/ 2853267 w 3284538"/>
                  <a:gd name="connsiteY11" fmla="*/ 140229 h 1062038"/>
                  <a:gd name="connsiteX12" fmla="*/ 2866496 w 3284538"/>
                  <a:gd name="connsiteY12" fmla="*/ 351896 h 1062038"/>
                  <a:gd name="connsiteX13" fmla="*/ 2814638 w 3284538"/>
                  <a:gd name="connsiteY13" fmla="*/ 373592 h 1062038"/>
                  <a:gd name="connsiteX14" fmla="*/ 2792413 w 3284538"/>
                  <a:gd name="connsiteY14" fmla="*/ 146579 h 1062038"/>
                  <a:gd name="connsiteX15" fmla="*/ 2374900 w 3284538"/>
                  <a:gd name="connsiteY15" fmla="*/ 159279 h 1062038"/>
                  <a:gd name="connsiteX16" fmla="*/ 2419880 w 3284538"/>
                  <a:gd name="connsiteY16" fmla="*/ 582613 h 1062038"/>
                  <a:gd name="connsiteX17" fmla="*/ 2369080 w 3284538"/>
                  <a:gd name="connsiteY17" fmla="*/ 616479 h 1062038"/>
                  <a:gd name="connsiteX18" fmla="*/ 2317750 w 3284538"/>
                  <a:gd name="connsiteY18" fmla="*/ 160866 h 1062038"/>
                  <a:gd name="connsiteX19" fmla="*/ 1839913 w 3284538"/>
                  <a:gd name="connsiteY19" fmla="*/ 171979 h 1062038"/>
                  <a:gd name="connsiteX20" fmla="*/ 1577446 w 3284538"/>
                  <a:gd name="connsiteY20" fmla="*/ 214313 h 1062038"/>
                  <a:gd name="connsiteX21" fmla="*/ 1882246 w 3284538"/>
                  <a:gd name="connsiteY21" fmla="*/ 544513 h 1062038"/>
                  <a:gd name="connsiteX22" fmla="*/ 1367896 w 3284538"/>
                  <a:gd name="connsiteY22" fmla="*/ 1062038 h 1062038"/>
                  <a:gd name="connsiteX23" fmla="*/ 1262593 w 3284538"/>
                  <a:gd name="connsiteY23" fmla="*/ 1059921 h 1062038"/>
                  <a:gd name="connsiteX24" fmla="*/ 1784880 w 3284538"/>
                  <a:gd name="connsiteY24" fmla="*/ 548746 h 1062038"/>
                  <a:gd name="connsiteX25" fmla="*/ 1511300 w 3284538"/>
                  <a:gd name="connsiteY25" fmla="*/ 233891 h 1062038"/>
                  <a:gd name="connsiteX26" fmla="*/ 1441451 w 3284538"/>
                  <a:gd name="connsiteY26" fmla="*/ 233363 h 1062038"/>
                  <a:gd name="connsiteX27" fmla="*/ 709613 w 3284538"/>
                  <a:gd name="connsiteY27" fmla="*/ 578379 h 1062038"/>
                  <a:gd name="connsiteX28" fmla="*/ 1060980 w 3284538"/>
                  <a:gd name="connsiteY28" fmla="*/ 1058863 h 1062038"/>
                  <a:gd name="connsiteX29" fmla="*/ 993246 w 3284538"/>
                  <a:gd name="connsiteY29" fmla="*/ 1056746 h 1062038"/>
                  <a:gd name="connsiteX30" fmla="*/ 671513 w 3284538"/>
                  <a:gd name="connsiteY30" fmla="*/ 603779 h 1062038"/>
                  <a:gd name="connsiteX31" fmla="*/ 101071 w 3284538"/>
                  <a:gd name="connsiteY31" fmla="*/ 869951 h 1062038"/>
                  <a:gd name="connsiteX32" fmla="*/ 80434 w 3284538"/>
                  <a:gd name="connsiteY32" fmla="*/ 1036109 h 1062038"/>
                  <a:gd name="connsiteX33" fmla="*/ 0 w 3284538"/>
                  <a:gd name="connsiteY33" fmla="*/ 1032933 h 1062038"/>
                  <a:gd name="connsiteX0" fmla="*/ 0 w 3284538"/>
                  <a:gd name="connsiteY0" fmla="*/ 1032933 h 1062038"/>
                  <a:gd name="connsiteX1" fmla="*/ 28045 w 3284538"/>
                  <a:gd name="connsiteY1" fmla="*/ 907521 h 1062038"/>
                  <a:gd name="connsiteX2" fmla="*/ 231775 w 3284538"/>
                  <a:gd name="connsiteY2" fmla="*/ 775759 h 1062038"/>
                  <a:gd name="connsiteX3" fmla="*/ 1802343 w 3284538"/>
                  <a:gd name="connsiteY3" fmla="*/ 2646 h 1062038"/>
                  <a:gd name="connsiteX4" fmla="*/ 1890184 w 3284538"/>
                  <a:gd name="connsiteY4" fmla="*/ 2646 h 1062038"/>
                  <a:gd name="connsiteX5" fmla="*/ 1594380 w 3284538"/>
                  <a:gd name="connsiteY5" fmla="*/ 142346 h 1062038"/>
                  <a:gd name="connsiteX6" fmla="*/ 2345796 w 3284538"/>
                  <a:gd name="connsiteY6" fmla="*/ 3175 h 1062038"/>
                  <a:gd name="connsiteX7" fmla="*/ 2515130 w 3284538"/>
                  <a:gd name="connsiteY7" fmla="*/ 0 h 1062038"/>
                  <a:gd name="connsiteX8" fmla="*/ 1911880 w 3284538"/>
                  <a:gd name="connsiteY8" fmla="*/ 125413 h 1062038"/>
                  <a:gd name="connsiteX9" fmla="*/ 3284538 w 3284538"/>
                  <a:gd name="connsiteY9" fmla="*/ 92075 h 1062038"/>
                  <a:gd name="connsiteX10" fmla="*/ 3214159 w 3284538"/>
                  <a:gd name="connsiteY10" fmla="*/ 133351 h 1062038"/>
                  <a:gd name="connsiteX11" fmla="*/ 2853267 w 3284538"/>
                  <a:gd name="connsiteY11" fmla="*/ 140229 h 1062038"/>
                  <a:gd name="connsiteX12" fmla="*/ 2866496 w 3284538"/>
                  <a:gd name="connsiteY12" fmla="*/ 351896 h 1062038"/>
                  <a:gd name="connsiteX13" fmla="*/ 2814638 w 3284538"/>
                  <a:gd name="connsiteY13" fmla="*/ 373592 h 1062038"/>
                  <a:gd name="connsiteX14" fmla="*/ 2792413 w 3284538"/>
                  <a:gd name="connsiteY14" fmla="*/ 146579 h 1062038"/>
                  <a:gd name="connsiteX15" fmla="*/ 2374900 w 3284538"/>
                  <a:gd name="connsiteY15" fmla="*/ 159279 h 1062038"/>
                  <a:gd name="connsiteX16" fmla="*/ 2419880 w 3284538"/>
                  <a:gd name="connsiteY16" fmla="*/ 582613 h 1062038"/>
                  <a:gd name="connsiteX17" fmla="*/ 2369080 w 3284538"/>
                  <a:gd name="connsiteY17" fmla="*/ 616479 h 1062038"/>
                  <a:gd name="connsiteX18" fmla="*/ 2317750 w 3284538"/>
                  <a:gd name="connsiteY18" fmla="*/ 160866 h 1062038"/>
                  <a:gd name="connsiteX19" fmla="*/ 1839913 w 3284538"/>
                  <a:gd name="connsiteY19" fmla="*/ 171979 h 1062038"/>
                  <a:gd name="connsiteX20" fmla="*/ 1577446 w 3284538"/>
                  <a:gd name="connsiteY20" fmla="*/ 214313 h 1062038"/>
                  <a:gd name="connsiteX21" fmla="*/ 1882246 w 3284538"/>
                  <a:gd name="connsiteY21" fmla="*/ 544513 h 1062038"/>
                  <a:gd name="connsiteX22" fmla="*/ 1367896 w 3284538"/>
                  <a:gd name="connsiteY22" fmla="*/ 1062038 h 1062038"/>
                  <a:gd name="connsiteX23" fmla="*/ 1262593 w 3284538"/>
                  <a:gd name="connsiteY23" fmla="*/ 1059921 h 1062038"/>
                  <a:gd name="connsiteX24" fmla="*/ 1784880 w 3284538"/>
                  <a:gd name="connsiteY24" fmla="*/ 548746 h 1062038"/>
                  <a:gd name="connsiteX25" fmla="*/ 1511300 w 3284538"/>
                  <a:gd name="connsiteY25" fmla="*/ 233891 h 1062038"/>
                  <a:gd name="connsiteX26" fmla="*/ 1441451 w 3284538"/>
                  <a:gd name="connsiteY26" fmla="*/ 233363 h 1062038"/>
                  <a:gd name="connsiteX27" fmla="*/ 709613 w 3284538"/>
                  <a:gd name="connsiteY27" fmla="*/ 578379 h 1062038"/>
                  <a:gd name="connsiteX28" fmla="*/ 1060980 w 3284538"/>
                  <a:gd name="connsiteY28" fmla="*/ 1058863 h 1062038"/>
                  <a:gd name="connsiteX29" fmla="*/ 993246 w 3284538"/>
                  <a:gd name="connsiteY29" fmla="*/ 1056746 h 1062038"/>
                  <a:gd name="connsiteX30" fmla="*/ 671513 w 3284538"/>
                  <a:gd name="connsiteY30" fmla="*/ 603779 h 1062038"/>
                  <a:gd name="connsiteX31" fmla="*/ 115359 w 3284538"/>
                  <a:gd name="connsiteY31" fmla="*/ 885826 h 1062038"/>
                  <a:gd name="connsiteX32" fmla="*/ 80434 w 3284538"/>
                  <a:gd name="connsiteY32" fmla="*/ 1036109 h 1062038"/>
                  <a:gd name="connsiteX33" fmla="*/ 0 w 3284538"/>
                  <a:gd name="connsiteY33" fmla="*/ 1032933 h 1062038"/>
                  <a:gd name="connsiteX0" fmla="*/ 0 w 3284538"/>
                  <a:gd name="connsiteY0" fmla="*/ 1032933 h 1062038"/>
                  <a:gd name="connsiteX1" fmla="*/ 28045 w 3284538"/>
                  <a:gd name="connsiteY1" fmla="*/ 907521 h 1062038"/>
                  <a:gd name="connsiteX2" fmla="*/ 231775 w 3284538"/>
                  <a:gd name="connsiteY2" fmla="*/ 775759 h 1062038"/>
                  <a:gd name="connsiteX3" fmla="*/ 1802343 w 3284538"/>
                  <a:gd name="connsiteY3" fmla="*/ 2646 h 1062038"/>
                  <a:gd name="connsiteX4" fmla="*/ 1890184 w 3284538"/>
                  <a:gd name="connsiteY4" fmla="*/ 2646 h 1062038"/>
                  <a:gd name="connsiteX5" fmla="*/ 1594380 w 3284538"/>
                  <a:gd name="connsiteY5" fmla="*/ 142346 h 1062038"/>
                  <a:gd name="connsiteX6" fmla="*/ 2345796 w 3284538"/>
                  <a:gd name="connsiteY6" fmla="*/ 3175 h 1062038"/>
                  <a:gd name="connsiteX7" fmla="*/ 2515130 w 3284538"/>
                  <a:gd name="connsiteY7" fmla="*/ 0 h 1062038"/>
                  <a:gd name="connsiteX8" fmla="*/ 1911880 w 3284538"/>
                  <a:gd name="connsiteY8" fmla="*/ 125413 h 1062038"/>
                  <a:gd name="connsiteX9" fmla="*/ 3284538 w 3284538"/>
                  <a:gd name="connsiteY9" fmla="*/ 92075 h 1062038"/>
                  <a:gd name="connsiteX10" fmla="*/ 3214159 w 3284538"/>
                  <a:gd name="connsiteY10" fmla="*/ 133351 h 1062038"/>
                  <a:gd name="connsiteX11" fmla="*/ 2853267 w 3284538"/>
                  <a:gd name="connsiteY11" fmla="*/ 140229 h 1062038"/>
                  <a:gd name="connsiteX12" fmla="*/ 2866496 w 3284538"/>
                  <a:gd name="connsiteY12" fmla="*/ 351896 h 1062038"/>
                  <a:gd name="connsiteX13" fmla="*/ 2814638 w 3284538"/>
                  <a:gd name="connsiteY13" fmla="*/ 373592 h 1062038"/>
                  <a:gd name="connsiteX14" fmla="*/ 2792413 w 3284538"/>
                  <a:gd name="connsiteY14" fmla="*/ 146579 h 1062038"/>
                  <a:gd name="connsiteX15" fmla="*/ 2374900 w 3284538"/>
                  <a:gd name="connsiteY15" fmla="*/ 159279 h 1062038"/>
                  <a:gd name="connsiteX16" fmla="*/ 2419880 w 3284538"/>
                  <a:gd name="connsiteY16" fmla="*/ 582613 h 1062038"/>
                  <a:gd name="connsiteX17" fmla="*/ 2369080 w 3284538"/>
                  <a:gd name="connsiteY17" fmla="*/ 616479 h 1062038"/>
                  <a:gd name="connsiteX18" fmla="*/ 2317750 w 3284538"/>
                  <a:gd name="connsiteY18" fmla="*/ 160866 h 1062038"/>
                  <a:gd name="connsiteX19" fmla="*/ 1839913 w 3284538"/>
                  <a:gd name="connsiteY19" fmla="*/ 171979 h 1062038"/>
                  <a:gd name="connsiteX20" fmla="*/ 1577446 w 3284538"/>
                  <a:gd name="connsiteY20" fmla="*/ 214313 h 1062038"/>
                  <a:gd name="connsiteX21" fmla="*/ 1882246 w 3284538"/>
                  <a:gd name="connsiteY21" fmla="*/ 544513 h 1062038"/>
                  <a:gd name="connsiteX22" fmla="*/ 1367896 w 3284538"/>
                  <a:gd name="connsiteY22" fmla="*/ 1062038 h 1062038"/>
                  <a:gd name="connsiteX23" fmla="*/ 1262593 w 3284538"/>
                  <a:gd name="connsiteY23" fmla="*/ 1059921 h 1062038"/>
                  <a:gd name="connsiteX24" fmla="*/ 1784880 w 3284538"/>
                  <a:gd name="connsiteY24" fmla="*/ 548746 h 1062038"/>
                  <a:gd name="connsiteX25" fmla="*/ 1511300 w 3284538"/>
                  <a:gd name="connsiteY25" fmla="*/ 233891 h 1062038"/>
                  <a:gd name="connsiteX26" fmla="*/ 1441451 w 3284538"/>
                  <a:gd name="connsiteY26" fmla="*/ 233363 h 1062038"/>
                  <a:gd name="connsiteX27" fmla="*/ 709613 w 3284538"/>
                  <a:gd name="connsiteY27" fmla="*/ 578379 h 1062038"/>
                  <a:gd name="connsiteX28" fmla="*/ 1060980 w 3284538"/>
                  <a:gd name="connsiteY28" fmla="*/ 1058863 h 1062038"/>
                  <a:gd name="connsiteX29" fmla="*/ 972608 w 3284538"/>
                  <a:gd name="connsiteY29" fmla="*/ 1032934 h 1062038"/>
                  <a:gd name="connsiteX30" fmla="*/ 671513 w 3284538"/>
                  <a:gd name="connsiteY30" fmla="*/ 603779 h 1062038"/>
                  <a:gd name="connsiteX31" fmla="*/ 115359 w 3284538"/>
                  <a:gd name="connsiteY31" fmla="*/ 885826 h 1062038"/>
                  <a:gd name="connsiteX32" fmla="*/ 80434 w 3284538"/>
                  <a:gd name="connsiteY32" fmla="*/ 1036109 h 1062038"/>
                  <a:gd name="connsiteX33" fmla="*/ 0 w 3284538"/>
                  <a:gd name="connsiteY33" fmla="*/ 1032933 h 1062038"/>
                  <a:gd name="connsiteX0" fmla="*/ 0 w 3284538"/>
                  <a:gd name="connsiteY0" fmla="*/ 1032933 h 1062038"/>
                  <a:gd name="connsiteX1" fmla="*/ 28045 w 3284538"/>
                  <a:gd name="connsiteY1" fmla="*/ 907521 h 1062038"/>
                  <a:gd name="connsiteX2" fmla="*/ 231775 w 3284538"/>
                  <a:gd name="connsiteY2" fmla="*/ 775759 h 1062038"/>
                  <a:gd name="connsiteX3" fmla="*/ 1802343 w 3284538"/>
                  <a:gd name="connsiteY3" fmla="*/ 2646 h 1062038"/>
                  <a:gd name="connsiteX4" fmla="*/ 1890184 w 3284538"/>
                  <a:gd name="connsiteY4" fmla="*/ 2646 h 1062038"/>
                  <a:gd name="connsiteX5" fmla="*/ 1594380 w 3284538"/>
                  <a:gd name="connsiteY5" fmla="*/ 142346 h 1062038"/>
                  <a:gd name="connsiteX6" fmla="*/ 2345796 w 3284538"/>
                  <a:gd name="connsiteY6" fmla="*/ 3175 h 1062038"/>
                  <a:gd name="connsiteX7" fmla="*/ 2515130 w 3284538"/>
                  <a:gd name="connsiteY7" fmla="*/ 0 h 1062038"/>
                  <a:gd name="connsiteX8" fmla="*/ 1911880 w 3284538"/>
                  <a:gd name="connsiteY8" fmla="*/ 125413 h 1062038"/>
                  <a:gd name="connsiteX9" fmla="*/ 3284538 w 3284538"/>
                  <a:gd name="connsiteY9" fmla="*/ 92075 h 1062038"/>
                  <a:gd name="connsiteX10" fmla="*/ 3214159 w 3284538"/>
                  <a:gd name="connsiteY10" fmla="*/ 133351 h 1062038"/>
                  <a:gd name="connsiteX11" fmla="*/ 2853267 w 3284538"/>
                  <a:gd name="connsiteY11" fmla="*/ 140229 h 1062038"/>
                  <a:gd name="connsiteX12" fmla="*/ 2866496 w 3284538"/>
                  <a:gd name="connsiteY12" fmla="*/ 351896 h 1062038"/>
                  <a:gd name="connsiteX13" fmla="*/ 2814638 w 3284538"/>
                  <a:gd name="connsiteY13" fmla="*/ 373592 h 1062038"/>
                  <a:gd name="connsiteX14" fmla="*/ 2792413 w 3284538"/>
                  <a:gd name="connsiteY14" fmla="*/ 146579 h 1062038"/>
                  <a:gd name="connsiteX15" fmla="*/ 2374900 w 3284538"/>
                  <a:gd name="connsiteY15" fmla="*/ 159279 h 1062038"/>
                  <a:gd name="connsiteX16" fmla="*/ 2419880 w 3284538"/>
                  <a:gd name="connsiteY16" fmla="*/ 582613 h 1062038"/>
                  <a:gd name="connsiteX17" fmla="*/ 2369080 w 3284538"/>
                  <a:gd name="connsiteY17" fmla="*/ 616479 h 1062038"/>
                  <a:gd name="connsiteX18" fmla="*/ 2317750 w 3284538"/>
                  <a:gd name="connsiteY18" fmla="*/ 160866 h 1062038"/>
                  <a:gd name="connsiteX19" fmla="*/ 1839913 w 3284538"/>
                  <a:gd name="connsiteY19" fmla="*/ 171979 h 1062038"/>
                  <a:gd name="connsiteX20" fmla="*/ 1577446 w 3284538"/>
                  <a:gd name="connsiteY20" fmla="*/ 214313 h 1062038"/>
                  <a:gd name="connsiteX21" fmla="*/ 1882246 w 3284538"/>
                  <a:gd name="connsiteY21" fmla="*/ 544513 h 1062038"/>
                  <a:gd name="connsiteX22" fmla="*/ 1367896 w 3284538"/>
                  <a:gd name="connsiteY22" fmla="*/ 1062038 h 1062038"/>
                  <a:gd name="connsiteX23" fmla="*/ 1262593 w 3284538"/>
                  <a:gd name="connsiteY23" fmla="*/ 1059921 h 1062038"/>
                  <a:gd name="connsiteX24" fmla="*/ 1784880 w 3284538"/>
                  <a:gd name="connsiteY24" fmla="*/ 548746 h 1062038"/>
                  <a:gd name="connsiteX25" fmla="*/ 1511300 w 3284538"/>
                  <a:gd name="connsiteY25" fmla="*/ 233891 h 1062038"/>
                  <a:gd name="connsiteX26" fmla="*/ 1441451 w 3284538"/>
                  <a:gd name="connsiteY26" fmla="*/ 233363 h 1062038"/>
                  <a:gd name="connsiteX27" fmla="*/ 709613 w 3284538"/>
                  <a:gd name="connsiteY27" fmla="*/ 578379 h 1062038"/>
                  <a:gd name="connsiteX28" fmla="*/ 1049867 w 3284538"/>
                  <a:gd name="connsiteY28" fmla="*/ 1030288 h 1062038"/>
                  <a:gd name="connsiteX29" fmla="*/ 972608 w 3284538"/>
                  <a:gd name="connsiteY29" fmla="*/ 1032934 h 1062038"/>
                  <a:gd name="connsiteX30" fmla="*/ 671513 w 3284538"/>
                  <a:gd name="connsiteY30" fmla="*/ 603779 h 1062038"/>
                  <a:gd name="connsiteX31" fmla="*/ 115359 w 3284538"/>
                  <a:gd name="connsiteY31" fmla="*/ 885826 h 1062038"/>
                  <a:gd name="connsiteX32" fmla="*/ 80434 w 3284538"/>
                  <a:gd name="connsiteY32" fmla="*/ 1036109 h 1062038"/>
                  <a:gd name="connsiteX33" fmla="*/ 0 w 3284538"/>
                  <a:gd name="connsiteY33" fmla="*/ 1032933 h 1062038"/>
                  <a:gd name="connsiteX0" fmla="*/ 0 w 3284538"/>
                  <a:gd name="connsiteY0" fmla="*/ 1032933 h 1062038"/>
                  <a:gd name="connsiteX1" fmla="*/ 28045 w 3284538"/>
                  <a:gd name="connsiteY1" fmla="*/ 907521 h 1062038"/>
                  <a:gd name="connsiteX2" fmla="*/ 231775 w 3284538"/>
                  <a:gd name="connsiteY2" fmla="*/ 775759 h 1062038"/>
                  <a:gd name="connsiteX3" fmla="*/ 1802343 w 3284538"/>
                  <a:gd name="connsiteY3" fmla="*/ 2646 h 1062038"/>
                  <a:gd name="connsiteX4" fmla="*/ 1890184 w 3284538"/>
                  <a:gd name="connsiteY4" fmla="*/ 2646 h 1062038"/>
                  <a:gd name="connsiteX5" fmla="*/ 1594380 w 3284538"/>
                  <a:gd name="connsiteY5" fmla="*/ 142346 h 1062038"/>
                  <a:gd name="connsiteX6" fmla="*/ 2345796 w 3284538"/>
                  <a:gd name="connsiteY6" fmla="*/ 3175 h 1062038"/>
                  <a:gd name="connsiteX7" fmla="*/ 2515130 w 3284538"/>
                  <a:gd name="connsiteY7" fmla="*/ 0 h 1062038"/>
                  <a:gd name="connsiteX8" fmla="*/ 1911880 w 3284538"/>
                  <a:gd name="connsiteY8" fmla="*/ 125413 h 1062038"/>
                  <a:gd name="connsiteX9" fmla="*/ 3284538 w 3284538"/>
                  <a:gd name="connsiteY9" fmla="*/ 92075 h 1062038"/>
                  <a:gd name="connsiteX10" fmla="*/ 3214159 w 3284538"/>
                  <a:gd name="connsiteY10" fmla="*/ 133351 h 1062038"/>
                  <a:gd name="connsiteX11" fmla="*/ 2853267 w 3284538"/>
                  <a:gd name="connsiteY11" fmla="*/ 140229 h 1062038"/>
                  <a:gd name="connsiteX12" fmla="*/ 2866496 w 3284538"/>
                  <a:gd name="connsiteY12" fmla="*/ 351896 h 1062038"/>
                  <a:gd name="connsiteX13" fmla="*/ 2814638 w 3284538"/>
                  <a:gd name="connsiteY13" fmla="*/ 373592 h 1062038"/>
                  <a:gd name="connsiteX14" fmla="*/ 2792413 w 3284538"/>
                  <a:gd name="connsiteY14" fmla="*/ 146579 h 1062038"/>
                  <a:gd name="connsiteX15" fmla="*/ 2374900 w 3284538"/>
                  <a:gd name="connsiteY15" fmla="*/ 159279 h 1062038"/>
                  <a:gd name="connsiteX16" fmla="*/ 2419880 w 3284538"/>
                  <a:gd name="connsiteY16" fmla="*/ 582613 h 1062038"/>
                  <a:gd name="connsiteX17" fmla="*/ 2369080 w 3284538"/>
                  <a:gd name="connsiteY17" fmla="*/ 616479 h 1062038"/>
                  <a:gd name="connsiteX18" fmla="*/ 2317750 w 3284538"/>
                  <a:gd name="connsiteY18" fmla="*/ 160866 h 1062038"/>
                  <a:gd name="connsiteX19" fmla="*/ 1839913 w 3284538"/>
                  <a:gd name="connsiteY19" fmla="*/ 171979 h 1062038"/>
                  <a:gd name="connsiteX20" fmla="*/ 1577446 w 3284538"/>
                  <a:gd name="connsiteY20" fmla="*/ 214313 h 1062038"/>
                  <a:gd name="connsiteX21" fmla="*/ 1882246 w 3284538"/>
                  <a:gd name="connsiteY21" fmla="*/ 544513 h 1062038"/>
                  <a:gd name="connsiteX22" fmla="*/ 1367896 w 3284538"/>
                  <a:gd name="connsiteY22" fmla="*/ 1062038 h 1062038"/>
                  <a:gd name="connsiteX23" fmla="*/ 1272118 w 3284538"/>
                  <a:gd name="connsiteY23" fmla="*/ 1037696 h 1062038"/>
                  <a:gd name="connsiteX24" fmla="*/ 1784880 w 3284538"/>
                  <a:gd name="connsiteY24" fmla="*/ 548746 h 1062038"/>
                  <a:gd name="connsiteX25" fmla="*/ 1511300 w 3284538"/>
                  <a:gd name="connsiteY25" fmla="*/ 233891 h 1062038"/>
                  <a:gd name="connsiteX26" fmla="*/ 1441451 w 3284538"/>
                  <a:gd name="connsiteY26" fmla="*/ 233363 h 1062038"/>
                  <a:gd name="connsiteX27" fmla="*/ 709613 w 3284538"/>
                  <a:gd name="connsiteY27" fmla="*/ 578379 h 1062038"/>
                  <a:gd name="connsiteX28" fmla="*/ 1049867 w 3284538"/>
                  <a:gd name="connsiteY28" fmla="*/ 1030288 h 1062038"/>
                  <a:gd name="connsiteX29" fmla="*/ 972608 w 3284538"/>
                  <a:gd name="connsiteY29" fmla="*/ 1032934 h 1062038"/>
                  <a:gd name="connsiteX30" fmla="*/ 671513 w 3284538"/>
                  <a:gd name="connsiteY30" fmla="*/ 603779 h 1062038"/>
                  <a:gd name="connsiteX31" fmla="*/ 115359 w 3284538"/>
                  <a:gd name="connsiteY31" fmla="*/ 885826 h 1062038"/>
                  <a:gd name="connsiteX32" fmla="*/ 80434 w 3284538"/>
                  <a:gd name="connsiteY32" fmla="*/ 1036109 h 1062038"/>
                  <a:gd name="connsiteX33" fmla="*/ 0 w 3284538"/>
                  <a:gd name="connsiteY33" fmla="*/ 1032933 h 1062038"/>
                  <a:gd name="connsiteX0" fmla="*/ 0 w 3284538"/>
                  <a:gd name="connsiteY0" fmla="*/ 1032933 h 1037696"/>
                  <a:gd name="connsiteX1" fmla="*/ 28045 w 3284538"/>
                  <a:gd name="connsiteY1" fmla="*/ 907521 h 1037696"/>
                  <a:gd name="connsiteX2" fmla="*/ 231775 w 3284538"/>
                  <a:gd name="connsiteY2" fmla="*/ 775759 h 1037696"/>
                  <a:gd name="connsiteX3" fmla="*/ 1802343 w 3284538"/>
                  <a:gd name="connsiteY3" fmla="*/ 2646 h 1037696"/>
                  <a:gd name="connsiteX4" fmla="*/ 1890184 w 3284538"/>
                  <a:gd name="connsiteY4" fmla="*/ 2646 h 1037696"/>
                  <a:gd name="connsiteX5" fmla="*/ 1594380 w 3284538"/>
                  <a:gd name="connsiteY5" fmla="*/ 142346 h 1037696"/>
                  <a:gd name="connsiteX6" fmla="*/ 2345796 w 3284538"/>
                  <a:gd name="connsiteY6" fmla="*/ 3175 h 1037696"/>
                  <a:gd name="connsiteX7" fmla="*/ 2515130 w 3284538"/>
                  <a:gd name="connsiteY7" fmla="*/ 0 h 1037696"/>
                  <a:gd name="connsiteX8" fmla="*/ 1911880 w 3284538"/>
                  <a:gd name="connsiteY8" fmla="*/ 125413 h 1037696"/>
                  <a:gd name="connsiteX9" fmla="*/ 3284538 w 3284538"/>
                  <a:gd name="connsiteY9" fmla="*/ 92075 h 1037696"/>
                  <a:gd name="connsiteX10" fmla="*/ 3214159 w 3284538"/>
                  <a:gd name="connsiteY10" fmla="*/ 133351 h 1037696"/>
                  <a:gd name="connsiteX11" fmla="*/ 2853267 w 3284538"/>
                  <a:gd name="connsiteY11" fmla="*/ 140229 h 1037696"/>
                  <a:gd name="connsiteX12" fmla="*/ 2866496 w 3284538"/>
                  <a:gd name="connsiteY12" fmla="*/ 351896 h 1037696"/>
                  <a:gd name="connsiteX13" fmla="*/ 2814638 w 3284538"/>
                  <a:gd name="connsiteY13" fmla="*/ 373592 h 1037696"/>
                  <a:gd name="connsiteX14" fmla="*/ 2792413 w 3284538"/>
                  <a:gd name="connsiteY14" fmla="*/ 146579 h 1037696"/>
                  <a:gd name="connsiteX15" fmla="*/ 2374900 w 3284538"/>
                  <a:gd name="connsiteY15" fmla="*/ 159279 h 1037696"/>
                  <a:gd name="connsiteX16" fmla="*/ 2419880 w 3284538"/>
                  <a:gd name="connsiteY16" fmla="*/ 582613 h 1037696"/>
                  <a:gd name="connsiteX17" fmla="*/ 2369080 w 3284538"/>
                  <a:gd name="connsiteY17" fmla="*/ 616479 h 1037696"/>
                  <a:gd name="connsiteX18" fmla="*/ 2317750 w 3284538"/>
                  <a:gd name="connsiteY18" fmla="*/ 160866 h 1037696"/>
                  <a:gd name="connsiteX19" fmla="*/ 1839913 w 3284538"/>
                  <a:gd name="connsiteY19" fmla="*/ 171979 h 1037696"/>
                  <a:gd name="connsiteX20" fmla="*/ 1577446 w 3284538"/>
                  <a:gd name="connsiteY20" fmla="*/ 214313 h 1037696"/>
                  <a:gd name="connsiteX21" fmla="*/ 1882246 w 3284538"/>
                  <a:gd name="connsiteY21" fmla="*/ 544513 h 1037696"/>
                  <a:gd name="connsiteX22" fmla="*/ 1388534 w 3284538"/>
                  <a:gd name="connsiteY22" fmla="*/ 1036638 h 1037696"/>
                  <a:gd name="connsiteX23" fmla="*/ 1272118 w 3284538"/>
                  <a:gd name="connsiteY23" fmla="*/ 1037696 h 1037696"/>
                  <a:gd name="connsiteX24" fmla="*/ 1784880 w 3284538"/>
                  <a:gd name="connsiteY24" fmla="*/ 548746 h 1037696"/>
                  <a:gd name="connsiteX25" fmla="*/ 1511300 w 3284538"/>
                  <a:gd name="connsiteY25" fmla="*/ 233891 h 1037696"/>
                  <a:gd name="connsiteX26" fmla="*/ 1441451 w 3284538"/>
                  <a:gd name="connsiteY26" fmla="*/ 233363 h 1037696"/>
                  <a:gd name="connsiteX27" fmla="*/ 709613 w 3284538"/>
                  <a:gd name="connsiteY27" fmla="*/ 578379 h 1037696"/>
                  <a:gd name="connsiteX28" fmla="*/ 1049867 w 3284538"/>
                  <a:gd name="connsiteY28" fmla="*/ 1030288 h 1037696"/>
                  <a:gd name="connsiteX29" fmla="*/ 972608 w 3284538"/>
                  <a:gd name="connsiteY29" fmla="*/ 1032934 h 1037696"/>
                  <a:gd name="connsiteX30" fmla="*/ 671513 w 3284538"/>
                  <a:gd name="connsiteY30" fmla="*/ 603779 h 1037696"/>
                  <a:gd name="connsiteX31" fmla="*/ 115359 w 3284538"/>
                  <a:gd name="connsiteY31" fmla="*/ 885826 h 1037696"/>
                  <a:gd name="connsiteX32" fmla="*/ 80434 w 3284538"/>
                  <a:gd name="connsiteY32" fmla="*/ 1036109 h 1037696"/>
                  <a:gd name="connsiteX33" fmla="*/ 0 w 3284538"/>
                  <a:gd name="connsiteY33" fmla="*/ 1032933 h 1037696"/>
                  <a:gd name="connsiteX0" fmla="*/ 0 w 3284538"/>
                  <a:gd name="connsiteY0" fmla="*/ 1032933 h 1037696"/>
                  <a:gd name="connsiteX1" fmla="*/ 28045 w 3284538"/>
                  <a:gd name="connsiteY1" fmla="*/ 907521 h 1037696"/>
                  <a:gd name="connsiteX2" fmla="*/ 231775 w 3284538"/>
                  <a:gd name="connsiteY2" fmla="*/ 775759 h 1037696"/>
                  <a:gd name="connsiteX3" fmla="*/ 1802343 w 3284538"/>
                  <a:gd name="connsiteY3" fmla="*/ 2646 h 1037696"/>
                  <a:gd name="connsiteX4" fmla="*/ 1890184 w 3284538"/>
                  <a:gd name="connsiteY4" fmla="*/ 2646 h 1037696"/>
                  <a:gd name="connsiteX5" fmla="*/ 1594380 w 3284538"/>
                  <a:gd name="connsiteY5" fmla="*/ 142346 h 1037696"/>
                  <a:gd name="connsiteX6" fmla="*/ 2345796 w 3284538"/>
                  <a:gd name="connsiteY6" fmla="*/ 3175 h 1037696"/>
                  <a:gd name="connsiteX7" fmla="*/ 2515130 w 3284538"/>
                  <a:gd name="connsiteY7" fmla="*/ 0 h 1037696"/>
                  <a:gd name="connsiteX8" fmla="*/ 1911880 w 3284538"/>
                  <a:gd name="connsiteY8" fmla="*/ 125413 h 1037696"/>
                  <a:gd name="connsiteX9" fmla="*/ 3284538 w 3284538"/>
                  <a:gd name="connsiteY9" fmla="*/ 92075 h 1037696"/>
                  <a:gd name="connsiteX10" fmla="*/ 3214159 w 3284538"/>
                  <a:gd name="connsiteY10" fmla="*/ 133351 h 1037696"/>
                  <a:gd name="connsiteX11" fmla="*/ 2853267 w 3284538"/>
                  <a:gd name="connsiteY11" fmla="*/ 140229 h 1037696"/>
                  <a:gd name="connsiteX12" fmla="*/ 2866496 w 3284538"/>
                  <a:gd name="connsiteY12" fmla="*/ 351896 h 1037696"/>
                  <a:gd name="connsiteX13" fmla="*/ 2814638 w 3284538"/>
                  <a:gd name="connsiteY13" fmla="*/ 373592 h 1037696"/>
                  <a:gd name="connsiteX14" fmla="*/ 2792413 w 3284538"/>
                  <a:gd name="connsiteY14" fmla="*/ 146579 h 1037696"/>
                  <a:gd name="connsiteX15" fmla="*/ 2374900 w 3284538"/>
                  <a:gd name="connsiteY15" fmla="*/ 159279 h 1037696"/>
                  <a:gd name="connsiteX16" fmla="*/ 2426230 w 3284538"/>
                  <a:gd name="connsiteY16" fmla="*/ 582613 h 1037696"/>
                  <a:gd name="connsiteX17" fmla="*/ 2369080 w 3284538"/>
                  <a:gd name="connsiteY17" fmla="*/ 616479 h 1037696"/>
                  <a:gd name="connsiteX18" fmla="*/ 2317750 w 3284538"/>
                  <a:gd name="connsiteY18" fmla="*/ 160866 h 1037696"/>
                  <a:gd name="connsiteX19" fmla="*/ 1839913 w 3284538"/>
                  <a:gd name="connsiteY19" fmla="*/ 171979 h 1037696"/>
                  <a:gd name="connsiteX20" fmla="*/ 1577446 w 3284538"/>
                  <a:gd name="connsiteY20" fmla="*/ 214313 h 1037696"/>
                  <a:gd name="connsiteX21" fmla="*/ 1882246 w 3284538"/>
                  <a:gd name="connsiteY21" fmla="*/ 544513 h 1037696"/>
                  <a:gd name="connsiteX22" fmla="*/ 1388534 w 3284538"/>
                  <a:gd name="connsiteY22" fmla="*/ 1036638 h 1037696"/>
                  <a:gd name="connsiteX23" fmla="*/ 1272118 w 3284538"/>
                  <a:gd name="connsiteY23" fmla="*/ 1037696 h 1037696"/>
                  <a:gd name="connsiteX24" fmla="*/ 1784880 w 3284538"/>
                  <a:gd name="connsiteY24" fmla="*/ 548746 h 1037696"/>
                  <a:gd name="connsiteX25" fmla="*/ 1511300 w 3284538"/>
                  <a:gd name="connsiteY25" fmla="*/ 233891 h 1037696"/>
                  <a:gd name="connsiteX26" fmla="*/ 1441451 w 3284538"/>
                  <a:gd name="connsiteY26" fmla="*/ 233363 h 1037696"/>
                  <a:gd name="connsiteX27" fmla="*/ 709613 w 3284538"/>
                  <a:gd name="connsiteY27" fmla="*/ 578379 h 1037696"/>
                  <a:gd name="connsiteX28" fmla="*/ 1049867 w 3284538"/>
                  <a:gd name="connsiteY28" fmla="*/ 1030288 h 1037696"/>
                  <a:gd name="connsiteX29" fmla="*/ 972608 w 3284538"/>
                  <a:gd name="connsiteY29" fmla="*/ 1032934 h 1037696"/>
                  <a:gd name="connsiteX30" fmla="*/ 671513 w 3284538"/>
                  <a:gd name="connsiteY30" fmla="*/ 603779 h 1037696"/>
                  <a:gd name="connsiteX31" fmla="*/ 115359 w 3284538"/>
                  <a:gd name="connsiteY31" fmla="*/ 885826 h 1037696"/>
                  <a:gd name="connsiteX32" fmla="*/ 80434 w 3284538"/>
                  <a:gd name="connsiteY32" fmla="*/ 1036109 h 1037696"/>
                  <a:gd name="connsiteX33" fmla="*/ 0 w 3284538"/>
                  <a:gd name="connsiteY33" fmla="*/ 1032933 h 1037696"/>
                  <a:gd name="connsiteX0" fmla="*/ 0 w 3284538"/>
                  <a:gd name="connsiteY0" fmla="*/ 1032933 h 1037696"/>
                  <a:gd name="connsiteX1" fmla="*/ 28045 w 3284538"/>
                  <a:gd name="connsiteY1" fmla="*/ 907521 h 1037696"/>
                  <a:gd name="connsiteX2" fmla="*/ 231775 w 3284538"/>
                  <a:gd name="connsiteY2" fmla="*/ 775759 h 1037696"/>
                  <a:gd name="connsiteX3" fmla="*/ 1802343 w 3284538"/>
                  <a:gd name="connsiteY3" fmla="*/ 2646 h 1037696"/>
                  <a:gd name="connsiteX4" fmla="*/ 1890184 w 3284538"/>
                  <a:gd name="connsiteY4" fmla="*/ 2646 h 1037696"/>
                  <a:gd name="connsiteX5" fmla="*/ 1594380 w 3284538"/>
                  <a:gd name="connsiteY5" fmla="*/ 142346 h 1037696"/>
                  <a:gd name="connsiteX6" fmla="*/ 2345796 w 3284538"/>
                  <a:gd name="connsiteY6" fmla="*/ 3175 h 1037696"/>
                  <a:gd name="connsiteX7" fmla="*/ 2515130 w 3284538"/>
                  <a:gd name="connsiteY7" fmla="*/ 0 h 1037696"/>
                  <a:gd name="connsiteX8" fmla="*/ 1911880 w 3284538"/>
                  <a:gd name="connsiteY8" fmla="*/ 125413 h 1037696"/>
                  <a:gd name="connsiteX9" fmla="*/ 3284538 w 3284538"/>
                  <a:gd name="connsiteY9" fmla="*/ 92075 h 1037696"/>
                  <a:gd name="connsiteX10" fmla="*/ 3214159 w 3284538"/>
                  <a:gd name="connsiteY10" fmla="*/ 133351 h 1037696"/>
                  <a:gd name="connsiteX11" fmla="*/ 2853267 w 3284538"/>
                  <a:gd name="connsiteY11" fmla="*/ 140229 h 1037696"/>
                  <a:gd name="connsiteX12" fmla="*/ 2866496 w 3284538"/>
                  <a:gd name="connsiteY12" fmla="*/ 351896 h 1037696"/>
                  <a:gd name="connsiteX13" fmla="*/ 2814638 w 3284538"/>
                  <a:gd name="connsiteY13" fmla="*/ 373592 h 1037696"/>
                  <a:gd name="connsiteX14" fmla="*/ 2792413 w 3284538"/>
                  <a:gd name="connsiteY14" fmla="*/ 146579 h 1037696"/>
                  <a:gd name="connsiteX15" fmla="*/ 2374900 w 3284538"/>
                  <a:gd name="connsiteY15" fmla="*/ 159279 h 1037696"/>
                  <a:gd name="connsiteX16" fmla="*/ 2426230 w 3284538"/>
                  <a:gd name="connsiteY16" fmla="*/ 582613 h 1037696"/>
                  <a:gd name="connsiteX17" fmla="*/ 2364318 w 3284538"/>
                  <a:gd name="connsiteY17" fmla="*/ 618066 h 1037696"/>
                  <a:gd name="connsiteX18" fmla="*/ 2317750 w 3284538"/>
                  <a:gd name="connsiteY18" fmla="*/ 160866 h 1037696"/>
                  <a:gd name="connsiteX19" fmla="*/ 1839913 w 3284538"/>
                  <a:gd name="connsiteY19" fmla="*/ 171979 h 1037696"/>
                  <a:gd name="connsiteX20" fmla="*/ 1577446 w 3284538"/>
                  <a:gd name="connsiteY20" fmla="*/ 214313 h 1037696"/>
                  <a:gd name="connsiteX21" fmla="*/ 1882246 w 3284538"/>
                  <a:gd name="connsiteY21" fmla="*/ 544513 h 1037696"/>
                  <a:gd name="connsiteX22" fmla="*/ 1388534 w 3284538"/>
                  <a:gd name="connsiteY22" fmla="*/ 1036638 h 1037696"/>
                  <a:gd name="connsiteX23" fmla="*/ 1272118 w 3284538"/>
                  <a:gd name="connsiteY23" fmla="*/ 1037696 h 1037696"/>
                  <a:gd name="connsiteX24" fmla="*/ 1784880 w 3284538"/>
                  <a:gd name="connsiteY24" fmla="*/ 548746 h 1037696"/>
                  <a:gd name="connsiteX25" fmla="*/ 1511300 w 3284538"/>
                  <a:gd name="connsiteY25" fmla="*/ 233891 h 1037696"/>
                  <a:gd name="connsiteX26" fmla="*/ 1441451 w 3284538"/>
                  <a:gd name="connsiteY26" fmla="*/ 233363 h 1037696"/>
                  <a:gd name="connsiteX27" fmla="*/ 709613 w 3284538"/>
                  <a:gd name="connsiteY27" fmla="*/ 578379 h 1037696"/>
                  <a:gd name="connsiteX28" fmla="*/ 1049867 w 3284538"/>
                  <a:gd name="connsiteY28" fmla="*/ 1030288 h 1037696"/>
                  <a:gd name="connsiteX29" fmla="*/ 972608 w 3284538"/>
                  <a:gd name="connsiteY29" fmla="*/ 1032934 h 1037696"/>
                  <a:gd name="connsiteX30" fmla="*/ 671513 w 3284538"/>
                  <a:gd name="connsiteY30" fmla="*/ 603779 h 1037696"/>
                  <a:gd name="connsiteX31" fmla="*/ 115359 w 3284538"/>
                  <a:gd name="connsiteY31" fmla="*/ 885826 h 1037696"/>
                  <a:gd name="connsiteX32" fmla="*/ 80434 w 3284538"/>
                  <a:gd name="connsiteY32" fmla="*/ 1036109 h 1037696"/>
                  <a:gd name="connsiteX33" fmla="*/ 0 w 3284538"/>
                  <a:gd name="connsiteY33" fmla="*/ 1032933 h 1037696"/>
                  <a:gd name="connsiteX0" fmla="*/ 0 w 3284538"/>
                  <a:gd name="connsiteY0" fmla="*/ 1032933 h 1037696"/>
                  <a:gd name="connsiteX1" fmla="*/ 28045 w 3284538"/>
                  <a:gd name="connsiteY1" fmla="*/ 907521 h 1037696"/>
                  <a:gd name="connsiteX2" fmla="*/ 231775 w 3284538"/>
                  <a:gd name="connsiteY2" fmla="*/ 775759 h 1037696"/>
                  <a:gd name="connsiteX3" fmla="*/ 1802343 w 3284538"/>
                  <a:gd name="connsiteY3" fmla="*/ 2646 h 1037696"/>
                  <a:gd name="connsiteX4" fmla="*/ 1890184 w 3284538"/>
                  <a:gd name="connsiteY4" fmla="*/ 2646 h 1037696"/>
                  <a:gd name="connsiteX5" fmla="*/ 1594380 w 3284538"/>
                  <a:gd name="connsiteY5" fmla="*/ 142346 h 1037696"/>
                  <a:gd name="connsiteX6" fmla="*/ 2345796 w 3284538"/>
                  <a:gd name="connsiteY6" fmla="*/ 3175 h 1037696"/>
                  <a:gd name="connsiteX7" fmla="*/ 2515130 w 3284538"/>
                  <a:gd name="connsiteY7" fmla="*/ 0 h 1037696"/>
                  <a:gd name="connsiteX8" fmla="*/ 1911880 w 3284538"/>
                  <a:gd name="connsiteY8" fmla="*/ 125413 h 1037696"/>
                  <a:gd name="connsiteX9" fmla="*/ 3284538 w 3284538"/>
                  <a:gd name="connsiteY9" fmla="*/ 92075 h 1037696"/>
                  <a:gd name="connsiteX10" fmla="*/ 3214159 w 3284538"/>
                  <a:gd name="connsiteY10" fmla="*/ 133351 h 1037696"/>
                  <a:gd name="connsiteX11" fmla="*/ 2853267 w 3284538"/>
                  <a:gd name="connsiteY11" fmla="*/ 140229 h 1037696"/>
                  <a:gd name="connsiteX12" fmla="*/ 2866496 w 3284538"/>
                  <a:gd name="connsiteY12" fmla="*/ 351896 h 1037696"/>
                  <a:gd name="connsiteX13" fmla="*/ 2808288 w 3284538"/>
                  <a:gd name="connsiteY13" fmla="*/ 354542 h 1037696"/>
                  <a:gd name="connsiteX14" fmla="*/ 2792413 w 3284538"/>
                  <a:gd name="connsiteY14" fmla="*/ 146579 h 1037696"/>
                  <a:gd name="connsiteX15" fmla="*/ 2374900 w 3284538"/>
                  <a:gd name="connsiteY15" fmla="*/ 159279 h 1037696"/>
                  <a:gd name="connsiteX16" fmla="*/ 2426230 w 3284538"/>
                  <a:gd name="connsiteY16" fmla="*/ 582613 h 1037696"/>
                  <a:gd name="connsiteX17" fmla="*/ 2364318 w 3284538"/>
                  <a:gd name="connsiteY17" fmla="*/ 618066 h 1037696"/>
                  <a:gd name="connsiteX18" fmla="*/ 2317750 w 3284538"/>
                  <a:gd name="connsiteY18" fmla="*/ 160866 h 1037696"/>
                  <a:gd name="connsiteX19" fmla="*/ 1839913 w 3284538"/>
                  <a:gd name="connsiteY19" fmla="*/ 171979 h 1037696"/>
                  <a:gd name="connsiteX20" fmla="*/ 1577446 w 3284538"/>
                  <a:gd name="connsiteY20" fmla="*/ 214313 h 1037696"/>
                  <a:gd name="connsiteX21" fmla="*/ 1882246 w 3284538"/>
                  <a:gd name="connsiteY21" fmla="*/ 544513 h 1037696"/>
                  <a:gd name="connsiteX22" fmla="*/ 1388534 w 3284538"/>
                  <a:gd name="connsiteY22" fmla="*/ 1036638 h 1037696"/>
                  <a:gd name="connsiteX23" fmla="*/ 1272118 w 3284538"/>
                  <a:gd name="connsiteY23" fmla="*/ 1037696 h 1037696"/>
                  <a:gd name="connsiteX24" fmla="*/ 1784880 w 3284538"/>
                  <a:gd name="connsiteY24" fmla="*/ 548746 h 1037696"/>
                  <a:gd name="connsiteX25" fmla="*/ 1511300 w 3284538"/>
                  <a:gd name="connsiteY25" fmla="*/ 233891 h 1037696"/>
                  <a:gd name="connsiteX26" fmla="*/ 1441451 w 3284538"/>
                  <a:gd name="connsiteY26" fmla="*/ 233363 h 1037696"/>
                  <a:gd name="connsiteX27" fmla="*/ 709613 w 3284538"/>
                  <a:gd name="connsiteY27" fmla="*/ 578379 h 1037696"/>
                  <a:gd name="connsiteX28" fmla="*/ 1049867 w 3284538"/>
                  <a:gd name="connsiteY28" fmla="*/ 1030288 h 1037696"/>
                  <a:gd name="connsiteX29" fmla="*/ 972608 w 3284538"/>
                  <a:gd name="connsiteY29" fmla="*/ 1032934 h 1037696"/>
                  <a:gd name="connsiteX30" fmla="*/ 671513 w 3284538"/>
                  <a:gd name="connsiteY30" fmla="*/ 603779 h 1037696"/>
                  <a:gd name="connsiteX31" fmla="*/ 115359 w 3284538"/>
                  <a:gd name="connsiteY31" fmla="*/ 885826 h 1037696"/>
                  <a:gd name="connsiteX32" fmla="*/ 80434 w 3284538"/>
                  <a:gd name="connsiteY32" fmla="*/ 1036109 h 1037696"/>
                  <a:gd name="connsiteX33" fmla="*/ 0 w 3284538"/>
                  <a:gd name="connsiteY33" fmla="*/ 1032933 h 1037696"/>
                  <a:gd name="connsiteX0" fmla="*/ 0 w 3284538"/>
                  <a:gd name="connsiteY0" fmla="*/ 1032933 h 1037696"/>
                  <a:gd name="connsiteX1" fmla="*/ 28045 w 3284538"/>
                  <a:gd name="connsiteY1" fmla="*/ 907521 h 1037696"/>
                  <a:gd name="connsiteX2" fmla="*/ 231775 w 3284538"/>
                  <a:gd name="connsiteY2" fmla="*/ 775759 h 1037696"/>
                  <a:gd name="connsiteX3" fmla="*/ 1802343 w 3284538"/>
                  <a:gd name="connsiteY3" fmla="*/ 2646 h 1037696"/>
                  <a:gd name="connsiteX4" fmla="*/ 1890184 w 3284538"/>
                  <a:gd name="connsiteY4" fmla="*/ 2646 h 1037696"/>
                  <a:gd name="connsiteX5" fmla="*/ 1594380 w 3284538"/>
                  <a:gd name="connsiteY5" fmla="*/ 142346 h 1037696"/>
                  <a:gd name="connsiteX6" fmla="*/ 2345796 w 3284538"/>
                  <a:gd name="connsiteY6" fmla="*/ 3175 h 1037696"/>
                  <a:gd name="connsiteX7" fmla="*/ 2515130 w 3284538"/>
                  <a:gd name="connsiteY7" fmla="*/ 0 h 1037696"/>
                  <a:gd name="connsiteX8" fmla="*/ 1911880 w 3284538"/>
                  <a:gd name="connsiteY8" fmla="*/ 125413 h 1037696"/>
                  <a:gd name="connsiteX9" fmla="*/ 3284538 w 3284538"/>
                  <a:gd name="connsiteY9" fmla="*/ 92075 h 1037696"/>
                  <a:gd name="connsiteX10" fmla="*/ 3214159 w 3284538"/>
                  <a:gd name="connsiteY10" fmla="*/ 133351 h 1037696"/>
                  <a:gd name="connsiteX11" fmla="*/ 2853267 w 3284538"/>
                  <a:gd name="connsiteY11" fmla="*/ 140229 h 1037696"/>
                  <a:gd name="connsiteX12" fmla="*/ 2866496 w 3284538"/>
                  <a:gd name="connsiteY12" fmla="*/ 313796 h 1037696"/>
                  <a:gd name="connsiteX13" fmla="*/ 2808288 w 3284538"/>
                  <a:gd name="connsiteY13" fmla="*/ 354542 h 1037696"/>
                  <a:gd name="connsiteX14" fmla="*/ 2792413 w 3284538"/>
                  <a:gd name="connsiteY14" fmla="*/ 146579 h 1037696"/>
                  <a:gd name="connsiteX15" fmla="*/ 2374900 w 3284538"/>
                  <a:gd name="connsiteY15" fmla="*/ 159279 h 1037696"/>
                  <a:gd name="connsiteX16" fmla="*/ 2426230 w 3284538"/>
                  <a:gd name="connsiteY16" fmla="*/ 582613 h 1037696"/>
                  <a:gd name="connsiteX17" fmla="*/ 2364318 w 3284538"/>
                  <a:gd name="connsiteY17" fmla="*/ 618066 h 1037696"/>
                  <a:gd name="connsiteX18" fmla="*/ 2317750 w 3284538"/>
                  <a:gd name="connsiteY18" fmla="*/ 160866 h 1037696"/>
                  <a:gd name="connsiteX19" fmla="*/ 1839913 w 3284538"/>
                  <a:gd name="connsiteY19" fmla="*/ 171979 h 1037696"/>
                  <a:gd name="connsiteX20" fmla="*/ 1577446 w 3284538"/>
                  <a:gd name="connsiteY20" fmla="*/ 214313 h 1037696"/>
                  <a:gd name="connsiteX21" fmla="*/ 1882246 w 3284538"/>
                  <a:gd name="connsiteY21" fmla="*/ 544513 h 1037696"/>
                  <a:gd name="connsiteX22" fmla="*/ 1388534 w 3284538"/>
                  <a:gd name="connsiteY22" fmla="*/ 1036638 h 1037696"/>
                  <a:gd name="connsiteX23" fmla="*/ 1272118 w 3284538"/>
                  <a:gd name="connsiteY23" fmla="*/ 1037696 h 1037696"/>
                  <a:gd name="connsiteX24" fmla="*/ 1784880 w 3284538"/>
                  <a:gd name="connsiteY24" fmla="*/ 548746 h 1037696"/>
                  <a:gd name="connsiteX25" fmla="*/ 1511300 w 3284538"/>
                  <a:gd name="connsiteY25" fmla="*/ 233891 h 1037696"/>
                  <a:gd name="connsiteX26" fmla="*/ 1441451 w 3284538"/>
                  <a:gd name="connsiteY26" fmla="*/ 233363 h 1037696"/>
                  <a:gd name="connsiteX27" fmla="*/ 709613 w 3284538"/>
                  <a:gd name="connsiteY27" fmla="*/ 578379 h 1037696"/>
                  <a:gd name="connsiteX28" fmla="*/ 1049867 w 3284538"/>
                  <a:gd name="connsiteY28" fmla="*/ 1030288 h 1037696"/>
                  <a:gd name="connsiteX29" fmla="*/ 972608 w 3284538"/>
                  <a:gd name="connsiteY29" fmla="*/ 1032934 h 1037696"/>
                  <a:gd name="connsiteX30" fmla="*/ 671513 w 3284538"/>
                  <a:gd name="connsiteY30" fmla="*/ 603779 h 1037696"/>
                  <a:gd name="connsiteX31" fmla="*/ 115359 w 3284538"/>
                  <a:gd name="connsiteY31" fmla="*/ 885826 h 1037696"/>
                  <a:gd name="connsiteX32" fmla="*/ 80434 w 3284538"/>
                  <a:gd name="connsiteY32" fmla="*/ 1036109 h 1037696"/>
                  <a:gd name="connsiteX33" fmla="*/ 0 w 3284538"/>
                  <a:gd name="connsiteY33" fmla="*/ 1032933 h 1037696"/>
                  <a:gd name="connsiteX0" fmla="*/ 0 w 3284538"/>
                  <a:gd name="connsiteY0" fmla="*/ 1032933 h 1037696"/>
                  <a:gd name="connsiteX1" fmla="*/ 28045 w 3284538"/>
                  <a:gd name="connsiteY1" fmla="*/ 907521 h 1037696"/>
                  <a:gd name="connsiteX2" fmla="*/ 231775 w 3284538"/>
                  <a:gd name="connsiteY2" fmla="*/ 775759 h 1037696"/>
                  <a:gd name="connsiteX3" fmla="*/ 1802343 w 3284538"/>
                  <a:gd name="connsiteY3" fmla="*/ 2646 h 1037696"/>
                  <a:gd name="connsiteX4" fmla="*/ 1890184 w 3284538"/>
                  <a:gd name="connsiteY4" fmla="*/ 2646 h 1037696"/>
                  <a:gd name="connsiteX5" fmla="*/ 1594380 w 3284538"/>
                  <a:gd name="connsiteY5" fmla="*/ 142346 h 1037696"/>
                  <a:gd name="connsiteX6" fmla="*/ 2345796 w 3284538"/>
                  <a:gd name="connsiteY6" fmla="*/ 3175 h 1037696"/>
                  <a:gd name="connsiteX7" fmla="*/ 2515130 w 3284538"/>
                  <a:gd name="connsiteY7" fmla="*/ 0 h 1037696"/>
                  <a:gd name="connsiteX8" fmla="*/ 1911880 w 3284538"/>
                  <a:gd name="connsiteY8" fmla="*/ 125413 h 1037696"/>
                  <a:gd name="connsiteX9" fmla="*/ 3284538 w 3284538"/>
                  <a:gd name="connsiteY9" fmla="*/ 92075 h 1037696"/>
                  <a:gd name="connsiteX10" fmla="*/ 3161771 w 3284538"/>
                  <a:gd name="connsiteY10" fmla="*/ 138114 h 1037696"/>
                  <a:gd name="connsiteX11" fmla="*/ 2853267 w 3284538"/>
                  <a:gd name="connsiteY11" fmla="*/ 140229 h 1037696"/>
                  <a:gd name="connsiteX12" fmla="*/ 2866496 w 3284538"/>
                  <a:gd name="connsiteY12" fmla="*/ 313796 h 1037696"/>
                  <a:gd name="connsiteX13" fmla="*/ 2808288 w 3284538"/>
                  <a:gd name="connsiteY13" fmla="*/ 354542 h 1037696"/>
                  <a:gd name="connsiteX14" fmla="*/ 2792413 w 3284538"/>
                  <a:gd name="connsiteY14" fmla="*/ 146579 h 1037696"/>
                  <a:gd name="connsiteX15" fmla="*/ 2374900 w 3284538"/>
                  <a:gd name="connsiteY15" fmla="*/ 159279 h 1037696"/>
                  <a:gd name="connsiteX16" fmla="*/ 2426230 w 3284538"/>
                  <a:gd name="connsiteY16" fmla="*/ 582613 h 1037696"/>
                  <a:gd name="connsiteX17" fmla="*/ 2364318 w 3284538"/>
                  <a:gd name="connsiteY17" fmla="*/ 618066 h 1037696"/>
                  <a:gd name="connsiteX18" fmla="*/ 2317750 w 3284538"/>
                  <a:gd name="connsiteY18" fmla="*/ 160866 h 1037696"/>
                  <a:gd name="connsiteX19" fmla="*/ 1839913 w 3284538"/>
                  <a:gd name="connsiteY19" fmla="*/ 171979 h 1037696"/>
                  <a:gd name="connsiteX20" fmla="*/ 1577446 w 3284538"/>
                  <a:gd name="connsiteY20" fmla="*/ 214313 h 1037696"/>
                  <a:gd name="connsiteX21" fmla="*/ 1882246 w 3284538"/>
                  <a:gd name="connsiteY21" fmla="*/ 544513 h 1037696"/>
                  <a:gd name="connsiteX22" fmla="*/ 1388534 w 3284538"/>
                  <a:gd name="connsiteY22" fmla="*/ 1036638 h 1037696"/>
                  <a:gd name="connsiteX23" fmla="*/ 1272118 w 3284538"/>
                  <a:gd name="connsiteY23" fmla="*/ 1037696 h 1037696"/>
                  <a:gd name="connsiteX24" fmla="*/ 1784880 w 3284538"/>
                  <a:gd name="connsiteY24" fmla="*/ 548746 h 1037696"/>
                  <a:gd name="connsiteX25" fmla="*/ 1511300 w 3284538"/>
                  <a:gd name="connsiteY25" fmla="*/ 233891 h 1037696"/>
                  <a:gd name="connsiteX26" fmla="*/ 1441451 w 3284538"/>
                  <a:gd name="connsiteY26" fmla="*/ 233363 h 1037696"/>
                  <a:gd name="connsiteX27" fmla="*/ 709613 w 3284538"/>
                  <a:gd name="connsiteY27" fmla="*/ 578379 h 1037696"/>
                  <a:gd name="connsiteX28" fmla="*/ 1049867 w 3284538"/>
                  <a:gd name="connsiteY28" fmla="*/ 1030288 h 1037696"/>
                  <a:gd name="connsiteX29" fmla="*/ 972608 w 3284538"/>
                  <a:gd name="connsiteY29" fmla="*/ 1032934 h 1037696"/>
                  <a:gd name="connsiteX30" fmla="*/ 671513 w 3284538"/>
                  <a:gd name="connsiteY30" fmla="*/ 603779 h 1037696"/>
                  <a:gd name="connsiteX31" fmla="*/ 115359 w 3284538"/>
                  <a:gd name="connsiteY31" fmla="*/ 885826 h 1037696"/>
                  <a:gd name="connsiteX32" fmla="*/ 80434 w 3284538"/>
                  <a:gd name="connsiteY32" fmla="*/ 1036109 h 1037696"/>
                  <a:gd name="connsiteX33" fmla="*/ 0 w 3284538"/>
                  <a:gd name="connsiteY33" fmla="*/ 1032933 h 1037696"/>
                  <a:gd name="connsiteX0" fmla="*/ 0 w 3230563"/>
                  <a:gd name="connsiteY0" fmla="*/ 1032933 h 1037696"/>
                  <a:gd name="connsiteX1" fmla="*/ 28045 w 3230563"/>
                  <a:gd name="connsiteY1" fmla="*/ 907521 h 1037696"/>
                  <a:gd name="connsiteX2" fmla="*/ 231775 w 3230563"/>
                  <a:gd name="connsiteY2" fmla="*/ 775759 h 1037696"/>
                  <a:gd name="connsiteX3" fmla="*/ 1802343 w 3230563"/>
                  <a:gd name="connsiteY3" fmla="*/ 2646 h 1037696"/>
                  <a:gd name="connsiteX4" fmla="*/ 1890184 w 3230563"/>
                  <a:gd name="connsiteY4" fmla="*/ 2646 h 1037696"/>
                  <a:gd name="connsiteX5" fmla="*/ 1594380 w 3230563"/>
                  <a:gd name="connsiteY5" fmla="*/ 142346 h 1037696"/>
                  <a:gd name="connsiteX6" fmla="*/ 2345796 w 3230563"/>
                  <a:gd name="connsiteY6" fmla="*/ 3175 h 1037696"/>
                  <a:gd name="connsiteX7" fmla="*/ 2515130 w 3230563"/>
                  <a:gd name="connsiteY7" fmla="*/ 0 h 1037696"/>
                  <a:gd name="connsiteX8" fmla="*/ 1911880 w 3230563"/>
                  <a:gd name="connsiteY8" fmla="*/ 125413 h 1037696"/>
                  <a:gd name="connsiteX9" fmla="*/ 3230563 w 3230563"/>
                  <a:gd name="connsiteY9" fmla="*/ 90487 h 1037696"/>
                  <a:gd name="connsiteX10" fmla="*/ 3161771 w 3230563"/>
                  <a:gd name="connsiteY10" fmla="*/ 138114 h 1037696"/>
                  <a:gd name="connsiteX11" fmla="*/ 2853267 w 3230563"/>
                  <a:gd name="connsiteY11" fmla="*/ 140229 h 1037696"/>
                  <a:gd name="connsiteX12" fmla="*/ 2866496 w 3230563"/>
                  <a:gd name="connsiteY12" fmla="*/ 313796 h 1037696"/>
                  <a:gd name="connsiteX13" fmla="*/ 2808288 w 3230563"/>
                  <a:gd name="connsiteY13" fmla="*/ 354542 h 1037696"/>
                  <a:gd name="connsiteX14" fmla="*/ 2792413 w 3230563"/>
                  <a:gd name="connsiteY14" fmla="*/ 146579 h 1037696"/>
                  <a:gd name="connsiteX15" fmla="*/ 2374900 w 3230563"/>
                  <a:gd name="connsiteY15" fmla="*/ 159279 h 1037696"/>
                  <a:gd name="connsiteX16" fmla="*/ 2426230 w 3230563"/>
                  <a:gd name="connsiteY16" fmla="*/ 582613 h 1037696"/>
                  <a:gd name="connsiteX17" fmla="*/ 2364318 w 3230563"/>
                  <a:gd name="connsiteY17" fmla="*/ 618066 h 1037696"/>
                  <a:gd name="connsiteX18" fmla="*/ 2317750 w 3230563"/>
                  <a:gd name="connsiteY18" fmla="*/ 160866 h 1037696"/>
                  <a:gd name="connsiteX19" fmla="*/ 1839913 w 3230563"/>
                  <a:gd name="connsiteY19" fmla="*/ 171979 h 1037696"/>
                  <a:gd name="connsiteX20" fmla="*/ 1577446 w 3230563"/>
                  <a:gd name="connsiteY20" fmla="*/ 214313 h 1037696"/>
                  <a:gd name="connsiteX21" fmla="*/ 1882246 w 3230563"/>
                  <a:gd name="connsiteY21" fmla="*/ 544513 h 1037696"/>
                  <a:gd name="connsiteX22" fmla="*/ 1388534 w 3230563"/>
                  <a:gd name="connsiteY22" fmla="*/ 1036638 h 1037696"/>
                  <a:gd name="connsiteX23" fmla="*/ 1272118 w 3230563"/>
                  <a:gd name="connsiteY23" fmla="*/ 1037696 h 1037696"/>
                  <a:gd name="connsiteX24" fmla="*/ 1784880 w 3230563"/>
                  <a:gd name="connsiteY24" fmla="*/ 548746 h 1037696"/>
                  <a:gd name="connsiteX25" fmla="*/ 1511300 w 3230563"/>
                  <a:gd name="connsiteY25" fmla="*/ 233891 h 1037696"/>
                  <a:gd name="connsiteX26" fmla="*/ 1441451 w 3230563"/>
                  <a:gd name="connsiteY26" fmla="*/ 233363 h 1037696"/>
                  <a:gd name="connsiteX27" fmla="*/ 709613 w 3230563"/>
                  <a:gd name="connsiteY27" fmla="*/ 578379 h 1037696"/>
                  <a:gd name="connsiteX28" fmla="*/ 1049867 w 3230563"/>
                  <a:gd name="connsiteY28" fmla="*/ 1030288 h 1037696"/>
                  <a:gd name="connsiteX29" fmla="*/ 972608 w 3230563"/>
                  <a:gd name="connsiteY29" fmla="*/ 1032934 h 1037696"/>
                  <a:gd name="connsiteX30" fmla="*/ 671513 w 3230563"/>
                  <a:gd name="connsiteY30" fmla="*/ 603779 h 1037696"/>
                  <a:gd name="connsiteX31" fmla="*/ 115359 w 3230563"/>
                  <a:gd name="connsiteY31" fmla="*/ 885826 h 1037696"/>
                  <a:gd name="connsiteX32" fmla="*/ 80434 w 3230563"/>
                  <a:gd name="connsiteY32" fmla="*/ 1036109 h 1037696"/>
                  <a:gd name="connsiteX33" fmla="*/ 0 w 3230563"/>
                  <a:gd name="connsiteY33" fmla="*/ 1032933 h 1037696"/>
                  <a:gd name="connsiteX0" fmla="*/ 0 w 3230563"/>
                  <a:gd name="connsiteY0" fmla="*/ 1030287 h 1035050"/>
                  <a:gd name="connsiteX1" fmla="*/ 28045 w 3230563"/>
                  <a:gd name="connsiteY1" fmla="*/ 904875 h 1035050"/>
                  <a:gd name="connsiteX2" fmla="*/ 231775 w 3230563"/>
                  <a:gd name="connsiteY2" fmla="*/ 773113 h 1035050"/>
                  <a:gd name="connsiteX3" fmla="*/ 1802343 w 3230563"/>
                  <a:gd name="connsiteY3" fmla="*/ 0 h 1035050"/>
                  <a:gd name="connsiteX4" fmla="*/ 1890184 w 3230563"/>
                  <a:gd name="connsiteY4" fmla="*/ 0 h 1035050"/>
                  <a:gd name="connsiteX5" fmla="*/ 1594380 w 3230563"/>
                  <a:gd name="connsiteY5" fmla="*/ 139700 h 1035050"/>
                  <a:gd name="connsiteX6" fmla="*/ 2345796 w 3230563"/>
                  <a:gd name="connsiteY6" fmla="*/ 529 h 1035050"/>
                  <a:gd name="connsiteX7" fmla="*/ 2357967 w 3230563"/>
                  <a:gd name="connsiteY7" fmla="*/ 32279 h 1035050"/>
                  <a:gd name="connsiteX8" fmla="*/ 1911880 w 3230563"/>
                  <a:gd name="connsiteY8" fmla="*/ 122767 h 1035050"/>
                  <a:gd name="connsiteX9" fmla="*/ 3230563 w 3230563"/>
                  <a:gd name="connsiteY9" fmla="*/ 87841 h 1035050"/>
                  <a:gd name="connsiteX10" fmla="*/ 3161771 w 3230563"/>
                  <a:gd name="connsiteY10" fmla="*/ 135468 h 1035050"/>
                  <a:gd name="connsiteX11" fmla="*/ 2853267 w 3230563"/>
                  <a:gd name="connsiteY11" fmla="*/ 137583 h 1035050"/>
                  <a:gd name="connsiteX12" fmla="*/ 2866496 w 3230563"/>
                  <a:gd name="connsiteY12" fmla="*/ 311150 h 1035050"/>
                  <a:gd name="connsiteX13" fmla="*/ 2808288 w 3230563"/>
                  <a:gd name="connsiteY13" fmla="*/ 351896 h 1035050"/>
                  <a:gd name="connsiteX14" fmla="*/ 2792413 w 3230563"/>
                  <a:gd name="connsiteY14" fmla="*/ 143933 h 1035050"/>
                  <a:gd name="connsiteX15" fmla="*/ 2374900 w 3230563"/>
                  <a:gd name="connsiteY15" fmla="*/ 156633 h 1035050"/>
                  <a:gd name="connsiteX16" fmla="*/ 2426230 w 3230563"/>
                  <a:gd name="connsiteY16" fmla="*/ 579967 h 1035050"/>
                  <a:gd name="connsiteX17" fmla="*/ 2364318 w 3230563"/>
                  <a:gd name="connsiteY17" fmla="*/ 615420 h 1035050"/>
                  <a:gd name="connsiteX18" fmla="*/ 2317750 w 3230563"/>
                  <a:gd name="connsiteY18" fmla="*/ 158220 h 1035050"/>
                  <a:gd name="connsiteX19" fmla="*/ 1839913 w 3230563"/>
                  <a:gd name="connsiteY19" fmla="*/ 169333 h 1035050"/>
                  <a:gd name="connsiteX20" fmla="*/ 1577446 w 3230563"/>
                  <a:gd name="connsiteY20" fmla="*/ 211667 h 1035050"/>
                  <a:gd name="connsiteX21" fmla="*/ 1882246 w 3230563"/>
                  <a:gd name="connsiteY21" fmla="*/ 541867 h 1035050"/>
                  <a:gd name="connsiteX22" fmla="*/ 1388534 w 3230563"/>
                  <a:gd name="connsiteY22" fmla="*/ 1033992 h 1035050"/>
                  <a:gd name="connsiteX23" fmla="*/ 1272118 w 3230563"/>
                  <a:gd name="connsiteY23" fmla="*/ 1035050 h 1035050"/>
                  <a:gd name="connsiteX24" fmla="*/ 1784880 w 3230563"/>
                  <a:gd name="connsiteY24" fmla="*/ 546100 h 1035050"/>
                  <a:gd name="connsiteX25" fmla="*/ 1511300 w 3230563"/>
                  <a:gd name="connsiteY25" fmla="*/ 231245 h 1035050"/>
                  <a:gd name="connsiteX26" fmla="*/ 1441451 w 3230563"/>
                  <a:gd name="connsiteY26" fmla="*/ 230717 h 1035050"/>
                  <a:gd name="connsiteX27" fmla="*/ 709613 w 3230563"/>
                  <a:gd name="connsiteY27" fmla="*/ 575733 h 1035050"/>
                  <a:gd name="connsiteX28" fmla="*/ 1049867 w 3230563"/>
                  <a:gd name="connsiteY28" fmla="*/ 1027642 h 1035050"/>
                  <a:gd name="connsiteX29" fmla="*/ 972608 w 3230563"/>
                  <a:gd name="connsiteY29" fmla="*/ 1030288 h 1035050"/>
                  <a:gd name="connsiteX30" fmla="*/ 671513 w 3230563"/>
                  <a:gd name="connsiteY30" fmla="*/ 601133 h 1035050"/>
                  <a:gd name="connsiteX31" fmla="*/ 115359 w 3230563"/>
                  <a:gd name="connsiteY31" fmla="*/ 883180 h 1035050"/>
                  <a:gd name="connsiteX32" fmla="*/ 80434 w 3230563"/>
                  <a:gd name="connsiteY32" fmla="*/ 1033463 h 1035050"/>
                  <a:gd name="connsiteX33" fmla="*/ 0 w 3230563"/>
                  <a:gd name="connsiteY33" fmla="*/ 1030287 h 1035050"/>
                  <a:gd name="connsiteX0" fmla="*/ 0 w 3230563"/>
                  <a:gd name="connsiteY0" fmla="*/ 1030287 h 1035050"/>
                  <a:gd name="connsiteX1" fmla="*/ 28045 w 3230563"/>
                  <a:gd name="connsiteY1" fmla="*/ 904875 h 1035050"/>
                  <a:gd name="connsiteX2" fmla="*/ 231775 w 3230563"/>
                  <a:gd name="connsiteY2" fmla="*/ 773113 h 1035050"/>
                  <a:gd name="connsiteX3" fmla="*/ 1802343 w 3230563"/>
                  <a:gd name="connsiteY3" fmla="*/ 0 h 1035050"/>
                  <a:gd name="connsiteX4" fmla="*/ 1890184 w 3230563"/>
                  <a:gd name="connsiteY4" fmla="*/ 0 h 1035050"/>
                  <a:gd name="connsiteX5" fmla="*/ 1594380 w 3230563"/>
                  <a:gd name="connsiteY5" fmla="*/ 139700 h 1035050"/>
                  <a:gd name="connsiteX6" fmla="*/ 2196571 w 3230563"/>
                  <a:gd name="connsiteY6" fmla="*/ 29104 h 1035050"/>
                  <a:gd name="connsiteX7" fmla="*/ 2357967 w 3230563"/>
                  <a:gd name="connsiteY7" fmla="*/ 32279 h 1035050"/>
                  <a:gd name="connsiteX8" fmla="*/ 1911880 w 3230563"/>
                  <a:gd name="connsiteY8" fmla="*/ 122767 h 1035050"/>
                  <a:gd name="connsiteX9" fmla="*/ 3230563 w 3230563"/>
                  <a:gd name="connsiteY9" fmla="*/ 87841 h 1035050"/>
                  <a:gd name="connsiteX10" fmla="*/ 3161771 w 3230563"/>
                  <a:gd name="connsiteY10" fmla="*/ 135468 h 1035050"/>
                  <a:gd name="connsiteX11" fmla="*/ 2853267 w 3230563"/>
                  <a:gd name="connsiteY11" fmla="*/ 137583 h 1035050"/>
                  <a:gd name="connsiteX12" fmla="*/ 2866496 w 3230563"/>
                  <a:gd name="connsiteY12" fmla="*/ 311150 h 1035050"/>
                  <a:gd name="connsiteX13" fmla="*/ 2808288 w 3230563"/>
                  <a:gd name="connsiteY13" fmla="*/ 351896 h 1035050"/>
                  <a:gd name="connsiteX14" fmla="*/ 2792413 w 3230563"/>
                  <a:gd name="connsiteY14" fmla="*/ 143933 h 1035050"/>
                  <a:gd name="connsiteX15" fmla="*/ 2374900 w 3230563"/>
                  <a:gd name="connsiteY15" fmla="*/ 156633 h 1035050"/>
                  <a:gd name="connsiteX16" fmla="*/ 2426230 w 3230563"/>
                  <a:gd name="connsiteY16" fmla="*/ 579967 h 1035050"/>
                  <a:gd name="connsiteX17" fmla="*/ 2364318 w 3230563"/>
                  <a:gd name="connsiteY17" fmla="*/ 615420 h 1035050"/>
                  <a:gd name="connsiteX18" fmla="*/ 2317750 w 3230563"/>
                  <a:gd name="connsiteY18" fmla="*/ 158220 h 1035050"/>
                  <a:gd name="connsiteX19" fmla="*/ 1839913 w 3230563"/>
                  <a:gd name="connsiteY19" fmla="*/ 169333 h 1035050"/>
                  <a:gd name="connsiteX20" fmla="*/ 1577446 w 3230563"/>
                  <a:gd name="connsiteY20" fmla="*/ 211667 h 1035050"/>
                  <a:gd name="connsiteX21" fmla="*/ 1882246 w 3230563"/>
                  <a:gd name="connsiteY21" fmla="*/ 541867 h 1035050"/>
                  <a:gd name="connsiteX22" fmla="*/ 1388534 w 3230563"/>
                  <a:gd name="connsiteY22" fmla="*/ 1033992 h 1035050"/>
                  <a:gd name="connsiteX23" fmla="*/ 1272118 w 3230563"/>
                  <a:gd name="connsiteY23" fmla="*/ 1035050 h 1035050"/>
                  <a:gd name="connsiteX24" fmla="*/ 1784880 w 3230563"/>
                  <a:gd name="connsiteY24" fmla="*/ 546100 h 1035050"/>
                  <a:gd name="connsiteX25" fmla="*/ 1511300 w 3230563"/>
                  <a:gd name="connsiteY25" fmla="*/ 231245 h 1035050"/>
                  <a:gd name="connsiteX26" fmla="*/ 1441451 w 3230563"/>
                  <a:gd name="connsiteY26" fmla="*/ 230717 h 1035050"/>
                  <a:gd name="connsiteX27" fmla="*/ 709613 w 3230563"/>
                  <a:gd name="connsiteY27" fmla="*/ 575733 h 1035050"/>
                  <a:gd name="connsiteX28" fmla="*/ 1049867 w 3230563"/>
                  <a:gd name="connsiteY28" fmla="*/ 1027642 h 1035050"/>
                  <a:gd name="connsiteX29" fmla="*/ 972608 w 3230563"/>
                  <a:gd name="connsiteY29" fmla="*/ 1030288 h 1035050"/>
                  <a:gd name="connsiteX30" fmla="*/ 671513 w 3230563"/>
                  <a:gd name="connsiteY30" fmla="*/ 601133 h 1035050"/>
                  <a:gd name="connsiteX31" fmla="*/ 115359 w 3230563"/>
                  <a:gd name="connsiteY31" fmla="*/ 883180 h 1035050"/>
                  <a:gd name="connsiteX32" fmla="*/ 80434 w 3230563"/>
                  <a:gd name="connsiteY32" fmla="*/ 1033463 h 1035050"/>
                  <a:gd name="connsiteX33" fmla="*/ 0 w 3230563"/>
                  <a:gd name="connsiteY33" fmla="*/ 1030287 h 1035050"/>
                  <a:gd name="connsiteX0" fmla="*/ 0 w 3230563"/>
                  <a:gd name="connsiteY0" fmla="*/ 1030287 h 1035050"/>
                  <a:gd name="connsiteX1" fmla="*/ 28045 w 3230563"/>
                  <a:gd name="connsiteY1" fmla="*/ 904875 h 1035050"/>
                  <a:gd name="connsiteX2" fmla="*/ 231775 w 3230563"/>
                  <a:gd name="connsiteY2" fmla="*/ 773113 h 1035050"/>
                  <a:gd name="connsiteX3" fmla="*/ 1802343 w 3230563"/>
                  <a:gd name="connsiteY3" fmla="*/ 0 h 1035050"/>
                  <a:gd name="connsiteX4" fmla="*/ 1890184 w 3230563"/>
                  <a:gd name="connsiteY4" fmla="*/ 0 h 1035050"/>
                  <a:gd name="connsiteX5" fmla="*/ 1594380 w 3230563"/>
                  <a:gd name="connsiteY5" fmla="*/ 139700 h 1035050"/>
                  <a:gd name="connsiteX6" fmla="*/ 2196571 w 3230563"/>
                  <a:gd name="connsiteY6" fmla="*/ 29104 h 1035050"/>
                  <a:gd name="connsiteX7" fmla="*/ 2318279 w 3230563"/>
                  <a:gd name="connsiteY7" fmla="*/ 25929 h 1035050"/>
                  <a:gd name="connsiteX8" fmla="*/ 1911880 w 3230563"/>
                  <a:gd name="connsiteY8" fmla="*/ 122767 h 1035050"/>
                  <a:gd name="connsiteX9" fmla="*/ 3230563 w 3230563"/>
                  <a:gd name="connsiteY9" fmla="*/ 87841 h 1035050"/>
                  <a:gd name="connsiteX10" fmla="*/ 3161771 w 3230563"/>
                  <a:gd name="connsiteY10" fmla="*/ 135468 h 1035050"/>
                  <a:gd name="connsiteX11" fmla="*/ 2853267 w 3230563"/>
                  <a:gd name="connsiteY11" fmla="*/ 137583 h 1035050"/>
                  <a:gd name="connsiteX12" fmla="*/ 2866496 w 3230563"/>
                  <a:gd name="connsiteY12" fmla="*/ 311150 h 1035050"/>
                  <a:gd name="connsiteX13" fmla="*/ 2808288 w 3230563"/>
                  <a:gd name="connsiteY13" fmla="*/ 351896 h 1035050"/>
                  <a:gd name="connsiteX14" fmla="*/ 2792413 w 3230563"/>
                  <a:gd name="connsiteY14" fmla="*/ 143933 h 1035050"/>
                  <a:gd name="connsiteX15" fmla="*/ 2374900 w 3230563"/>
                  <a:gd name="connsiteY15" fmla="*/ 156633 h 1035050"/>
                  <a:gd name="connsiteX16" fmla="*/ 2426230 w 3230563"/>
                  <a:gd name="connsiteY16" fmla="*/ 579967 h 1035050"/>
                  <a:gd name="connsiteX17" fmla="*/ 2364318 w 3230563"/>
                  <a:gd name="connsiteY17" fmla="*/ 615420 h 1035050"/>
                  <a:gd name="connsiteX18" fmla="*/ 2317750 w 3230563"/>
                  <a:gd name="connsiteY18" fmla="*/ 158220 h 1035050"/>
                  <a:gd name="connsiteX19" fmla="*/ 1839913 w 3230563"/>
                  <a:gd name="connsiteY19" fmla="*/ 169333 h 1035050"/>
                  <a:gd name="connsiteX20" fmla="*/ 1577446 w 3230563"/>
                  <a:gd name="connsiteY20" fmla="*/ 211667 h 1035050"/>
                  <a:gd name="connsiteX21" fmla="*/ 1882246 w 3230563"/>
                  <a:gd name="connsiteY21" fmla="*/ 541867 h 1035050"/>
                  <a:gd name="connsiteX22" fmla="*/ 1388534 w 3230563"/>
                  <a:gd name="connsiteY22" fmla="*/ 1033992 h 1035050"/>
                  <a:gd name="connsiteX23" fmla="*/ 1272118 w 3230563"/>
                  <a:gd name="connsiteY23" fmla="*/ 1035050 h 1035050"/>
                  <a:gd name="connsiteX24" fmla="*/ 1784880 w 3230563"/>
                  <a:gd name="connsiteY24" fmla="*/ 546100 h 1035050"/>
                  <a:gd name="connsiteX25" fmla="*/ 1511300 w 3230563"/>
                  <a:gd name="connsiteY25" fmla="*/ 231245 h 1035050"/>
                  <a:gd name="connsiteX26" fmla="*/ 1441451 w 3230563"/>
                  <a:gd name="connsiteY26" fmla="*/ 230717 h 1035050"/>
                  <a:gd name="connsiteX27" fmla="*/ 709613 w 3230563"/>
                  <a:gd name="connsiteY27" fmla="*/ 575733 h 1035050"/>
                  <a:gd name="connsiteX28" fmla="*/ 1049867 w 3230563"/>
                  <a:gd name="connsiteY28" fmla="*/ 1027642 h 1035050"/>
                  <a:gd name="connsiteX29" fmla="*/ 972608 w 3230563"/>
                  <a:gd name="connsiteY29" fmla="*/ 1030288 h 1035050"/>
                  <a:gd name="connsiteX30" fmla="*/ 671513 w 3230563"/>
                  <a:gd name="connsiteY30" fmla="*/ 601133 h 1035050"/>
                  <a:gd name="connsiteX31" fmla="*/ 115359 w 3230563"/>
                  <a:gd name="connsiteY31" fmla="*/ 883180 h 1035050"/>
                  <a:gd name="connsiteX32" fmla="*/ 80434 w 3230563"/>
                  <a:gd name="connsiteY32" fmla="*/ 1033463 h 1035050"/>
                  <a:gd name="connsiteX33" fmla="*/ 0 w 3230563"/>
                  <a:gd name="connsiteY33" fmla="*/ 1030287 h 1035050"/>
                  <a:gd name="connsiteX0" fmla="*/ 0 w 3230563"/>
                  <a:gd name="connsiteY0" fmla="*/ 1030287 h 1035050"/>
                  <a:gd name="connsiteX1" fmla="*/ 28045 w 3230563"/>
                  <a:gd name="connsiteY1" fmla="*/ 904875 h 1035050"/>
                  <a:gd name="connsiteX2" fmla="*/ 231775 w 3230563"/>
                  <a:gd name="connsiteY2" fmla="*/ 773113 h 1035050"/>
                  <a:gd name="connsiteX3" fmla="*/ 1802343 w 3230563"/>
                  <a:gd name="connsiteY3" fmla="*/ 0 h 1035050"/>
                  <a:gd name="connsiteX4" fmla="*/ 1890184 w 3230563"/>
                  <a:gd name="connsiteY4" fmla="*/ 0 h 1035050"/>
                  <a:gd name="connsiteX5" fmla="*/ 1594380 w 3230563"/>
                  <a:gd name="connsiteY5" fmla="*/ 139700 h 1035050"/>
                  <a:gd name="connsiteX6" fmla="*/ 2196571 w 3230563"/>
                  <a:gd name="connsiteY6" fmla="*/ 29104 h 1035050"/>
                  <a:gd name="connsiteX7" fmla="*/ 2335742 w 3230563"/>
                  <a:gd name="connsiteY7" fmla="*/ 27516 h 1035050"/>
                  <a:gd name="connsiteX8" fmla="*/ 1911880 w 3230563"/>
                  <a:gd name="connsiteY8" fmla="*/ 122767 h 1035050"/>
                  <a:gd name="connsiteX9" fmla="*/ 3230563 w 3230563"/>
                  <a:gd name="connsiteY9" fmla="*/ 87841 h 1035050"/>
                  <a:gd name="connsiteX10" fmla="*/ 3161771 w 3230563"/>
                  <a:gd name="connsiteY10" fmla="*/ 135468 h 1035050"/>
                  <a:gd name="connsiteX11" fmla="*/ 2853267 w 3230563"/>
                  <a:gd name="connsiteY11" fmla="*/ 137583 h 1035050"/>
                  <a:gd name="connsiteX12" fmla="*/ 2866496 w 3230563"/>
                  <a:gd name="connsiteY12" fmla="*/ 311150 h 1035050"/>
                  <a:gd name="connsiteX13" fmla="*/ 2808288 w 3230563"/>
                  <a:gd name="connsiteY13" fmla="*/ 351896 h 1035050"/>
                  <a:gd name="connsiteX14" fmla="*/ 2792413 w 3230563"/>
                  <a:gd name="connsiteY14" fmla="*/ 143933 h 1035050"/>
                  <a:gd name="connsiteX15" fmla="*/ 2374900 w 3230563"/>
                  <a:gd name="connsiteY15" fmla="*/ 156633 h 1035050"/>
                  <a:gd name="connsiteX16" fmla="*/ 2426230 w 3230563"/>
                  <a:gd name="connsiteY16" fmla="*/ 579967 h 1035050"/>
                  <a:gd name="connsiteX17" fmla="*/ 2364318 w 3230563"/>
                  <a:gd name="connsiteY17" fmla="*/ 615420 h 1035050"/>
                  <a:gd name="connsiteX18" fmla="*/ 2317750 w 3230563"/>
                  <a:gd name="connsiteY18" fmla="*/ 158220 h 1035050"/>
                  <a:gd name="connsiteX19" fmla="*/ 1839913 w 3230563"/>
                  <a:gd name="connsiteY19" fmla="*/ 169333 h 1035050"/>
                  <a:gd name="connsiteX20" fmla="*/ 1577446 w 3230563"/>
                  <a:gd name="connsiteY20" fmla="*/ 211667 h 1035050"/>
                  <a:gd name="connsiteX21" fmla="*/ 1882246 w 3230563"/>
                  <a:gd name="connsiteY21" fmla="*/ 541867 h 1035050"/>
                  <a:gd name="connsiteX22" fmla="*/ 1388534 w 3230563"/>
                  <a:gd name="connsiteY22" fmla="*/ 1033992 h 1035050"/>
                  <a:gd name="connsiteX23" fmla="*/ 1272118 w 3230563"/>
                  <a:gd name="connsiteY23" fmla="*/ 1035050 h 1035050"/>
                  <a:gd name="connsiteX24" fmla="*/ 1784880 w 3230563"/>
                  <a:gd name="connsiteY24" fmla="*/ 546100 h 1035050"/>
                  <a:gd name="connsiteX25" fmla="*/ 1511300 w 3230563"/>
                  <a:gd name="connsiteY25" fmla="*/ 231245 h 1035050"/>
                  <a:gd name="connsiteX26" fmla="*/ 1441451 w 3230563"/>
                  <a:gd name="connsiteY26" fmla="*/ 230717 h 1035050"/>
                  <a:gd name="connsiteX27" fmla="*/ 709613 w 3230563"/>
                  <a:gd name="connsiteY27" fmla="*/ 575733 h 1035050"/>
                  <a:gd name="connsiteX28" fmla="*/ 1049867 w 3230563"/>
                  <a:gd name="connsiteY28" fmla="*/ 1027642 h 1035050"/>
                  <a:gd name="connsiteX29" fmla="*/ 972608 w 3230563"/>
                  <a:gd name="connsiteY29" fmla="*/ 1030288 h 1035050"/>
                  <a:gd name="connsiteX30" fmla="*/ 671513 w 3230563"/>
                  <a:gd name="connsiteY30" fmla="*/ 601133 h 1035050"/>
                  <a:gd name="connsiteX31" fmla="*/ 115359 w 3230563"/>
                  <a:gd name="connsiteY31" fmla="*/ 883180 h 1035050"/>
                  <a:gd name="connsiteX32" fmla="*/ 80434 w 3230563"/>
                  <a:gd name="connsiteY32" fmla="*/ 1033463 h 1035050"/>
                  <a:gd name="connsiteX33" fmla="*/ 0 w 3230563"/>
                  <a:gd name="connsiteY33" fmla="*/ 1030287 h 1035050"/>
                  <a:gd name="connsiteX0" fmla="*/ 0 w 3230563"/>
                  <a:gd name="connsiteY0" fmla="*/ 1030287 h 1035050"/>
                  <a:gd name="connsiteX1" fmla="*/ 28045 w 3230563"/>
                  <a:gd name="connsiteY1" fmla="*/ 904875 h 1035050"/>
                  <a:gd name="connsiteX2" fmla="*/ 231775 w 3230563"/>
                  <a:gd name="connsiteY2" fmla="*/ 773113 h 1035050"/>
                  <a:gd name="connsiteX3" fmla="*/ 1802343 w 3230563"/>
                  <a:gd name="connsiteY3" fmla="*/ 0 h 1035050"/>
                  <a:gd name="connsiteX4" fmla="*/ 1836209 w 3230563"/>
                  <a:gd name="connsiteY4" fmla="*/ 36513 h 1035050"/>
                  <a:gd name="connsiteX5" fmla="*/ 1594380 w 3230563"/>
                  <a:gd name="connsiteY5" fmla="*/ 139700 h 1035050"/>
                  <a:gd name="connsiteX6" fmla="*/ 2196571 w 3230563"/>
                  <a:gd name="connsiteY6" fmla="*/ 29104 h 1035050"/>
                  <a:gd name="connsiteX7" fmla="*/ 2335742 w 3230563"/>
                  <a:gd name="connsiteY7" fmla="*/ 27516 h 1035050"/>
                  <a:gd name="connsiteX8" fmla="*/ 1911880 w 3230563"/>
                  <a:gd name="connsiteY8" fmla="*/ 122767 h 1035050"/>
                  <a:gd name="connsiteX9" fmla="*/ 3230563 w 3230563"/>
                  <a:gd name="connsiteY9" fmla="*/ 87841 h 1035050"/>
                  <a:gd name="connsiteX10" fmla="*/ 3161771 w 3230563"/>
                  <a:gd name="connsiteY10" fmla="*/ 135468 h 1035050"/>
                  <a:gd name="connsiteX11" fmla="*/ 2853267 w 3230563"/>
                  <a:gd name="connsiteY11" fmla="*/ 137583 h 1035050"/>
                  <a:gd name="connsiteX12" fmla="*/ 2866496 w 3230563"/>
                  <a:gd name="connsiteY12" fmla="*/ 311150 h 1035050"/>
                  <a:gd name="connsiteX13" fmla="*/ 2808288 w 3230563"/>
                  <a:gd name="connsiteY13" fmla="*/ 351896 h 1035050"/>
                  <a:gd name="connsiteX14" fmla="*/ 2792413 w 3230563"/>
                  <a:gd name="connsiteY14" fmla="*/ 143933 h 1035050"/>
                  <a:gd name="connsiteX15" fmla="*/ 2374900 w 3230563"/>
                  <a:gd name="connsiteY15" fmla="*/ 156633 h 1035050"/>
                  <a:gd name="connsiteX16" fmla="*/ 2426230 w 3230563"/>
                  <a:gd name="connsiteY16" fmla="*/ 579967 h 1035050"/>
                  <a:gd name="connsiteX17" fmla="*/ 2364318 w 3230563"/>
                  <a:gd name="connsiteY17" fmla="*/ 615420 h 1035050"/>
                  <a:gd name="connsiteX18" fmla="*/ 2317750 w 3230563"/>
                  <a:gd name="connsiteY18" fmla="*/ 158220 h 1035050"/>
                  <a:gd name="connsiteX19" fmla="*/ 1839913 w 3230563"/>
                  <a:gd name="connsiteY19" fmla="*/ 169333 h 1035050"/>
                  <a:gd name="connsiteX20" fmla="*/ 1577446 w 3230563"/>
                  <a:gd name="connsiteY20" fmla="*/ 211667 h 1035050"/>
                  <a:gd name="connsiteX21" fmla="*/ 1882246 w 3230563"/>
                  <a:gd name="connsiteY21" fmla="*/ 541867 h 1035050"/>
                  <a:gd name="connsiteX22" fmla="*/ 1388534 w 3230563"/>
                  <a:gd name="connsiteY22" fmla="*/ 1033992 h 1035050"/>
                  <a:gd name="connsiteX23" fmla="*/ 1272118 w 3230563"/>
                  <a:gd name="connsiteY23" fmla="*/ 1035050 h 1035050"/>
                  <a:gd name="connsiteX24" fmla="*/ 1784880 w 3230563"/>
                  <a:gd name="connsiteY24" fmla="*/ 546100 h 1035050"/>
                  <a:gd name="connsiteX25" fmla="*/ 1511300 w 3230563"/>
                  <a:gd name="connsiteY25" fmla="*/ 231245 h 1035050"/>
                  <a:gd name="connsiteX26" fmla="*/ 1441451 w 3230563"/>
                  <a:gd name="connsiteY26" fmla="*/ 230717 h 1035050"/>
                  <a:gd name="connsiteX27" fmla="*/ 709613 w 3230563"/>
                  <a:gd name="connsiteY27" fmla="*/ 575733 h 1035050"/>
                  <a:gd name="connsiteX28" fmla="*/ 1049867 w 3230563"/>
                  <a:gd name="connsiteY28" fmla="*/ 1027642 h 1035050"/>
                  <a:gd name="connsiteX29" fmla="*/ 972608 w 3230563"/>
                  <a:gd name="connsiteY29" fmla="*/ 1030288 h 1035050"/>
                  <a:gd name="connsiteX30" fmla="*/ 671513 w 3230563"/>
                  <a:gd name="connsiteY30" fmla="*/ 601133 h 1035050"/>
                  <a:gd name="connsiteX31" fmla="*/ 115359 w 3230563"/>
                  <a:gd name="connsiteY31" fmla="*/ 883180 h 1035050"/>
                  <a:gd name="connsiteX32" fmla="*/ 80434 w 3230563"/>
                  <a:gd name="connsiteY32" fmla="*/ 1033463 h 1035050"/>
                  <a:gd name="connsiteX33" fmla="*/ 0 w 3230563"/>
                  <a:gd name="connsiteY33" fmla="*/ 1030287 h 1035050"/>
                  <a:gd name="connsiteX0" fmla="*/ 0 w 3230563"/>
                  <a:gd name="connsiteY0" fmla="*/ 1002771 h 1007534"/>
                  <a:gd name="connsiteX1" fmla="*/ 28045 w 3230563"/>
                  <a:gd name="connsiteY1" fmla="*/ 877359 h 1007534"/>
                  <a:gd name="connsiteX2" fmla="*/ 231775 w 3230563"/>
                  <a:gd name="connsiteY2" fmla="*/ 745597 h 1007534"/>
                  <a:gd name="connsiteX3" fmla="*/ 1742018 w 3230563"/>
                  <a:gd name="connsiteY3" fmla="*/ 2646 h 1007534"/>
                  <a:gd name="connsiteX4" fmla="*/ 1836209 w 3230563"/>
                  <a:gd name="connsiteY4" fmla="*/ 8997 h 1007534"/>
                  <a:gd name="connsiteX5" fmla="*/ 1594380 w 3230563"/>
                  <a:gd name="connsiteY5" fmla="*/ 112184 h 1007534"/>
                  <a:gd name="connsiteX6" fmla="*/ 2196571 w 3230563"/>
                  <a:gd name="connsiteY6" fmla="*/ 1588 h 1007534"/>
                  <a:gd name="connsiteX7" fmla="*/ 2335742 w 3230563"/>
                  <a:gd name="connsiteY7" fmla="*/ 0 h 1007534"/>
                  <a:gd name="connsiteX8" fmla="*/ 1911880 w 3230563"/>
                  <a:gd name="connsiteY8" fmla="*/ 95251 h 1007534"/>
                  <a:gd name="connsiteX9" fmla="*/ 3230563 w 3230563"/>
                  <a:gd name="connsiteY9" fmla="*/ 60325 h 1007534"/>
                  <a:gd name="connsiteX10" fmla="*/ 3161771 w 3230563"/>
                  <a:gd name="connsiteY10" fmla="*/ 107952 h 1007534"/>
                  <a:gd name="connsiteX11" fmla="*/ 2853267 w 3230563"/>
                  <a:gd name="connsiteY11" fmla="*/ 110067 h 1007534"/>
                  <a:gd name="connsiteX12" fmla="*/ 2866496 w 3230563"/>
                  <a:gd name="connsiteY12" fmla="*/ 283634 h 1007534"/>
                  <a:gd name="connsiteX13" fmla="*/ 2808288 w 3230563"/>
                  <a:gd name="connsiteY13" fmla="*/ 324380 h 1007534"/>
                  <a:gd name="connsiteX14" fmla="*/ 2792413 w 3230563"/>
                  <a:gd name="connsiteY14" fmla="*/ 116417 h 1007534"/>
                  <a:gd name="connsiteX15" fmla="*/ 2374900 w 3230563"/>
                  <a:gd name="connsiteY15" fmla="*/ 129117 h 1007534"/>
                  <a:gd name="connsiteX16" fmla="*/ 2426230 w 3230563"/>
                  <a:gd name="connsiteY16" fmla="*/ 552451 h 1007534"/>
                  <a:gd name="connsiteX17" fmla="*/ 2364318 w 3230563"/>
                  <a:gd name="connsiteY17" fmla="*/ 587904 h 1007534"/>
                  <a:gd name="connsiteX18" fmla="*/ 2317750 w 3230563"/>
                  <a:gd name="connsiteY18" fmla="*/ 130704 h 1007534"/>
                  <a:gd name="connsiteX19" fmla="*/ 1839913 w 3230563"/>
                  <a:gd name="connsiteY19" fmla="*/ 141817 h 1007534"/>
                  <a:gd name="connsiteX20" fmla="*/ 1577446 w 3230563"/>
                  <a:gd name="connsiteY20" fmla="*/ 184151 h 1007534"/>
                  <a:gd name="connsiteX21" fmla="*/ 1882246 w 3230563"/>
                  <a:gd name="connsiteY21" fmla="*/ 514351 h 1007534"/>
                  <a:gd name="connsiteX22" fmla="*/ 1388534 w 3230563"/>
                  <a:gd name="connsiteY22" fmla="*/ 1006476 h 1007534"/>
                  <a:gd name="connsiteX23" fmla="*/ 1272118 w 3230563"/>
                  <a:gd name="connsiteY23" fmla="*/ 1007534 h 1007534"/>
                  <a:gd name="connsiteX24" fmla="*/ 1784880 w 3230563"/>
                  <a:gd name="connsiteY24" fmla="*/ 518584 h 1007534"/>
                  <a:gd name="connsiteX25" fmla="*/ 1511300 w 3230563"/>
                  <a:gd name="connsiteY25" fmla="*/ 203729 h 1007534"/>
                  <a:gd name="connsiteX26" fmla="*/ 1441451 w 3230563"/>
                  <a:gd name="connsiteY26" fmla="*/ 203201 h 1007534"/>
                  <a:gd name="connsiteX27" fmla="*/ 709613 w 3230563"/>
                  <a:gd name="connsiteY27" fmla="*/ 548217 h 1007534"/>
                  <a:gd name="connsiteX28" fmla="*/ 1049867 w 3230563"/>
                  <a:gd name="connsiteY28" fmla="*/ 1000126 h 1007534"/>
                  <a:gd name="connsiteX29" fmla="*/ 972608 w 3230563"/>
                  <a:gd name="connsiteY29" fmla="*/ 1002772 h 1007534"/>
                  <a:gd name="connsiteX30" fmla="*/ 671513 w 3230563"/>
                  <a:gd name="connsiteY30" fmla="*/ 573617 h 1007534"/>
                  <a:gd name="connsiteX31" fmla="*/ 115359 w 3230563"/>
                  <a:gd name="connsiteY31" fmla="*/ 855664 h 1007534"/>
                  <a:gd name="connsiteX32" fmla="*/ 80434 w 3230563"/>
                  <a:gd name="connsiteY32" fmla="*/ 1005947 h 1007534"/>
                  <a:gd name="connsiteX33" fmla="*/ 0 w 3230563"/>
                  <a:gd name="connsiteY33" fmla="*/ 1002771 h 1007534"/>
                  <a:gd name="connsiteX0" fmla="*/ 0 w 3230563"/>
                  <a:gd name="connsiteY0" fmla="*/ 1002771 h 1007534"/>
                  <a:gd name="connsiteX1" fmla="*/ 28045 w 3230563"/>
                  <a:gd name="connsiteY1" fmla="*/ 877359 h 1007534"/>
                  <a:gd name="connsiteX2" fmla="*/ 231775 w 3230563"/>
                  <a:gd name="connsiteY2" fmla="*/ 745597 h 1007534"/>
                  <a:gd name="connsiteX3" fmla="*/ 1742018 w 3230563"/>
                  <a:gd name="connsiteY3" fmla="*/ 2646 h 1007534"/>
                  <a:gd name="connsiteX4" fmla="*/ 1842559 w 3230563"/>
                  <a:gd name="connsiteY4" fmla="*/ 2647 h 1007534"/>
                  <a:gd name="connsiteX5" fmla="*/ 1594380 w 3230563"/>
                  <a:gd name="connsiteY5" fmla="*/ 112184 h 1007534"/>
                  <a:gd name="connsiteX6" fmla="*/ 2196571 w 3230563"/>
                  <a:gd name="connsiteY6" fmla="*/ 1588 h 1007534"/>
                  <a:gd name="connsiteX7" fmla="*/ 2335742 w 3230563"/>
                  <a:gd name="connsiteY7" fmla="*/ 0 h 1007534"/>
                  <a:gd name="connsiteX8" fmla="*/ 1911880 w 3230563"/>
                  <a:gd name="connsiteY8" fmla="*/ 95251 h 1007534"/>
                  <a:gd name="connsiteX9" fmla="*/ 3230563 w 3230563"/>
                  <a:gd name="connsiteY9" fmla="*/ 60325 h 1007534"/>
                  <a:gd name="connsiteX10" fmla="*/ 3161771 w 3230563"/>
                  <a:gd name="connsiteY10" fmla="*/ 107952 h 1007534"/>
                  <a:gd name="connsiteX11" fmla="*/ 2853267 w 3230563"/>
                  <a:gd name="connsiteY11" fmla="*/ 110067 h 1007534"/>
                  <a:gd name="connsiteX12" fmla="*/ 2866496 w 3230563"/>
                  <a:gd name="connsiteY12" fmla="*/ 283634 h 1007534"/>
                  <a:gd name="connsiteX13" fmla="*/ 2808288 w 3230563"/>
                  <a:gd name="connsiteY13" fmla="*/ 324380 h 1007534"/>
                  <a:gd name="connsiteX14" fmla="*/ 2792413 w 3230563"/>
                  <a:gd name="connsiteY14" fmla="*/ 116417 h 1007534"/>
                  <a:gd name="connsiteX15" fmla="*/ 2374900 w 3230563"/>
                  <a:gd name="connsiteY15" fmla="*/ 129117 h 1007534"/>
                  <a:gd name="connsiteX16" fmla="*/ 2426230 w 3230563"/>
                  <a:gd name="connsiteY16" fmla="*/ 552451 h 1007534"/>
                  <a:gd name="connsiteX17" fmla="*/ 2364318 w 3230563"/>
                  <a:gd name="connsiteY17" fmla="*/ 587904 h 1007534"/>
                  <a:gd name="connsiteX18" fmla="*/ 2317750 w 3230563"/>
                  <a:gd name="connsiteY18" fmla="*/ 130704 h 1007534"/>
                  <a:gd name="connsiteX19" fmla="*/ 1839913 w 3230563"/>
                  <a:gd name="connsiteY19" fmla="*/ 141817 h 1007534"/>
                  <a:gd name="connsiteX20" fmla="*/ 1577446 w 3230563"/>
                  <a:gd name="connsiteY20" fmla="*/ 184151 h 1007534"/>
                  <a:gd name="connsiteX21" fmla="*/ 1882246 w 3230563"/>
                  <a:gd name="connsiteY21" fmla="*/ 514351 h 1007534"/>
                  <a:gd name="connsiteX22" fmla="*/ 1388534 w 3230563"/>
                  <a:gd name="connsiteY22" fmla="*/ 1006476 h 1007534"/>
                  <a:gd name="connsiteX23" fmla="*/ 1272118 w 3230563"/>
                  <a:gd name="connsiteY23" fmla="*/ 1007534 h 1007534"/>
                  <a:gd name="connsiteX24" fmla="*/ 1784880 w 3230563"/>
                  <a:gd name="connsiteY24" fmla="*/ 518584 h 1007534"/>
                  <a:gd name="connsiteX25" fmla="*/ 1511300 w 3230563"/>
                  <a:gd name="connsiteY25" fmla="*/ 203729 h 1007534"/>
                  <a:gd name="connsiteX26" fmla="*/ 1441451 w 3230563"/>
                  <a:gd name="connsiteY26" fmla="*/ 203201 h 1007534"/>
                  <a:gd name="connsiteX27" fmla="*/ 709613 w 3230563"/>
                  <a:gd name="connsiteY27" fmla="*/ 548217 h 1007534"/>
                  <a:gd name="connsiteX28" fmla="*/ 1049867 w 3230563"/>
                  <a:gd name="connsiteY28" fmla="*/ 1000126 h 1007534"/>
                  <a:gd name="connsiteX29" fmla="*/ 972608 w 3230563"/>
                  <a:gd name="connsiteY29" fmla="*/ 1002772 h 1007534"/>
                  <a:gd name="connsiteX30" fmla="*/ 671513 w 3230563"/>
                  <a:gd name="connsiteY30" fmla="*/ 573617 h 1007534"/>
                  <a:gd name="connsiteX31" fmla="*/ 115359 w 3230563"/>
                  <a:gd name="connsiteY31" fmla="*/ 855664 h 1007534"/>
                  <a:gd name="connsiteX32" fmla="*/ 80434 w 3230563"/>
                  <a:gd name="connsiteY32" fmla="*/ 1005947 h 1007534"/>
                  <a:gd name="connsiteX33" fmla="*/ 0 w 3230563"/>
                  <a:gd name="connsiteY33" fmla="*/ 1002771 h 1007534"/>
                  <a:gd name="connsiteX0" fmla="*/ 0 w 3230563"/>
                  <a:gd name="connsiteY0" fmla="*/ 1002771 h 1007534"/>
                  <a:gd name="connsiteX1" fmla="*/ 28045 w 3230563"/>
                  <a:gd name="connsiteY1" fmla="*/ 877359 h 1007534"/>
                  <a:gd name="connsiteX2" fmla="*/ 231775 w 3230563"/>
                  <a:gd name="connsiteY2" fmla="*/ 745597 h 1007534"/>
                  <a:gd name="connsiteX3" fmla="*/ 1742018 w 3230563"/>
                  <a:gd name="connsiteY3" fmla="*/ 2646 h 1007534"/>
                  <a:gd name="connsiteX4" fmla="*/ 1842559 w 3230563"/>
                  <a:gd name="connsiteY4" fmla="*/ 2647 h 1007534"/>
                  <a:gd name="connsiteX5" fmla="*/ 1653117 w 3230563"/>
                  <a:gd name="connsiteY5" fmla="*/ 101071 h 1007534"/>
                  <a:gd name="connsiteX6" fmla="*/ 2196571 w 3230563"/>
                  <a:gd name="connsiteY6" fmla="*/ 1588 h 1007534"/>
                  <a:gd name="connsiteX7" fmla="*/ 2335742 w 3230563"/>
                  <a:gd name="connsiteY7" fmla="*/ 0 h 1007534"/>
                  <a:gd name="connsiteX8" fmla="*/ 1911880 w 3230563"/>
                  <a:gd name="connsiteY8" fmla="*/ 95251 h 1007534"/>
                  <a:gd name="connsiteX9" fmla="*/ 3230563 w 3230563"/>
                  <a:gd name="connsiteY9" fmla="*/ 60325 h 1007534"/>
                  <a:gd name="connsiteX10" fmla="*/ 3161771 w 3230563"/>
                  <a:gd name="connsiteY10" fmla="*/ 107952 h 1007534"/>
                  <a:gd name="connsiteX11" fmla="*/ 2853267 w 3230563"/>
                  <a:gd name="connsiteY11" fmla="*/ 110067 h 1007534"/>
                  <a:gd name="connsiteX12" fmla="*/ 2866496 w 3230563"/>
                  <a:gd name="connsiteY12" fmla="*/ 283634 h 1007534"/>
                  <a:gd name="connsiteX13" fmla="*/ 2808288 w 3230563"/>
                  <a:gd name="connsiteY13" fmla="*/ 324380 h 1007534"/>
                  <a:gd name="connsiteX14" fmla="*/ 2792413 w 3230563"/>
                  <a:gd name="connsiteY14" fmla="*/ 116417 h 1007534"/>
                  <a:gd name="connsiteX15" fmla="*/ 2374900 w 3230563"/>
                  <a:gd name="connsiteY15" fmla="*/ 129117 h 1007534"/>
                  <a:gd name="connsiteX16" fmla="*/ 2426230 w 3230563"/>
                  <a:gd name="connsiteY16" fmla="*/ 552451 h 1007534"/>
                  <a:gd name="connsiteX17" fmla="*/ 2364318 w 3230563"/>
                  <a:gd name="connsiteY17" fmla="*/ 587904 h 1007534"/>
                  <a:gd name="connsiteX18" fmla="*/ 2317750 w 3230563"/>
                  <a:gd name="connsiteY18" fmla="*/ 130704 h 1007534"/>
                  <a:gd name="connsiteX19" fmla="*/ 1839913 w 3230563"/>
                  <a:gd name="connsiteY19" fmla="*/ 141817 h 1007534"/>
                  <a:gd name="connsiteX20" fmla="*/ 1577446 w 3230563"/>
                  <a:gd name="connsiteY20" fmla="*/ 184151 h 1007534"/>
                  <a:gd name="connsiteX21" fmla="*/ 1882246 w 3230563"/>
                  <a:gd name="connsiteY21" fmla="*/ 514351 h 1007534"/>
                  <a:gd name="connsiteX22" fmla="*/ 1388534 w 3230563"/>
                  <a:gd name="connsiteY22" fmla="*/ 1006476 h 1007534"/>
                  <a:gd name="connsiteX23" fmla="*/ 1272118 w 3230563"/>
                  <a:gd name="connsiteY23" fmla="*/ 1007534 h 1007534"/>
                  <a:gd name="connsiteX24" fmla="*/ 1784880 w 3230563"/>
                  <a:gd name="connsiteY24" fmla="*/ 518584 h 1007534"/>
                  <a:gd name="connsiteX25" fmla="*/ 1511300 w 3230563"/>
                  <a:gd name="connsiteY25" fmla="*/ 203729 h 1007534"/>
                  <a:gd name="connsiteX26" fmla="*/ 1441451 w 3230563"/>
                  <a:gd name="connsiteY26" fmla="*/ 203201 h 1007534"/>
                  <a:gd name="connsiteX27" fmla="*/ 709613 w 3230563"/>
                  <a:gd name="connsiteY27" fmla="*/ 548217 h 1007534"/>
                  <a:gd name="connsiteX28" fmla="*/ 1049867 w 3230563"/>
                  <a:gd name="connsiteY28" fmla="*/ 1000126 h 1007534"/>
                  <a:gd name="connsiteX29" fmla="*/ 972608 w 3230563"/>
                  <a:gd name="connsiteY29" fmla="*/ 1002772 h 1007534"/>
                  <a:gd name="connsiteX30" fmla="*/ 671513 w 3230563"/>
                  <a:gd name="connsiteY30" fmla="*/ 573617 h 1007534"/>
                  <a:gd name="connsiteX31" fmla="*/ 115359 w 3230563"/>
                  <a:gd name="connsiteY31" fmla="*/ 855664 h 1007534"/>
                  <a:gd name="connsiteX32" fmla="*/ 80434 w 3230563"/>
                  <a:gd name="connsiteY32" fmla="*/ 1005947 h 1007534"/>
                  <a:gd name="connsiteX33" fmla="*/ 0 w 3230563"/>
                  <a:gd name="connsiteY33" fmla="*/ 1002771 h 1007534"/>
                  <a:gd name="connsiteX0" fmla="*/ 0 w 3230563"/>
                  <a:gd name="connsiteY0" fmla="*/ 1002771 h 1007534"/>
                  <a:gd name="connsiteX1" fmla="*/ 28045 w 3230563"/>
                  <a:gd name="connsiteY1" fmla="*/ 877359 h 1007534"/>
                  <a:gd name="connsiteX2" fmla="*/ 231775 w 3230563"/>
                  <a:gd name="connsiteY2" fmla="*/ 745597 h 1007534"/>
                  <a:gd name="connsiteX3" fmla="*/ 1742018 w 3230563"/>
                  <a:gd name="connsiteY3" fmla="*/ 2646 h 1007534"/>
                  <a:gd name="connsiteX4" fmla="*/ 1842559 w 3230563"/>
                  <a:gd name="connsiteY4" fmla="*/ 2647 h 1007534"/>
                  <a:gd name="connsiteX5" fmla="*/ 1653117 w 3230563"/>
                  <a:gd name="connsiteY5" fmla="*/ 101071 h 1007534"/>
                  <a:gd name="connsiteX6" fmla="*/ 2196571 w 3230563"/>
                  <a:gd name="connsiteY6" fmla="*/ 1588 h 1007534"/>
                  <a:gd name="connsiteX7" fmla="*/ 2335742 w 3230563"/>
                  <a:gd name="connsiteY7" fmla="*/ 0 h 1007534"/>
                  <a:gd name="connsiteX8" fmla="*/ 1911880 w 3230563"/>
                  <a:gd name="connsiteY8" fmla="*/ 95251 h 1007534"/>
                  <a:gd name="connsiteX9" fmla="*/ 3230563 w 3230563"/>
                  <a:gd name="connsiteY9" fmla="*/ 60325 h 1007534"/>
                  <a:gd name="connsiteX10" fmla="*/ 3161771 w 3230563"/>
                  <a:gd name="connsiteY10" fmla="*/ 107952 h 1007534"/>
                  <a:gd name="connsiteX11" fmla="*/ 2853267 w 3230563"/>
                  <a:gd name="connsiteY11" fmla="*/ 110067 h 1007534"/>
                  <a:gd name="connsiteX12" fmla="*/ 2866496 w 3230563"/>
                  <a:gd name="connsiteY12" fmla="*/ 283634 h 1007534"/>
                  <a:gd name="connsiteX13" fmla="*/ 2808288 w 3230563"/>
                  <a:gd name="connsiteY13" fmla="*/ 324380 h 1007534"/>
                  <a:gd name="connsiteX14" fmla="*/ 2792413 w 3230563"/>
                  <a:gd name="connsiteY14" fmla="*/ 116417 h 1007534"/>
                  <a:gd name="connsiteX15" fmla="*/ 2374900 w 3230563"/>
                  <a:gd name="connsiteY15" fmla="*/ 129117 h 1007534"/>
                  <a:gd name="connsiteX16" fmla="*/ 2426230 w 3230563"/>
                  <a:gd name="connsiteY16" fmla="*/ 552451 h 1007534"/>
                  <a:gd name="connsiteX17" fmla="*/ 2364318 w 3230563"/>
                  <a:gd name="connsiteY17" fmla="*/ 587904 h 1007534"/>
                  <a:gd name="connsiteX18" fmla="*/ 2317750 w 3230563"/>
                  <a:gd name="connsiteY18" fmla="*/ 130704 h 1007534"/>
                  <a:gd name="connsiteX19" fmla="*/ 1839913 w 3230563"/>
                  <a:gd name="connsiteY19" fmla="*/ 141817 h 1007534"/>
                  <a:gd name="connsiteX20" fmla="*/ 1577446 w 3230563"/>
                  <a:gd name="connsiteY20" fmla="*/ 184151 h 1007534"/>
                  <a:gd name="connsiteX21" fmla="*/ 1882246 w 3230563"/>
                  <a:gd name="connsiteY21" fmla="*/ 514351 h 1007534"/>
                  <a:gd name="connsiteX22" fmla="*/ 1388534 w 3230563"/>
                  <a:gd name="connsiteY22" fmla="*/ 1006476 h 1007534"/>
                  <a:gd name="connsiteX23" fmla="*/ 1272118 w 3230563"/>
                  <a:gd name="connsiteY23" fmla="*/ 1007534 h 1007534"/>
                  <a:gd name="connsiteX24" fmla="*/ 1784880 w 3230563"/>
                  <a:gd name="connsiteY24" fmla="*/ 518584 h 1007534"/>
                  <a:gd name="connsiteX25" fmla="*/ 1511300 w 3230563"/>
                  <a:gd name="connsiteY25" fmla="*/ 203729 h 1007534"/>
                  <a:gd name="connsiteX26" fmla="*/ 1441451 w 3230563"/>
                  <a:gd name="connsiteY26" fmla="*/ 203201 h 1007534"/>
                  <a:gd name="connsiteX27" fmla="*/ 709613 w 3230563"/>
                  <a:gd name="connsiteY27" fmla="*/ 548217 h 1007534"/>
                  <a:gd name="connsiteX28" fmla="*/ 1049867 w 3230563"/>
                  <a:gd name="connsiteY28" fmla="*/ 1000126 h 1007534"/>
                  <a:gd name="connsiteX29" fmla="*/ 972608 w 3230563"/>
                  <a:gd name="connsiteY29" fmla="*/ 1002772 h 1007534"/>
                  <a:gd name="connsiteX30" fmla="*/ 671513 w 3230563"/>
                  <a:gd name="connsiteY30" fmla="*/ 573617 h 1007534"/>
                  <a:gd name="connsiteX31" fmla="*/ 115359 w 3230563"/>
                  <a:gd name="connsiteY31" fmla="*/ 855664 h 1007534"/>
                  <a:gd name="connsiteX32" fmla="*/ 78847 w 3230563"/>
                  <a:gd name="connsiteY32" fmla="*/ 1001185 h 1007534"/>
                  <a:gd name="connsiteX33" fmla="*/ 0 w 3230563"/>
                  <a:gd name="connsiteY33" fmla="*/ 1002771 h 1007534"/>
                  <a:gd name="connsiteX0" fmla="*/ 0 w 3230563"/>
                  <a:gd name="connsiteY0" fmla="*/ 1002771 h 1007534"/>
                  <a:gd name="connsiteX1" fmla="*/ 28045 w 3230563"/>
                  <a:gd name="connsiteY1" fmla="*/ 877359 h 1007534"/>
                  <a:gd name="connsiteX2" fmla="*/ 231775 w 3230563"/>
                  <a:gd name="connsiteY2" fmla="*/ 745597 h 1007534"/>
                  <a:gd name="connsiteX3" fmla="*/ 1742018 w 3230563"/>
                  <a:gd name="connsiteY3" fmla="*/ 2646 h 1007534"/>
                  <a:gd name="connsiteX4" fmla="*/ 1842559 w 3230563"/>
                  <a:gd name="connsiteY4" fmla="*/ 2647 h 1007534"/>
                  <a:gd name="connsiteX5" fmla="*/ 1653117 w 3230563"/>
                  <a:gd name="connsiteY5" fmla="*/ 101071 h 1007534"/>
                  <a:gd name="connsiteX6" fmla="*/ 2196571 w 3230563"/>
                  <a:gd name="connsiteY6" fmla="*/ 1588 h 1007534"/>
                  <a:gd name="connsiteX7" fmla="*/ 2335742 w 3230563"/>
                  <a:gd name="connsiteY7" fmla="*/ 0 h 1007534"/>
                  <a:gd name="connsiteX8" fmla="*/ 1911880 w 3230563"/>
                  <a:gd name="connsiteY8" fmla="*/ 95251 h 1007534"/>
                  <a:gd name="connsiteX9" fmla="*/ 3230563 w 3230563"/>
                  <a:gd name="connsiteY9" fmla="*/ 60325 h 1007534"/>
                  <a:gd name="connsiteX10" fmla="*/ 3161771 w 3230563"/>
                  <a:gd name="connsiteY10" fmla="*/ 107952 h 1007534"/>
                  <a:gd name="connsiteX11" fmla="*/ 2853267 w 3230563"/>
                  <a:gd name="connsiteY11" fmla="*/ 110067 h 1007534"/>
                  <a:gd name="connsiteX12" fmla="*/ 2866496 w 3230563"/>
                  <a:gd name="connsiteY12" fmla="*/ 283634 h 1007534"/>
                  <a:gd name="connsiteX13" fmla="*/ 2808288 w 3230563"/>
                  <a:gd name="connsiteY13" fmla="*/ 324380 h 1007534"/>
                  <a:gd name="connsiteX14" fmla="*/ 2792413 w 3230563"/>
                  <a:gd name="connsiteY14" fmla="*/ 116417 h 1007534"/>
                  <a:gd name="connsiteX15" fmla="*/ 2374900 w 3230563"/>
                  <a:gd name="connsiteY15" fmla="*/ 129117 h 1007534"/>
                  <a:gd name="connsiteX16" fmla="*/ 2426230 w 3230563"/>
                  <a:gd name="connsiteY16" fmla="*/ 552451 h 1007534"/>
                  <a:gd name="connsiteX17" fmla="*/ 2364318 w 3230563"/>
                  <a:gd name="connsiteY17" fmla="*/ 587904 h 1007534"/>
                  <a:gd name="connsiteX18" fmla="*/ 2317750 w 3230563"/>
                  <a:gd name="connsiteY18" fmla="*/ 130704 h 1007534"/>
                  <a:gd name="connsiteX19" fmla="*/ 1839913 w 3230563"/>
                  <a:gd name="connsiteY19" fmla="*/ 141817 h 1007534"/>
                  <a:gd name="connsiteX20" fmla="*/ 1577446 w 3230563"/>
                  <a:gd name="connsiteY20" fmla="*/ 184151 h 1007534"/>
                  <a:gd name="connsiteX21" fmla="*/ 1882246 w 3230563"/>
                  <a:gd name="connsiteY21" fmla="*/ 514351 h 1007534"/>
                  <a:gd name="connsiteX22" fmla="*/ 1388534 w 3230563"/>
                  <a:gd name="connsiteY22" fmla="*/ 1006476 h 1007534"/>
                  <a:gd name="connsiteX23" fmla="*/ 1272118 w 3230563"/>
                  <a:gd name="connsiteY23" fmla="*/ 1007534 h 1007534"/>
                  <a:gd name="connsiteX24" fmla="*/ 1784880 w 3230563"/>
                  <a:gd name="connsiteY24" fmla="*/ 518584 h 1007534"/>
                  <a:gd name="connsiteX25" fmla="*/ 1511300 w 3230563"/>
                  <a:gd name="connsiteY25" fmla="*/ 203729 h 1007534"/>
                  <a:gd name="connsiteX26" fmla="*/ 1441451 w 3230563"/>
                  <a:gd name="connsiteY26" fmla="*/ 203201 h 1007534"/>
                  <a:gd name="connsiteX27" fmla="*/ 709613 w 3230563"/>
                  <a:gd name="connsiteY27" fmla="*/ 548217 h 1007534"/>
                  <a:gd name="connsiteX28" fmla="*/ 1056217 w 3230563"/>
                  <a:gd name="connsiteY28" fmla="*/ 1003301 h 1007534"/>
                  <a:gd name="connsiteX29" fmla="*/ 972608 w 3230563"/>
                  <a:gd name="connsiteY29" fmla="*/ 1002772 h 1007534"/>
                  <a:gd name="connsiteX30" fmla="*/ 671513 w 3230563"/>
                  <a:gd name="connsiteY30" fmla="*/ 573617 h 1007534"/>
                  <a:gd name="connsiteX31" fmla="*/ 115359 w 3230563"/>
                  <a:gd name="connsiteY31" fmla="*/ 855664 h 1007534"/>
                  <a:gd name="connsiteX32" fmla="*/ 78847 w 3230563"/>
                  <a:gd name="connsiteY32" fmla="*/ 1001185 h 1007534"/>
                  <a:gd name="connsiteX33" fmla="*/ 0 w 3230563"/>
                  <a:gd name="connsiteY33" fmla="*/ 1002771 h 1007534"/>
                  <a:gd name="connsiteX0" fmla="*/ 0 w 3230563"/>
                  <a:gd name="connsiteY0" fmla="*/ 1012296 h 1012296"/>
                  <a:gd name="connsiteX1" fmla="*/ 28045 w 3230563"/>
                  <a:gd name="connsiteY1" fmla="*/ 877359 h 1012296"/>
                  <a:gd name="connsiteX2" fmla="*/ 231775 w 3230563"/>
                  <a:gd name="connsiteY2" fmla="*/ 745597 h 1012296"/>
                  <a:gd name="connsiteX3" fmla="*/ 1742018 w 3230563"/>
                  <a:gd name="connsiteY3" fmla="*/ 2646 h 1012296"/>
                  <a:gd name="connsiteX4" fmla="*/ 1842559 w 3230563"/>
                  <a:gd name="connsiteY4" fmla="*/ 2647 h 1012296"/>
                  <a:gd name="connsiteX5" fmla="*/ 1653117 w 3230563"/>
                  <a:gd name="connsiteY5" fmla="*/ 101071 h 1012296"/>
                  <a:gd name="connsiteX6" fmla="*/ 2196571 w 3230563"/>
                  <a:gd name="connsiteY6" fmla="*/ 1588 h 1012296"/>
                  <a:gd name="connsiteX7" fmla="*/ 2335742 w 3230563"/>
                  <a:gd name="connsiteY7" fmla="*/ 0 h 1012296"/>
                  <a:gd name="connsiteX8" fmla="*/ 1911880 w 3230563"/>
                  <a:gd name="connsiteY8" fmla="*/ 95251 h 1012296"/>
                  <a:gd name="connsiteX9" fmla="*/ 3230563 w 3230563"/>
                  <a:gd name="connsiteY9" fmla="*/ 60325 h 1012296"/>
                  <a:gd name="connsiteX10" fmla="*/ 3161771 w 3230563"/>
                  <a:gd name="connsiteY10" fmla="*/ 107952 h 1012296"/>
                  <a:gd name="connsiteX11" fmla="*/ 2853267 w 3230563"/>
                  <a:gd name="connsiteY11" fmla="*/ 110067 h 1012296"/>
                  <a:gd name="connsiteX12" fmla="*/ 2866496 w 3230563"/>
                  <a:gd name="connsiteY12" fmla="*/ 283634 h 1012296"/>
                  <a:gd name="connsiteX13" fmla="*/ 2808288 w 3230563"/>
                  <a:gd name="connsiteY13" fmla="*/ 324380 h 1012296"/>
                  <a:gd name="connsiteX14" fmla="*/ 2792413 w 3230563"/>
                  <a:gd name="connsiteY14" fmla="*/ 116417 h 1012296"/>
                  <a:gd name="connsiteX15" fmla="*/ 2374900 w 3230563"/>
                  <a:gd name="connsiteY15" fmla="*/ 129117 h 1012296"/>
                  <a:gd name="connsiteX16" fmla="*/ 2426230 w 3230563"/>
                  <a:gd name="connsiteY16" fmla="*/ 552451 h 1012296"/>
                  <a:gd name="connsiteX17" fmla="*/ 2364318 w 3230563"/>
                  <a:gd name="connsiteY17" fmla="*/ 587904 h 1012296"/>
                  <a:gd name="connsiteX18" fmla="*/ 2317750 w 3230563"/>
                  <a:gd name="connsiteY18" fmla="*/ 130704 h 1012296"/>
                  <a:gd name="connsiteX19" fmla="*/ 1839913 w 3230563"/>
                  <a:gd name="connsiteY19" fmla="*/ 141817 h 1012296"/>
                  <a:gd name="connsiteX20" fmla="*/ 1577446 w 3230563"/>
                  <a:gd name="connsiteY20" fmla="*/ 184151 h 1012296"/>
                  <a:gd name="connsiteX21" fmla="*/ 1882246 w 3230563"/>
                  <a:gd name="connsiteY21" fmla="*/ 514351 h 1012296"/>
                  <a:gd name="connsiteX22" fmla="*/ 1388534 w 3230563"/>
                  <a:gd name="connsiteY22" fmla="*/ 1006476 h 1012296"/>
                  <a:gd name="connsiteX23" fmla="*/ 1272118 w 3230563"/>
                  <a:gd name="connsiteY23" fmla="*/ 1007534 h 1012296"/>
                  <a:gd name="connsiteX24" fmla="*/ 1784880 w 3230563"/>
                  <a:gd name="connsiteY24" fmla="*/ 518584 h 1012296"/>
                  <a:gd name="connsiteX25" fmla="*/ 1511300 w 3230563"/>
                  <a:gd name="connsiteY25" fmla="*/ 203729 h 1012296"/>
                  <a:gd name="connsiteX26" fmla="*/ 1441451 w 3230563"/>
                  <a:gd name="connsiteY26" fmla="*/ 203201 h 1012296"/>
                  <a:gd name="connsiteX27" fmla="*/ 709613 w 3230563"/>
                  <a:gd name="connsiteY27" fmla="*/ 548217 h 1012296"/>
                  <a:gd name="connsiteX28" fmla="*/ 1056217 w 3230563"/>
                  <a:gd name="connsiteY28" fmla="*/ 1003301 h 1012296"/>
                  <a:gd name="connsiteX29" fmla="*/ 972608 w 3230563"/>
                  <a:gd name="connsiteY29" fmla="*/ 1002772 h 1012296"/>
                  <a:gd name="connsiteX30" fmla="*/ 671513 w 3230563"/>
                  <a:gd name="connsiteY30" fmla="*/ 573617 h 1012296"/>
                  <a:gd name="connsiteX31" fmla="*/ 115359 w 3230563"/>
                  <a:gd name="connsiteY31" fmla="*/ 855664 h 1012296"/>
                  <a:gd name="connsiteX32" fmla="*/ 78847 w 3230563"/>
                  <a:gd name="connsiteY32" fmla="*/ 1001185 h 1012296"/>
                  <a:gd name="connsiteX33" fmla="*/ 0 w 3230563"/>
                  <a:gd name="connsiteY33" fmla="*/ 1012296 h 1012296"/>
                  <a:gd name="connsiteX0" fmla="*/ 0 w 3230563"/>
                  <a:gd name="connsiteY0" fmla="*/ 1012296 h 1012296"/>
                  <a:gd name="connsiteX1" fmla="*/ 28045 w 3230563"/>
                  <a:gd name="connsiteY1" fmla="*/ 877359 h 1012296"/>
                  <a:gd name="connsiteX2" fmla="*/ 231775 w 3230563"/>
                  <a:gd name="connsiteY2" fmla="*/ 745597 h 1012296"/>
                  <a:gd name="connsiteX3" fmla="*/ 1742018 w 3230563"/>
                  <a:gd name="connsiteY3" fmla="*/ 2646 h 1012296"/>
                  <a:gd name="connsiteX4" fmla="*/ 1842559 w 3230563"/>
                  <a:gd name="connsiteY4" fmla="*/ 2647 h 1012296"/>
                  <a:gd name="connsiteX5" fmla="*/ 1653117 w 3230563"/>
                  <a:gd name="connsiteY5" fmla="*/ 101071 h 1012296"/>
                  <a:gd name="connsiteX6" fmla="*/ 2196571 w 3230563"/>
                  <a:gd name="connsiteY6" fmla="*/ 1588 h 1012296"/>
                  <a:gd name="connsiteX7" fmla="*/ 2335742 w 3230563"/>
                  <a:gd name="connsiteY7" fmla="*/ 0 h 1012296"/>
                  <a:gd name="connsiteX8" fmla="*/ 1911880 w 3230563"/>
                  <a:gd name="connsiteY8" fmla="*/ 95251 h 1012296"/>
                  <a:gd name="connsiteX9" fmla="*/ 3230563 w 3230563"/>
                  <a:gd name="connsiteY9" fmla="*/ 60325 h 1012296"/>
                  <a:gd name="connsiteX10" fmla="*/ 3161771 w 3230563"/>
                  <a:gd name="connsiteY10" fmla="*/ 107952 h 1012296"/>
                  <a:gd name="connsiteX11" fmla="*/ 2853267 w 3230563"/>
                  <a:gd name="connsiteY11" fmla="*/ 110067 h 1012296"/>
                  <a:gd name="connsiteX12" fmla="*/ 2866496 w 3230563"/>
                  <a:gd name="connsiteY12" fmla="*/ 283634 h 1012296"/>
                  <a:gd name="connsiteX13" fmla="*/ 2808288 w 3230563"/>
                  <a:gd name="connsiteY13" fmla="*/ 324380 h 1012296"/>
                  <a:gd name="connsiteX14" fmla="*/ 2792413 w 3230563"/>
                  <a:gd name="connsiteY14" fmla="*/ 116417 h 1012296"/>
                  <a:gd name="connsiteX15" fmla="*/ 2374900 w 3230563"/>
                  <a:gd name="connsiteY15" fmla="*/ 129117 h 1012296"/>
                  <a:gd name="connsiteX16" fmla="*/ 2426230 w 3230563"/>
                  <a:gd name="connsiteY16" fmla="*/ 552451 h 1012296"/>
                  <a:gd name="connsiteX17" fmla="*/ 2364318 w 3230563"/>
                  <a:gd name="connsiteY17" fmla="*/ 587904 h 1012296"/>
                  <a:gd name="connsiteX18" fmla="*/ 2317750 w 3230563"/>
                  <a:gd name="connsiteY18" fmla="*/ 130704 h 1012296"/>
                  <a:gd name="connsiteX19" fmla="*/ 1839913 w 3230563"/>
                  <a:gd name="connsiteY19" fmla="*/ 141817 h 1012296"/>
                  <a:gd name="connsiteX20" fmla="*/ 1577446 w 3230563"/>
                  <a:gd name="connsiteY20" fmla="*/ 184151 h 1012296"/>
                  <a:gd name="connsiteX21" fmla="*/ 1882246 w 3230563"/>
                  <a:gd name="connsiteY21" fmla="*/ 514351 h 1012296"/>
                  <a:gd name="connsiteX22" fmla="*/ 1388534 w 3230563"/>
                  <a:gd name="connsiteY22" fmla="*/ 1006476 h 1012296"/>
                  <a:gd name="connsiteX23" fmla="*/ 1272118 w 3230563"/>
                  <a:gd name="connsiteY23" fmla="*/ 1007534 h 1012296"/>
                  <a:gd name="connsiteX24" fmla="*/ 1784880 w 3230563"/>
                  <a:gd name="connsiteY24" fmla="*/ 518584 h 1012296"/>
                  <a:gd name="connsiteX25" fmla="*/ 1511300 w 3230563"/>
                  <a:gd name="connsiteY25" fmla="*/ 203729 h 1012296"/>
                  <a:gd name="connsiteX26" fmla="*/ 1441451 w 3230563"/>
                  <a:gd name="connsiteY26" fmla="*/ 203201 h 1012296"/>
                  <a:gd name="connsiteX27" fmla="*/ 709613 w 3230563"/>
                  <a:gd name="connsiteY27" fmla="*/ 548217 h 1012296"/>
                  <a:gd name="connsiteX28" fmla="*/ 1056217 w 3230563"/>
                  <a:gd name="connsiteY28" fmla="*/ 1003301 h 1012296"/>
                  <a:gd name="connsiteX29" fmla="*/ 972608 w 3230563"/>
                  <a:gd name="connsiteY29" fmla="*/ 1002772 h 1012296"/>
                  <a:gd name="connsiteX30" fmla="*/ 671513 w 3230563"/>
                  <a:gd name="connsiteY30" fmla="*/ 573617 h 1012296"/>
                  <a:gd name="connsiteX31" fmla="*/ 115359 w 3230563"/>
                  <a:gd name="connsiteY31" fmla="*/ 855664 h 1012296"/>
                  <a:gd name="connsiteX32" fmla="*/ 78847 w 3230563"/>
                  <a:gd name="connsiteY32" fmla="*/ 1007535 h 1012296"/>
                  <a:gd name="connsiteX33" fmla="*/ 0 w 3230563"/>
                  <a:gd name="connsiteY33" fmla="*/ 1012296 h 1012296"/>
                  <a:gd name="connsiteX0" fmla="*/ 0 w 3230563"/>
                  <a:gd name="connsiteY0" fmla="*/ 1004359 h 1007535"/>
                  <a:gd name="connsiteX1" fmla="*/ 28045 w 3230563"/>
                  <a:gd name="connsiteY1" fmla="*/ 877359 h 1007535"/>
                  <a:gd name="connsiteX2" fmla="*/ 231775 w 3230563"/>
                  <a:gd name="connsiteY2" fmla="*/ 745597 h 1007535"/>
                  <a:gd name="connsiteX3" fmla="*/ 1742018 w 3230563"/>
                  <a:gd name="connsiteY3" fmla="*/ 2646 h 1007535"/>
                  <a:gd name="connsiteX4" fmla="*/ 1842559 w 3230563"/>
                  <a:gd name="connsiteY4" fmla="*/ 2647 h 1007535"/>
                  <a:gd name="connsiteX5" fmla="*/ 1653117 w 3230563"/>
                  <a:gd name="connsiteY5" fmla="*/ 101071 h 1007535"/>
                  <a:gd name="connsiteX6" fmla="*/ 2196571 w 3230563"/>
                  <a:gd name="connsiteY6" fmla="*/ 1588 h 1007535"/>
                  <a:gd name="connsiteX7" fmla="*/ 2335742 w 3230563"/>
                  <a:gd name="connsiteY7" fmla="*/ 0 h 1007535"/>
                  <a:gd name="connsiteX8" fmla="*/ 1911880 w 3230563"/>
                  <a:gd name="connsiteY8" fmla="*/ 95251 h 1007535"/>
                  <a:gd name="connsiteX9" fmla="*/ 3230563 w 3230563"/>
                  <a:gd name="connsiteY9" fmla="*/ 60325 h 1007535"/>
                  <a:gd name="connsiteX10" fmla="*/ 3161771 w 3230563"/>
                  <a:gd name="connsiteY10" fmla="*/ 107952 h 1007535"/>
                  <a:gd name="connsiteX11" fmla="*/ 2853267 w 3230563"/>
                  <a:gd name="connsiteY11" fmla="*/ 110067 h 1007535"/>
                  <a:gd name="connsiteX12" fmla="*/ 2866496 w 3230563"/>
                  <a:gd name="connsiteY12" fmla="*/ 283634 h 1007535"/>
                  <a:gd name="connsiteX13" fmla="*/ 2808288 w 3230563"/>
                  <a:gd name="connsiteY13" fmla="*/ 324380 h 1007535"/>
                  <a:gd name="connsiteX14" fmla="*/ 2792413 w 3230563"/>
                  <a:gd name="connsiteY14" fmla="*/ 116417 h 1007535"/>
                  <a:gd name="connsiteX15" fmla="*/ 2374900 w 3230563"/>
                  <a:gd name="connsiteY15" fmla="*/ 129117 h 1007535"/>
                  <a:gd name="connsiteX16" fmla="*/ 2426230 w 3230563"/>
                  <a:gd name="connsiteY16" fmla="*/ 552451 h 1007535"/>
                  <a:gd name="connsiteX17" fmla="*/ 2364318 w 3230563"/>
                  <a:gd name="connsiteY17" fmla="*/ 587904 h 1007535"/>
                  <a:gd name="connsiteX18" fmla="*/ 2317750 w 3230563"/>
                  <a:gd name="connsiteY18" fmla="*/ 130704 h 1007535"/>
                  <a:gd name="connsiteX19" fmla="*/ 1839913 w 3230563"/>
                  <a:gd name="connsiteY19" fmla="*/ 141817 h 1007535"/>
                  <a:gd name="connsiteX20" fmla="*/ 1577446 w 3230563"/>
                  <a:gd name="connsiteY20" fmla="*/ 184151 h 1007535"/>
                  <a:gd name="connsiteX21" fmla="*/ 1882246 w 3230563"/>
                  <a:gd name="connsiteY21" fmla="*/ 514351 h 1007535"/>
                  <a:gd name="connsiteX22" fmla="*/ 1388534 w 3230563"/>
                  <a:gd name="connsiteY22" fmla="*/ 1006476 h 1007535"/>
                  <a:gd name="connsiteX23" fmla="*/ 1272118 w 3230563"/>
                  <a:gd name="connsiteY23" fmla="*/ 1007534 h 1007535"/>
                  <a:gd name="connsiteX24" fmla="*/ 1784880 w 3230563"/>
                  <a:gd name="connsiteY24" fmla="*/ 518584 h 1007535"/>
                  <a:gd name="connsiteX25" fmla="*/ 1511300 w 3230563"/>
                  <a:gd name="connsiteY25" fmla="*/ 203729 h 1007535"/>
                  <a:gd name="connsiteX26" fmla="*/ 1441451 w 3230563"/>
                  <a:gd name="connsiteY26" fmla="*/ 203201 h 1007535"/>
                  <a:gd name="connsiteX27" fmla="*/ 709613 w 3230563"/>
                  <a:gd name="connsiteY27" fmla="*/ 548217 h 1007535"/>
                  <a:gd name="connsiteX28" fmla="*/ 1056217 w 3230563"/>
                  <a:gd name="connsiteY28" fmla="*/ 1003301 h 1007535"/>
                  <a:gd name="connsiteX29" fmla="*/ 972608 w 3230563"/>
                  <a:gd name="connsiteY29" fmla="*/ 1002772 h 1007535"/>
                  <a:gd name="connsiteX30" fmla="*/ 671513 w 3230563"/>
                  <a:gd name="connsiteY30" fmla="*/ 573617 h 1007535"/>
                  <a:gd name="connsiteX31" fmla="*/ 115359 w 3230563"/>
                  <a:gd name="connsiteY31" fmla="*/ 855664 h 1007535"/>
                  <a:gd name="connsiteX32" fmla="*/ 78847 w 3230563"/>
                  <a:gd name="connsiteY32" fmla="*/ 1007535 h 1007535"/>
                  <a:gd name="connsiteX33" fmla="*/ 0 w 3230563"/>
                  <a:gd name="connsiteY33" fmla="*/ 1004359 h 1007535"/>
                  <a:gd name="connsiteX0" fmla="*/ 0 w 3230563"/>
                  <a:gd name="connsiteY0" fmla="*/ 1005946 h 1007535"/>
                  <a:gd name="connsiteX1" fmla="*/ 28045 w 3230563"/>
                  <a:gd name="connsiteY1" fmla="*/ 877359 h 1007535"/>
                  <a:gd name="connsiteX2" fmla="*/ 231775 w 3230563"/>
                  <a:gd name="connsiteY2" fmla="*/ 745597 h 1007535"/>
                  <a:gd name="connsiteX3" fmla="*/ 1742018 w 3230563"/>
                  <a:gd name="connsiteY3" fmla="*/ 2646 h 1007535"/>
                  <a:gd name="connsiteX4" fmla="*/ 1842559 w 3230563"/>
                  <a:gd name="connsiteY4" fmla="*/ 2647 h 1007535"/>
                  <a:gd name="connsiteX5" fmla="*/ 1653117 w 3230563"/>
                  <a:gd name="connsiteY5" fmla="*/ 101071 h 1007535"/>
                  <a:gd name="connsiteX6" fmla="*/ 2196571 w 3230563"/>
                  <a:gd name="connsiteY6" fmla="*/ 1588 h 1007535"/>
                  <a:gd name="connsiteX7" fmla="*/ 2335742 w 3230563"/>
                  <a:gd name="connsiteY7" fmla="*/ 0 h 1007535"/>
                  <a:gd name="connsiteX8" fmla="*/ 1911880 w 3230563"/>
                  <a:gd name="connsiteY8" fmla="*/ 95251 h 1007535"/>
                  <a:gd name="connsiteX9" fmla="*/ 3230563 w 3230563"/>
                  <a:gd name="connsiteY9" fmla="*/ 60325 h 1007535"/>
                  <a:gd name="connsiteX10" fmla="*/ 3161771 w 3230563"/>
                  <a:gd name="connsiteY10" fmla="*/ 107952 h 1007535"/>
                  <a:gd name="connsiteX11" fmla="*/ 2853267 w 3230563"/>
                  <a:gd name="connsiteY11" fmla="*/ 110067 h 1007535"/>
                  <a:gd name="connsiteX12" fmla="*/ 2866496 w 3230563"/>
                  <a:gd name="connsiteY12" fmla="*/ 283634 h 1007535"/>
                  <a:gd name="connsiteX13" fmla="*/ 2808288 w 3230563"/>
                  <a:gd name="connsiteY13" fmla="*/ 324380 h 1007535"/>
                  <a:gd name="connsiteX14" fmla="*/ 2792413 w 3230563"/>
                  <a:gd name="connsiteY14" fmla="*/ 116417 h 1007535"/>
                  <a:gd name="connsiteX15" fmla="*/ 2374900 w 3230563"/>
                  <a:gd name="connsiteY15" fmla="*/ 129117 h 1007535"/>
                  <a:gd name="connsiteX16" fmla="*/ 2426230 w 3230563"/>
                  <a:gd name="connsiteY16" fmla="*/ 552451 h 1007535"/>
                  <a:gd name="connsiteX17" fmla="*/ 2364318 w 3230563"/>
                  <a:gd name="connsiteY17" fmla="*/ 587904 h 1007535"/>
                  <a:gd name="connsiteX18" fmla="*/ 2317750 w 3230563"/>
                  <a:gd name="connsiteY18" fmla="*/ 130704 h 1007535"/>
                  <a:gd name="connsiteX19" fmla="*/ 1839913 w 3230563"/>
                  <a:gd name="connsiteY19" fmla="*/ 141817 h 1007535"/>
                  <a:gd name="connsiteX20" fmla="*/ 1577446 w 3230563"/>
                  <a:gd name="connsiteY20" fmla="*/ 184151 h 1007535"/>
                  <a:gd name="connsiteX21" fmla="*/ 1882246 w 3230563"/>
                  <a:gd name="connsiteY21" fmla="*/ 514351 h 1007535"/>
                  <a:gd name="connsiteX22" fmla="*/ 1388534 w 3230563"/>
                  <a:gd name="connsiteY22" fmla="*/ 1006476 h 1007535"/>
                  <a:gd name="connsiteX23" fmla="*/ 1272118 w 3230563"/>
                  <a:gd name="connsiteY23" fmla="*/ 1007534 h 1007535"/>
                  <a:gd name="connsiteX24" fmla="*/ 1784880 w 3230563"/>
                  <a:gd name="connsiteY24" fmla="*/ 518584 h 1007535"/>
                  <a:gd name="connsiteX25" fmla="*/ 1511300 w 3230563"/>
                  <a:gd name="connsiteY25" fmla="*/ 203729 h 1007535"/>
                  <a:gd name="connsiteX26" fmla="*/ 1441451 w 3230563"/>
                  <a:gd name="connsiteY26" fmla="*/ 203201 h 1007535"/>
                  <a:gd name="connsiteX27" fmla="*/ 709613 w 3230563"/>
                  <a:gd name="connsiteY27" fmla="*/ 548217 h 1007535"/>
                  <a:gd name="connsiteX28" fmla="*/ 1056217 w 3230563"/>
                  <a:gd name="connsiteY28" fmla="*/ 1003301 h 1007535"/>
                  <a:gd name="connsiteX29" fmla="*/ 972608 w 3230563"/>
                  <a:gd name="connsiteY29" fmla="*/ 1002772 h 1007535"/>
                  <a:gd name="connsiteX30" fmla="*/ 671513 w 3230563"/>
                  <a:gd name="connsiteY30" fmla="*/ 573617 h 1007535"/>
                  <a:gd name="connsiteX31" fmla="*/ 115359 w 3230563"/>
                  <a:gd name="connsiteY31" fmla="*/ 855664 h 1007535"/>
                  <a:gd name="connsiteX32" fmla="*/ 78847 w 3230563"/>
                  <a:gd name="connsiteY32" fmla="*/ 1007535 h 1007535"/>
                  <a:gd name="connsiteX33" fmla="*/ 0 w 3230563"/>
                  <a:gd name="connsiteY33" fmla="*/ 1005946 h 1007535"/>
                  <a:gd name="connsiteX0" fmla="*/ 0 w 3230563"/>
                  <a:gd name="connsiteY0" fmla="*/ 1005946 h 1007535"/>
                  <a:gd name="connsiteX1" fmla="*/ 28045 w 3230563"/>
                  <a:gd name="connsiteY1" fmla="*/ 877359 h 1007535"/>
                  <a:gd name="connsiteX2" fmla="*/ 231775 w 3230563"/>
                  <a:gd name="connsiteY2" fmla="*/ 745597 h 1007535"/>
                  <a:gd name="connsiteX3" fmla="*/ 1742018 w 3230563"/>
                  <a:gd name="connsiteY3" fmla="*/ 2646 h 1007535"/>
                  <a:gd name="connsiteX4" fmla="*/ 1842559 w 3230563"/>
                  <a:gd name="connsiteY4" fmla="*/ 2647 h 1007535"/>
                  <a:gd name="connsiteX5" fmla="*/ 1653117 w 3230563"/>
                  <a:gd name="connsiteY5" fmla="*/ 101071 h 1007535"/>
                  <a:gd name="connsiteX6" fmla="*/ 2196571 w 3230563"/>
                  <a:gd name="connsiteY6" fmla="*/ 1588 h 1007535"/>
                  <a:gd name="connsiteX7" fmla="*/ 2335742 w 3230563"/>
                  <a:gd name="connsiteY7" fmla="*/ 0 h 1007535"/>
                  <a:gd name="connsiteX8" fmla="*/ 1911880 w 3230563"/>
                  <a:gd name="connsiteY8" fmla="*/ 95251 h 1007535"/>
                  <a:gd name="connsiteX9" fmla="*/ 3230563 w 3230563"/>
                  <a:gd name="connsiteY9" fmla="*/ 60325 h 1007535"/>
                  <a:gd name="connsiteX10" fmla="*/ 3161771 w 3230563"/>
                  <a:gd name="connsiteY10" fmla="*/ 107952 h 1007535"/>
                  <a:gd name="connsiteX11" fmla="*/ 2853267 w 3230563"/>
                  <a:gd name="connsiteY11" fmla="*/ 110067 h 1007535"/>
                  <a:gd name="connsiteX12" fmla="*/ 2866496 w 3230563"/>
                  <a:gd name="connsiteY12" fmla="*/ 283634 h 1007535"/>
                  <a:gd name="connsiteX13" fmla="*/ 2808288 w 3230563"/>
                  <a:gd name="connsiteY13" fmla="*/ 324380 h 1007535"/>
                  <a:gd name="connsiteX14" fmla="*/ 2792413 w 3230563"/>
                  <a:gd name="connsiteY14" fmla="*/ 116417 h 1007535"/>
                  <a:gd name="connsiteX15" fmla="*/ 2374900 w 3230563"/>
                  <a:gd name="connsiteY15" fmla="*/ 129117 h 1007535"/>
                  <a:gd name="connsiteX16" fmla="*/ 2426230 w 3230563"/>
                  <a:gd name="connsiteY16" fmla="*/ 552451 h 1007535"/>
                  <a:gd name="connsiteX17" fmla="*/ 2364318 w 3230563"/>
                  <a:gd name="connsiteY17" fmla="*/ 587904 h 1007535"/>
                  <a:gd name="connsiteX18" fmla="*/ 2317750 w 3230563"/>
                  <a:gd name="connsiteY18" fmla="*/ 130704 h 1007535"/>
                  <a:gd name="connsiteX19" fmla="*/ 1839913 w 3230563"/>
                  <a:gd name="connsiteY19" fmla="*/ 141817 h 1007535"/>
                  <a:gd name="connsiteX20" fmla="*/ 1577446 w 3230563"/>
                  <a:gd name="connsiteY20" fmla="*/ 184151 h 1007535"/>
                  <a:gd name="connsiteX21" fmla="*/ 1882246 w 3230563"/>
                  <a:gd name="connsiteY21" fmla="*/ 514351 h 1007535"/>
                  <a:gd name="connsiteX22" fmla="*/ 1328209 w 3230563"/>
                  <a:gd name="connsiteY22" fmla="*/ 1003301 h 1007535"/>
                  <a:gd name="connsiteX23" fmla="*/ 1272118 w 3230563"/>
                  <a:gd name="connsiteY23" fmla="*/ 1007534 h 1007535"/>
                  <a:gd name="connsiteX24" fmla="*/ 1784880 w 3230563"/>
                  <a:gd name="connsiteY24" fmla="*/ 518584 h 1007535"/>
                  <a:gd name="connsiteX25" fmla="*/ 1511300 w 3230563"/>
                  <a:gd name="connsiteY25" fmla="*/ 203729 h 1007535"/>
                  <a:gd name="connsiteX26" fmla="*/ 1441451 w 3230563"/>
                  <a:gd name="connsiteY26" fmla="*/ 203201 h 1007535"/>
                  <a:gd name="connsiteX27" fmla="*/ 709613 w 3230563"/>
                  <a:gd name="connsiteY27" fmla="*/ 548217 h 1007535"/>
                  <a:gd name="connsiteX28" fmla="*/ 1056217 w 3230563"/>
                  <a:gd name="connsiteY28" fmla="*/ 1003301 h 1007535"/>
                  <a:gd name="connsiteX29" fmla="*/ 972608 w 3230563"/>
                  <a:gd name="connsiteY29" fmla="*/ 1002772 h 1007535"/>
                  <a:gd name="connsiteX30" fmla="*/ 671513 w 3230563"/>
                  <a:gd name="connsiteY30" fmla="*/ 573617 h 1007535"/>
                  <a:gd name="connsiteX31" fmla="*/ 115359 w 3230563"/>
                  <a:gd name="connsiteY31" fmla="*/ 855664 h 1007535"/>
                  <a:gd name="connsiteX32" fmla="*/ 78847 w 3230563"/>
                  <a:gd name="connsiteY32" fmla="*/ 1007535 h 1007535"/>
                  <a:gd name="connsiteX33" fmla="*/ 0 w 3230563"/>
                  <a:gd name="connsiteY33" fmla="*/ 1005946 h 1007535"/>
                  <a:gd name="connsiteX0" fmla="*/ 0 w 3230563"/>
                  <a:gd name="connsiteY0" fmla="*/ 1005946 h 1008063"/>
                  <a:gd name="connsiteX1" fmla="*/ 28045 w 3230563"/>
                  <a:gd name="connsiteY1" fmla="*/ 877359 h 1008063"/>
                  <a:gd name="connsiteX2" fmla="*/ 231775 w 3230563"/>
                  <a:gd name="connsiteY2" fmla="*/ 745597 h 1008063"/>
                  <a:gd name="connsiteX3" fmla="*/ 1742018 w 3230563"/>
                  <a:gd name="connsiteY3" fmla="*/ 2646 h 1008063"/>
                  <a:gd name="connsiteX4" fmla="*/ 1842559 w 3230563"/>
                  <a:gd name="connsiteY4" fmla="*/ 2647 h 1008063"/>
                  <a:gd name="connsiteX5" fmla="*/ 1653117 w 3230563"/>
                  <a:gd name="connsiteY5" fmla="*/ 101071 h 1008063"/>
                  <a:gd name="connsiteX6" fmla="*/ 2196571 w 3230563"/>
                  <a:gd name="connsiteY6" fmla="*/ 1588 h 1008063"/>
                  <a:gd name="connsiteX7" fmla="*/ 2335742 w 3230563"/>
                  <a:gd name="connsiteY7" fmla="*/ 0 h 1008063"/>
                  <a:gd name="connsiteX8" fmla="*/ 1911880 w 3230563"/>
                  <a:gd name="connsiteY8" fmla="*/ 95251 h 1008063"/>
                  <a:gd name="connsiteX9" fmla="*/ 3230563 w 3230563"/>
                  <a:gd name="connsiteY9" fmla="*/ 60325 h 1008063"/>
                  <a:gd name="connsiteX10" fmla="*/ 3161771 w 3230563"/>
                  <a:gd name="connsiteY10" fmla="*/ 107952 h 1008063"/>
                  <a:gd name="connsiteX11" fmla="*/ 2853267 w 3230563"/>
                  <a:gd name="connsiteY11" fmla="*/ 110067 h 1008063"/>
                  <a:gd name="connsiteX12" fmla="*/ 2866496 w 3230563"/>
                  <a:gd name="connsiteY12" fmla="*/ 283634 h 1008063"/>
                  <a:gd name="connsiteX13" fmla="*/ 2808288 w 3230563"/>
                  <a:gd name="connsiteY13" fmla="*/ 324380 h 1008063"/>
                  <a:gd name="connsiteX14" fmla="*/ 2792413 w 3230563"/>
                  <a:gd name="connsiteY14" fmla="*/ 116417 h 1008063"/>
                  <a:gd name="connsiteX15" fmla="*/ 2374900 w 3230563"/>
                  <a:gd name="connsiteY15" fmla="*/ 129117 h 1008063"/>
                  <a:gd name="connsiteX16" fmla="*/ 2426230 w 3230563"/>
                  <a:gd name="connsiteY16" fmla="*/ 552451 h 1008063"/>
                  <a:gd name="connsiteX17" fmla="*/ 2364318 w 3230563"/>
                  <a:gd name="connsiteY17" fmla="*/ 587904 h 1008063"/>
                  <a:gd name="connsiteX18" fmla="*/ 2317750 w 3230563"/>
                  <a:gd name="connsiteY18" fmla="*/ 130704 h 1008063"/>
                  <a:gd name="connsiteX19" fmla="*/ 1839913 w 3230563"/>
                  <a:gd name="connsiteY19" fmla="*/ 141817 h 1008063"/>
                  <a:gd name="connsiteX20" fmla="*/ 1577446 w 3230563"/>
                  <a:gd name="connsiteY20" fmla="*/ 184151 h 1008063"/>
                  <a:gd name="connsiteX21" fmla="*/ 1882246 w 3230563"/>
                  <a:gd name="connsiteY21" fmla="*/ 514351 h 1008063"/>
                  <a:gd name="connsiteX22" fmla="*/ 1328209 w 3230563"/>
                  <a:gd name="connsiteY22" fmla="*/ 1008063 h 1008063"/>
                  <a:gd name="connsiteX23" fmla="*/ 1272118 w 3230563"/>
                  <a:gd name="connsiteY23" fmla="*/ 1007534 h 1008063"/>
                  <a:gd name="connsiteX24" fmla="*/ 1784880 w 3230563"/>
                  <a:gd name="connsiteY24" fmla="*/ 518584 h 1008063"/>
                  <a:gd name="connsiteX25" fmla="*/ 1511300 w 3230563"/>
                  <a:gd name="connsiteY25" fmla="*/ 203729 h 1008063"/>
                  <a:gd name="connsiteX26" fmla="*/ 1441451 w 3230563"/>
                  <a:gd name="connsiteY26" fmla="*/ 203201 h 1008063"/>
                  <a:gd name="connsiteX27" fmla="*/ 709613 w 3230563"/>
                  <a:gd name="connsiteY27" fmla="*/ 548217 h 1008063"/>
                  <a:gd name="connsiteX28" fmla="*/ 1056217 w 3230563"/>
                  <a:gd name="connsiteY28" fmla="*/ 1003301 h 1008063"/>
                  <a:gd name="connsiteX29" fmla="*/ 972608 w 3230563"/>
                  <a:gd name="connsiteY29" fmla="*/ 1002772 h 1008063"/>
                  <a:gd name="connsiteX30" fmla="*/ 671513 w 3230563"/>
                  <a:gd name="connsiteY30" fmla="*/ 573617 h 1008063"/>
                  <a:gd name="connsiteX31" fmla="*/ 115359 w 3230563"/>
                  <a:gd name="connsiteY31" fmla="*/ 855664 h 1008063"/>
                  <a:gd name="connsiteX32" fmla="*/ 78847 w 3230563"/>
                  <a:gd name="connsiteY32" fmla="*/ 1007535 h 1008063"/>
                  <a:gd name="connsiteX33" fmla="*/ 0 w 3230563"/>
                  <a:gd name="connsiteY33" fmla="*/ 1005946 h 1008063"/>
                  <a:gd name="connsiteX0" fmla="*/ 0 w 3230563"/>
                  <a:gd name="connsiteY0" fmla="*/ 1005946 h 1008063"/>
                  <a:gd name="connsiteX1" fmla="*/ 28045 w 3230563"/>
                  <a:gd name="connsiteY1" fmla="*/ 877359 h 1008063"/>
                  <a:gd name="connsiteX2" fmla="*/ 231775 w 3230563"/>
                  <a:gd name="connsiteY2" fmla="*/ 745597 h 1008063"/>
                  <a:gd name="connsiteX3" fmla="*/ 1742018 w 3230563"/>
                  <a:gd name="connsiteY3" fmla="*/ 2646 h 1008063"/>
                  <a:gd name="connsiteX4" fmla="*/ 1842559 w 3230563"/>
                  <a:gd name="connsiteY4" fmla="*/ 2647 h 1008063"/>
                  <a:gd name="connsiteX5" fmla="*/ 1653117 w 3230563"/>
                  <a:gd name="connsiteY5" fmla="*/ 101071 h 1008063"/>
                  <a:gd name="connsiteX6" fmla="*/ 2196571 w 3230563"/>
                  <a:gd name="connsiteY6" fmla="*/ 1588 h 1008063"/>
                  <a:gd name="connsiteX7" fmla="*/ 2335742 w 3230563"/>
                  <a:gd name="connsiteY7" fmla="*/ 0 h 1008063"/>
                  <a:gd name="connsiteX8" fmla="*/ 1911880 w 3230563"/>
                  <a:gd name="connsiteY8" fmla="*/ 95251 h 1008063"/>
                  <a:gd name="connsiteX9" fmla="*/ 3230563 w 3230563"/>
                  <a:gd name="connsiteY9" fmla="*/ 60325 h 1008063"/>
                  <a:gd name="connsiteX10" fmla="*/ 3161771 w 3230563"/>
                  <a:gd name="connsiteY10" fmla="*/ 107952 h 1008063"/>
                  <a:gd name="connsiteX11" fmla="*/ 2853267 w 3230563"/>
                  <a:gd name="connsiteY11" fmla="*/ 110067 h 1008063"/>
                  <a:gd name="connsiteX12" fmla="*/ 2866496 w 3230563"/>
                  <a:gd name="connsiteY12" fmla="*/ 283634 h 1008063"/>
                  <a:gd name="connsiteX13" fmla="*/ 2808288 w 3230563"/>
                  <a:gd name="connsiteY13" fmla="*/ 324380 h 1008063"/>
                  <a:gd name="connsiteX14" fmla="*/ 2792413 w 3230563"/>
                  <a:gd name="connsiteY14" fmla="*/ 116417 h 1008063"/>
                  <a:gd name="connsiteX15" fmla="*/ 2374900 w 3230563"/>
                  <a:gd name="connsiteY15" fmla="*/ 129117 h 1008063"/>
                  <a:gd name="connsiteX16" fmla="*/ 2426230 w 3230563"/>
                  <a:gd name="connsiteY16" fmla="*/ 552451 h 1008063"/>
                  <a:gd name="connsiteX17" fmla="*/ 2364318 w 3230563"/>
                  <a:gd name="connsiteY17" fmla="*/ 587904 h 1008063"/>
                  <a:gd name="connsiteX18" fmla="*/ 2317750 w 3230563"/>
                  <a:gd name="connsiteY18" fmla="*/ 130704 h 1008063"/>
                  <a:gd name="connsiteX19" fmla="*/ 1839913 w 3230563"/>
                  <a:gd name="connsiteY19" fmla="*/ 141817 h 1008063"/>
                  <a:gd name="connsiteX20" fmla="*/ 1577446 w 3230563"/>
                  <a:gd name="connsiteY20" fmla="*/ 184151 h 1008063"/>
                  <a:gd name="connsiteX21" fmla="*/ 1882246 w 3230563"/>
                  <a:gd name="connsiteY21" fmla="*/ 514351 h 1008063"/>
                  <a:gd name="connsiteX22" fmla="*/ 1328209 w 3230563"/>
                  <a:gd name="connsiteY22" fmla="*/ 1008063 h 1008063"/>
                  <a:gd name="connsiteX23" fmla="*/ 1272118 w 3230563"/>
                  <a:gd name="connsiteY23" fmla="*/ 1007534 h 1008063"/>
                  <a:gd name="connsiteX24" fmla="*/ 1784880 w 3230563"/>
                  <a:gd name="connsiteY24" fmla="*/ 518584 h 1008063"/>
                  <a:gd name="connsiteX25" fmla="*/ 1511300 w 3230563"/>
                  <a:gd name="connsiteY25" fmla="*/ 203729 h 1008063"/>
                  <a:gd name="connsiteX26" fmla="*/ 1441451 w 3230563"/>
                  <a:gd name="connsiteY26" fmla="*/ 203201 h 1008063"/>
                  <a:gd name="connsiteX27" fmla="*/ 709613 w 3230563"/>
                  <a:gd name="connsiteY27" fmla="*/ 548217 h 1008063"/>
                  <a:gd name="connsiteX28" fmla="*/ 1056217 w 3230563"/>
                  <a:gd name="connsiteY28" fmla="*/ 1003301 h 1008063"/>
                  <a:gd name="connsiteX29" fmla="*/ 982133 w 3230563"/>
                  <a:gd name="connsiteY29" fmla="*/ 1005947 h 1008063"/>
                  <a:gd name="connsiteX30" fmla="*/ 671513 w 3230563"/>
                  <a:gd name="connsiteY30" fmla="*/ 573617 h 1008063"/>
                  <a:gd name="connsiteX31" fmla="*/ 115359 w 3230563"/>
                  <a:gd name="connsiteY31" fmla="*/ 855664 h 1008063"/>
                  <a:gd name="connsiteX32" fmla="*/ 78847 w 3230563"/>
                  <a:gd name="connsiteY32" fmla="*/ 1007535 h 1008063"/>
                  <a:gd name="connsiteX33" fmla="*/ 0 w 3230563"/>
                  <a:gd name="connsiteY33" fmla="*/ 1005946 h 1008063"/>
                  <a:gd name="connsiteX0" fmla="*/ 0 w 3230563"/>
                  <a:gd name="connsiteY0" fmla="*/ 1005946 h 1008063"/>
                  <a:gd name="connsiteX1" fmla="*/ 28045 w 3230563"/>
                  <a:gd name="connsiteY1" fmla="*/ 877359 h 1008063"/>
                  <a:gd name="connsiteX2" fmla="*/ 231775 w 3230563"/>
                  <a:gd name="connsiteY2" fmla="*/ 745597 h 1008063"/>
                  <a:gd name="connsiteX3" fmla="*/ 1742018 w 3230563"/>
                  <a:gd name="connsiteY3" fmla="*/ 2646 h 1008063"/>
                  <a:gd name="connsiteX4" fmla="*/ 1842559 w 3230563"/>
                  <a:gd name="connsiteY4" fmla="*/ 2647 h 1008063"/>
                  <a:gd name="connsiteX5" fmla="*/ 1653117 w 3230563"/>
                  <a:gd name="connsiteY5" fmla="*/ 101071 h 1008063"/>
                  <a:gd name="connsiteX6" fmla="*/ 2196571 w 3230563"/>
                  <a:gd name="connsiteY6" fmla="*/ 1588 h 1008063"/>
                  <a:gd name="connsiteX7" fmla="*/ 2335742 w 3230563"/>
                  <a:gd name="connsiteY7" fmla="*/ 0 h 1008063"/>
                  <a:gd name="connsiteX8" fmla="*/ 1911880 w 3230563"/>
                  <a:gd name="connsiteY8" fmla="*/ 95251 h 1008063"/>
                  <a:gd name="connsiteX9" fmla="*/ 3230563 w 3230563"/>
                  <a:gd name="connsiteY9" fmla="*/ 60325 h 1008063"/>
                  <a:gd name="connsiteX10" fmla="*/ 3161771 w 3230563"/>
                  <a:gd name="connsiteY10" fmla="*/ 107952 h 1008063"/>
                  <a:gd name="connsiteX11" fmla="*/ 2853267 w 3230563"/>
                  <a:gd name="connsiteY11" fmla="*/ 110067 h 1008063"/>
                  <a:gd name="connsiteX12" fmla="*/ 2866496 w 3230563"/>
                  <a:gd name="connsiteY12" fmla="*/ 283634 h 1008063"/>
                  <a:gd name="connsiteX13" fmla="*/ 2808288 w 3230563"/>
                  <a:gd name="connsiteY13" fmla="*/ 324380 h 1008063"/>
                  <a:gd name="connsiteX14" fmla="*/ 2792413 w 3230563"/>
                  <a:gd name="connsiteY14" fmla="*/ 116417 h 1008063"/>
                  <a:gd name="connsiteX15" fmla="*/ 2374900 w 3230563"/>
                  <a:gd name="connsiteY15" fmla="*/ 129117 h 1008063"/>
                  <a:gd name="connsiteX16" fmla="*/ 2426230 w 3230563"/>
                  <a:gd name="connsiteY16" fmla="*/ 552451 h 1008063"/>
                  <a:gd name="connsiteX17" fmla="*/ 2364318 w 3230563"/>
                  <a:gd name="connsiteY17" fmla="*/ 587904 h 1008063"/>
                  <a:gd name="connsiteX18" fmla="*/ 2317750 w 3230563"/>
                  <a:gd name="connsiteY18" fmla="*/ 130704 h 1008063"/>
                  <a:gd name="connsiteX19" fmla="*/ 1839913 w 3230563"/>
                  <a:gd name="connsiteY19" fmla="*/ 141817 h 1008063"/>
                  <a:gd name="connsiteX20" fmla="*/ 1577446 w 3230563"/>
                  <a:gd name="connsiteY20" fmla="*/ 184151 h 1008063"/>
                  <a:gd name="connsiteX21" fmla="*/ 1882246 w 3230563"/>
                  <a:gd name="connsiteY21" fmla="*/ 514351 h 1008063"/>
                  <a:gd name="connsiteX22" fmla="*/ 1328209 w 3230563"/>
                  <a:gd name="connsiteY22" fmla="*/ 1008063 h 1008063"/>
                  <a:gd name="connsiteX23" fmla="*/ 1272118 w 3230563"/>
                  <a:gd name="connsiteY23" fmla="*/ 1007534 h 1008063"/>
                  <a:gd name="connsiteX24" fmla="*/ 1784880 w 3230563"/>
                  <a:gd name="connsiteY24" fmla="*/ 518584 h 1008063"/>
                  <a:gd name="connsiteX25" fmla="*/ 1511300 w 3230563"/>
                  <a:gd name="connsiteY25" fmla="*/ 203729 h 1008063"/>
                  <a:gd name="connsiteX26" fmla="*/ 1441451 w 3230563"/>
                  <a:gd name="connsiteY26" fmla="*/ 203201 h 1008063"/>
                  <a:gd name="connsiteX27" fmla="*/ 709613 w 3230563"/>
                  <a:gd name="connsiteY27" fmla="*/ 548217 h 1008063"/>
                  <a:gd name="connsiteX28" fmla="*/ 1057805 w 3230563"/>
                  <a:gd name="connsiteY28" fmla="*/ 1003301 h 1008063"/>
                  <a:gd name="connsiteX29" fmla="*/ 982133 w 3230563"/>
                  <a:gd name="connsiteY29" fmla="*/ 1005947 h 1008063"/>
                  <a:gd name="connsiteX30" fmla="*/ 671513 w 3230563"/>
                  <a:gd name="connsiteY30" fmla="*/ 573617 h 1008063"/>
                  <a:gd name="connsiteX31" fmla="*/ 115359 w 3230563"/>
                  <a:gd name="connsiteY31" fmla="*/ 855664 h 1008063"/>
                  <a:gd name="connsiteX32" fmla="*/ 78847 w 3230563"/>
                  <a:gd name="connsiteY32" fmla="*/ 1007535 h 1008063"/>
                  <a:gd name="connsiteX33" fmla="*/ 0 w 3230563"/>
                  <a:gd name="connsiteY33" fmla="*/ 1005946 h 1008063"/>
                  <a:gd name="connsiteX0" fmla="*/ 0 w 3230563"/>
                  <a:gd name="connsiteY0" fmla="*/ 1005946 h 1008063"/>
                  <a:gd name="connsiteX1" fmla="*/ 28045 w 3230563"/>
                  <a:gd name="connsiteY1" fmla="*/ 877359 h 1008063"/>
                  <a:gd name="connsiteX2" fmla="*/ 231775 w 3230563"/>
                  <a:gd name="connsiteY2" fmla="*/ 745597 h 1008063"/>
                  <a:gd name="connsiteX3" fmla="*/ 1742018 w 3230563"/>
                  <a:gd name="connsiteY3" fmla="*/ 2646 h 1008063"/>
                  <a:gd name="connsiteX4" fmla="*/ 1842559 w 3230563"/>
                  <a:gd name="connsiteY4" fmla="*/ 2647 h 1008063"/>
                  <a:gd name="connsiteX5" fmla="*/ 1653117 w 3230563"/>
                  <a:gd name="connsiteY5" fmla="*/ 101071 h 1008063"/>
                  <a:gd name="connsiteX6" fmla="*/ 2196571 w 3230563"/>
                  <a:gd name="connsiteY6" fmla="*/ 1588 h 1008063"/>
                  <a:gd name="connsiteX7" fmla="*/ 2335742 w 3230563"/>
                  <a:gd name="connsiteY7" fmla="*/ 0 h 1008063"/>
                  <a:gd name="connsiteX8" fmla="*/ 1911880 w 3230563"/>
                  <a:gd name="connsiteY8" fmla="*/ 95251 h 1008063"/>
                  <a:gd name="connsiteX9" fmla="*/ 3230563 w 3230563"/>
                  <a:gd name="connsiteY9" fmla="*/ 60325 h 1008063"/>
                  <a:gd name="connsiteX10" fmla="*/ 3161771 w 3230563"/>
                  <a:gd name="connsiteY10" fmla="*/ 107952 h 1008063"/>
                  <a:gd name="connsiteX11" fmla="*/ 2853267 w 3230563"/>
                  <a:gd name="connsiteY11" fmla="*/ 110067 h 1008063"/>
                  <a:gd name="connsiteX12" fmla="*/ 2866496 w 3230563"/>
                  <a:gd name="connsiteY12" fmla="*/ 283634 h 1008063"/>
                  <a:gd name="connsiteX13" fmla="*/ 2808288 w 3230563"/>
                  <a:gd name="connsiteY13" fmla="*/ 324380 h 1008063"/>
                  <a:gd name="connsiteX14" fmla="*/ 2792413 w 3230563"/>
                  <a:gd name="connsiteY14" fmla="*/ 116417 h 1008063"/>
                  <a:gd name="connsiteX15" fmla="*/ 2374900 w 3230563"/>
                  <a:gd name="connsiteY15" fmla="*/ 129117 h 1008063"/>
                  <a:gd name="connsiteX16" fmla="*/ 2426230 w 3230563"/>
                  <a:gd name="connsiteY16" fmla="*/ 552451 h 1008063"/>
                  <a:gd name="connsiteX17" fmla="*/ 2364318 w 3230563"/>
                  <a:gd name="connsiteY17" fmla="*/ 587904 h 1008063"/>
                  <a:gd name="connsiteX18" fmla="*/ 2317750 w 3230563"/>
                  <a:gd name="connsiteY18" fmla="*/ 130704 h 1008063"/>
                  <a:gd name="connsiteX19" fmla="*/ 1839913 w 3230563"/>
                  <a:gd name="connsiteY19" fmla="*/ 141817 h 1008063"/>
                  <a:gd name="connsiteX20" fmla="*/ 1577446 w 3230563"/>
                  <a:gd name="connsiteY20" fmla="*/ 184151 h 1008063"/>
                  <a:gd name="connsiteX21" fmla="*/ 1882246 w 3230563"/>
                  <a:gd name="connsiteY21" fmla="*/ 514351 h 1008063"/>
                  <a:gd name="connsiteX22" fmla="*/ 1328209 w 3230563"/>
                  <a:gd name="connsiteY22" fmla="*/ 1008063 h 1008063"/>
                  <a:gd name="connsiteX23" fmla="*/ 1259418 w 3230563"/>
                  <a:gd name="connsiteY23" fmla="*/ 1007534 h 1008063"/>
                  <a:gd name="connsiteX24" fmla="*/ 1784880 w 3230563"/>
                  <a:gd name="connsiteY24" fmla="*/ 518584 h 1008063"/>
                  <a:gd name="connsiteX25" fmla="*/ 1511300 w 3230563"/>
                  <a:gd name="connsiteY25" fmla="*/ 203729 h 1008063"/>
                  <a:gd name="connsiteX26" fmla="*/ 1441451 w 3230563"/>
                  <a:gd name="connsiteY26" fmla="*/ 203201 h 1008063"/>
                  <a:gd name="connsiteX27" fmla="*/ 709613 w 3230563"/>
                  <a:gd name="connsiteY27" fmla="*/ 548217 h 1008063"/>
                  <a:gd name="connsiteX28" fmla="*/ 1057805 w 3230563"/>
                  <a:gd name="connsiteY28" fmla="*/ 1003301 h 1008063"/>
                  <a:gd name="connsiteX29" fmla="*/ 982133 w 3230563"/>
                  <a:gd name="connsiteY29" fmla="*/ 1005947 h 1008063"/>
                  <a:gd name="connsiteX30" fmla="*/ 671513 w 3230563"/>
                  <a:gd name="connsiteY30" fmla="*/ 573617 h 1008063"/>
                  <a:gd name="connsiteX31" fmla="*/ 115359 w 3230563"/>
                  <a:gd name="connsiteY31" fmla="*/ 855664 h 1008063"/>
                  <a:gd name="connsiteX32" fmla="*/ 78847 w 3230563"/>
                  <a:gd name="connsiteY32" fmla="*/ 1007535 h 1008063"/>
                  <a:gd name="connsiteX33" fmla="*/ 0 w 3230563"/>
                  <a:gd name="connsiteY33" fmla="*/ 1005946 h 1008063"/>
                  <a:gd name="connsiteX0" fmla="*/ 0 w 3230563"/>
                  <a:gd name="connsiteY0" fmla="*/ 1005946 h 1008063"/>
                  <a:gd name="connsiteX1" fmla="*/ 28045 w 3230563"/>
                  <a:gd name="connsiteY1" fmla="*/ 877359 h 1008063"/>
                  <a:gd name="connsiteX2" fmla="*/ 231775 w 3230563"/>
                  <a:gd name="connsiteY2" fmla="*/ 745597 h 1008063"/>
                  <a:gd name="connsiteX3" fmla="*/ 1742018 w 3230563"/>
                  <a:gd name="connsiteY3" fmla="*/ 2646 h 1008063"/>
                  <a:gd name="connsiteX4" fmla="*/ 1842559 w 3230563"/>
                  <a:gd name="connsiteY4" fmla="*/ 2647 h 1008063"/>
                  <a:gd name="connsiteX5" fmla="*/ 1653117 w 3230563"/>
                  <a:gd name="connsiteY5" fmla="*/ 101071 h 1008063"/>
                  <a:gd name="connsiteX6" fmla="*/ 2196571 w 3230563"/>
                  <a:gd name="connsiteY6" fmla="*/ 1588 h 1008063"/>
                  <a:gd name="connsiteX7" fmla="*/ 2335742 w 3230563"/>
                  <a:gd name="connsiteY7" fmla="*/ 0 h 1008063"/>
                  <a:gd name="connsiteX8" fmla="*/ 1911880 w 3230563"/>
                  <a:gd name="connsiteY8" fmla="*/ 95251 h 1008063"/>
                  <a:gd name="connsiteX9" fmla="*/ 3230563 w 3230563"/>
                  <a:gd name="connsiteY9" fmla="*/ 60325 h 1008063"/>
                  <a:gd name="connsiteX10" fmla="*/ 3161771 w 3230563"/>
                  <a:gd name="connsiteY10" fmla="*/ 107952 h 1008063"/>
                  <a:gd name="connsiteX11" fmla="*/ 2853267 w 3230563"/>
                  <a:gd name="connsiteY11" fmla="*/ 110067 h 1008063"/>
                  <a:gd name="connsiteX12" fmla="*/ 2866496 w 3230563"/>
                  <a:gd name="connsiteY12" fmla="*/ 283634 h 1008063"/>
                  <a:gd name="connsiteX13" fmla="*/ 2808288 w 3230563"/>
                  <a:gd name="connsiteY13" fmla="*/ 324380 h 1008063"/>
                  <a:gd name="connsiteX14" fmla="*/ 2792413 w 3230563"/>
                  <a:gd name="connsiteY14" fmla="*/ 116417 h 1008063"/>
                  <a:gd name="connsiteX15" fmla="*/ 2374900 w 3230563"/>
                  <a:gd name="connsiteY15" fmla="*/ 129117 h 1008063"/>
                  <a:gd name="connsiteX16" fmla="*/ 2426230 w 3230563"/>
                  <a:gd name="connsiteY16" fmla="*/ 552451 h 1008063"/>
                  <a:gd name="connsiteX17" fmla="*/ 2364318 w 3230563"/>
                  <a:gd name="connsiteY17" fmla="*/ 587904 h 1008063"/>
                  <a:gd name="connsiteX18" fmla="*/ 2317750 w 3230563"/>
                  <a:gd name="connsiteY18" fmla="*/ 130704 h 1008063"/>
                  <a:gd name="connsiteX19" fmla="*/ 1839913 w 3230563"/>
                  <a:gd name="connsiteY19" fmla="*/ 141817 h 1008063"/>
                  <a:gd name="connsiteX20" fmla="*/ 1577446 w 3230563"/>
                  <a:gd name="connsiteY20" fmla="*/ 184151 h 1008063"/>
                  <a:gd name="connsiteX21" fmla="*/ 1848909 w 3230563"/>
                  <a:gd name="connsiteY21" fmla="*/ 509589 h 1008063"/>
                  <a:gd name="connsiteX22" fmla="*/ 1328209 w 3230563"/>
                  <a:gd name="connsiteY22" fmla="*/ 1008063 h 1008063"/>
                  <a:gd name="connsiteX23" fmla="*/ 1259418 w 3230563"/>
                  <a:gd name="connsiteY23" fmla="*/ 1007534 h 1008063"/>
                  <a:gd name="connsiteX24" fmla="*/ 1784880 w 3230563"/>
                  <a:gd name="connsiteY24" fmla="*/ 518584 h 1008063"/>
                  <a:gd name="connsiteX25" fmla="*/ 1511300 w 3230563"/>
                  <a:gd name="connsiteY25" fmla="*/ 203729 h 1008063"/>
                  <a:gd name="connsiteX26" fmla="*/ 1441451 w 3230563"/>
                  <a:gd name="connsiteY26" fmla="*/ 203201 h 1008063"/>
                  <a:gd name="connsiteX27" fmla="*/ 709613 w 3230563"/>
                  <a:gd name="connsiteY27" fmla="*/ 548217 h 1008063"/>
                  <a:gd name="connsiteX28" fmla="*/ 1057805 w 3230563"/>
                  <a:gd name="connsiteY28" fmla="*/ 1003301 h 1008063"/>
                  <a:gd name="connsiteX29" fmla="*/ 982133 w 3230563"/>
                  <a:gd name="connsiteY29" fmla="*/ 1005947 h 1008063"/>
                  <a:gd name="connsiteX30" fmla="*/ 671513 w 3230563"/>
                  <a:gd name="connsiteY30" fmla="*/ 573617 h 1008063"/>
                  <a:gd name="connsiteX31" fmla="*/ 115359 w 3230563"/>
                  <a:gd name="connsiteY31" fmla="*/ 855664 h 1008063"/>
                  <a:gd name="connsiteX32" fmla="*/ 78847 w 3230563"/>
                  <a:gd name="connsiteY32" fmla="*/ 1007535 h 1008063"/>
                  <a:gd name="connsiteX33" fmla="*/ 0 w 3230563"/>
                  <a:gd name="connsiteY33" fmla="*/ 1005946 h 1008063"/>
                  <a:gd name="connsiteX0" fmla="*/ 0 w 3230563"/>
                  <a:gd name="connsiteY0" fmla="*/ 1005946 h 1008063"/>
                  <a:gd name="connsiteX1" fmla="*/ 28045 w 3230563"/>
                  <a:gd name="connsiteY1" fmla="*/ 877359 h 1008063"/>
                  <a:gd name="connsiteX2" fmla="*/ 231775 w 3230563"/>
                  <a:gd name="connsiteY2" fmla="*/ 745597 h 1008063"/>
                  <a:gd name="connsiteX3" fmla="*/ 1742018 w 3230563"/>
                  <a:gd name="connsiteY3" fmla="*/ 2646 h 1008063"/>
                  <a:gd name="connsiteX4" fmla="*/ 1842559 w 3230563"/>
                  <a:gd name="connsiteY4" fmla="*/ 2647 h 1008063"/>
                  <a:gd name="connsiteX5" fmla="*/ 1653117 w 3230563"/>
                  <a:gd name="connsiteY5" fmla="*/ 101071 h 1008063"/>
                  <a:gd name="connsiteX6" fmla="*/ 2196571 w 3230563"/>
                  <a:gd name="connsiteY6" fmla="*/ 1588 h 1008063"/>
                  <a:gd name="connsiteX7" fmla="*/ 2335742 w 3230563"/>
                  <a:gd name="connsiteY7" fmla="*/ 0 h 1008063"/>
                  <a:gd name="connsiteX8" fmla="*/ 1911880 w 3230563"/>
                  <a:gd name="connsiteY8" fmla="*/ 95251 h 1008063"/>
                  <a:gd name="connsiteX9" fmla="*/ 3230563 w 3230563"/>
                  <a:gd name="connsiteY9" fmla="*/ 60325 h 1008063"/>
                  <a:gd name="connsiteX10" fmla="*/ 3161771 w 3230563"/>
                  <a:gd name="connsiteY10" fmla="*/ 107952 h 1008063"/>
                  <a:gd name="connsiteX11" fmla="*/ 2853267 w 3230563"/>
                  <a:gd name="connsiteY11" fmla="*/ 110067 h 1008063"/>
                  <a:gd name="connsiteX12" fmla="*/ 2866496 w 3230563"/>
                  <a:gd name="connsiteY12" fmla="*/ 283634 h 1008063"/>
                  <a:gd name="connsiteX13" fmla="*/ 2808288 w 3230563"/>
                  <a:gd name="connsiteY13" fmla="*/ 324380 h 1008063"/>
                  <a:gd name="connsiteX14" fmla="*/ 2792413 w 3230563"/>
                  <a:gd name="connsiteY14" fmla="*/ 116417 h 1008063"/>
                  <a:gd name="connsiteX15" fmla="*/ 2374900 w 3230563"/>
                  <a:gd name="connsiteY15" fmla="*/ 129117 h 1008063"/>
                  <a:gd name="connsiteX16" fmla="*/ 2426230 w 3230563"/>
                  <a:gd name="connsiteY16" fmla="*/ 552451 h 1008063"/>
                  <a:gd name="connsiteX17" fmla="*/ 2364318 w 3230563"/>
                  <a:gd name="connsiteY17" fmla="*/ 587904 h 1008063"/>
                  <a:gd name="connsiteX18" fmla="*/ 2317750 w 3230563"/>
                  <a:gd name="connsiteY18" fmla="*/ 130704 h 1008063"/>
                  <a:gd name="connsiteX19" fmla="*/ 1839913 w 3230563"/>
                  <a:gd name="connsiteY19" fmla="*/ 141817 h 1008063"/>
                  <a:gd name="connsiteX20" fmla="*/ 1577446 w 3230563"/>
                  <a:gd name="connsiteY20" fmla="*/ 184151 h 1008063"/>
                  <a:gd name="connsiteX21" fmla="*/ 1858434 w 3230563"/>
                  <a:gd name="connsiteY21" fmla="*/ 511176 h 1008063"/>
                  <a:gd name="connsiteX22" fmla="*/ 1328209 w 3230563"/>
                  <a:gd name="connsiteY22" fmla="*/ 1008063 h 1008063"/>
                  <a:gd name="connsiteX23" fmla="*/ 1259418 w 3230563"/>
                  <a:gd name="connsiteY23" fmla="*/ 1007534 h 1008063"/>
                  <a:gd name="connsiteX24" fmla="*/ 1784880 w 3230563"/>
                  <a:gd name="connsiteY24" fmla="*/ 518584 h 1008063"/>
                  <a:gd name="connsiteX25" fmla="*/ 1511300 w 3230563"/>
                  <a:gd name="connsiteY25" fmla="*/ 203729 h 1008063"/>
                  <a:gd name="connsiteX26" fmla="*/ 1441451 w 3230563"/>
                  <a:gd name="connsiteY26" fmla="*/ 203201 h 1008063"/>
                  <a:gd name="connsiteX27" fmla="*/ 709613 w 3230563"/>
                  <a:gd name="connsiteY27" fmla="*/ 548217 h 1008063"/>
                  <a:gd name="connsiteX28" fmla="*/ 1057805 w 3230563"/>
                  <a:gd name="connsiteY28" fmla="*/ 1003301 h 1008063"/>
                  <a:gd name="connsiteX29" fmla="*/ 982133 w 3230563"/>
                  <a:gd name="connsiteY29" fmla="*/ 1005947 h 1008063"/>
                  <a:gd name="connsiteX30" fmla="*/ 671513 w 3230563"/>
                  <a:gd name="connsiteY30" fmla="*/ 573617 h 1008063"/>
                  <a:gd name="connsiteX31" fmla="*/ 115359 w 3230563"/>
                  <a:gd name="connsiteY31" fmla="*/ 855664 h 1008063"/>
                  <a:gd name="connsiteX32" fmla="*/ 78847 w 3230563"/>
                  <a:gd name="connsiteY32" fmla="*/ 1007535 h 1008063"/>
                  <a:gd name="connsiteX33" fmla="*/ 0 w 3230563"/>
                  <a:gd name="connsiteY33" fmla="*/ 1005946 h 100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230563" h="1008063">
                    <a:moveTo>
                      <a:pt x="0" y="1005946"/>
                    </a:moveTo>
                    <a:lnTo>
                      <a:pt x="28045" y="877359"/>
                    </a:lnTo>
                    <a:lnTo>
                      <a:pt x="231775" y="745597"/>
                    </a:lnTo>
                    <a:lnTo>
                      <a:pt x="1742018" y="2646"/>
                    </a:lnTo>
                    <a:lnTo>
                      <a:pt x="1842559" y="2647"/>
                    </a:lnTo>
                    <a:lnTo>
                      <a:pt x="1653117" y="101071"/>
                    </a:lnTo>
                    <a:lnTo>
                      <a:pt x="2196571" y="1588"/>
                    </a:lnTo>
                    <a:lnTo>
                      <a:pt x="2335742" y="0"/>
                    </a:lnTo>
                    <a:lnTo>
                      <a:pt x="1911880" y="95251"/>
                    </a:lnTo>
                    <a:lnTo>
                      <a:pt x="3230563" y="60325"/>
                    </a:lnTo>
                    <a:lnTo>
                      <a:pt x="3161771" y="107952"/>
                    </a:lnTo>
                    <a:lnTo>
                      <a:pt x="2853267" y="110067"/>
                    </a:lnTo>
                    <a:lnTo>
                      <a:pt x="2866496" y="283634"/>
                    </a:lnTo>
                    <a:lnTo>
                      <a:pt x="2808288" y="324380"/>
                    </a:lnTo>
                    <a:lnTo>
                      <a:pt x="2792413" y="116417"/>
                    </a:lnTo>
                    <a:lnTo>
                      <a:pt x="2374900" y="129117"/>
                    </a:lnTo>
                    <a:lnTo>
                      <a:pt x="2426230" y="552451"/>
                    </a:lnTo>
                    <a:lnTo>
                      <a:pt x="2364318" y="587904"/>
                    </a:lnTo>
                    <a:lnTo>
                      <a:pt x="2317750" y="130704"/>
                    </a:lnTo>
                    <a:lnTo>
                      <a:pt x="1839913" y="141817"/>
                    </a:lnTo>
                    <a:lnTo>
                      <a:pt x="1577446" y="184151"/>
                    </a:lnTo>
                    <a:lnTo>
                      <a:pt x="1858434" y="511176"/>
                    </a:lnTo>
                    <a:lnTo>
                      <a:pt x="1328209" y="1008063"/>
                    </a:lnTo>
                    <a:lnTo>
                      <a:pt x="1259418" y="1007534"/>
                    </a:lnTo>
                    <a:lnTo>
                      <a:pt x="1784880" y="518584"/>
                    </a:lnTo>
                    <a:lnTo>
                      <a:pt x="1511300" y="203729"/>
                    </a:lnTo>
                    <a:lnTo>
                      <a:pt x="1441451" y="203201"/>
                    </a:lnTo>
                    <a:lnTo>
                      <a:pt x="709613" y="548217"/>
                    </a:lnTo>
                    <a:lnTo>
                      <a:pt x="1057805" y="1003301"/>
                    </a:lnTo>
                    <a:lnTo>
                      <a:pt x="982133" y="1005947"/>
                    </a:lnTo>
                    <a:lnTo>
                      <a:pt x="671513" y="573617"/>
                    </a:lnTo>
                    <a:lnTo>
                      <a:pt x="115359" y="855664"/>
                    </a:lnTo>
                    <a:lnTo>
                      <a:pt x="78847" y="1007535"/>
                    </a:lnTo>
                    <a:lnTo>
                      <a:pt x="0" y="1005946"/>
                    </a:lnTo>
                    <a:close/>
                  </a:path>
                </a:pathLst>
              </a:custGeom>
              <a:solidFill>
                <a:srgbClr val="C00000"/>
              </a:solidFill>
              <a:ln w="127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pieren 108"/>
            <p:cNvGrpSpPr/>
            <p:nvPr/>
          </p:nvGrpSpPr>
          <p:grpSpPr>
            <a:xfrm>
              <a:off x="1353711" y="2241731"/>
              <a:ext cx="3691016" cy="1258189"/>
              <a:chOff x="5127735" y="3474681"/>
              <a:chExt cx="3691016" cy="1258189"/>
            </a:xfrm>
          </p:grpSpPr>
          <p:sp>
            <p:nvSpPr>
              <p:cNvPr id="110" name="Rechteck 109"/>
              <p:cNvSpPr/>
              <p:nvPr/>
            </p:nvSpPr>
            <p:spPr>
              <a:xfrm>
                <a:off x="5127735" y="4526781"/>
                <a:ext cx="1958865" cy="206089"/>
              </a:xfrm>
              <a:prstGeom prst="rect">
                <a:avLst/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" name="Parallelogramm 110"/>
              <p:cNvSpPr/>
              <p:nvPr/>
            </p:nvSpPr>
            <p:spPr>
              <a:xfrm rot="10800000" flipH="1" flipV="1">
                <a:off x="5127738" y="3474681"/>
                <a:ext cx="3691011" cy="1052100"/>
              </a:xfrm>
              <a:prstGeom prst="parallelogram">
                <a:avLst>
                  <a:gd name="adj" fmla="val 164136"/>
                </a:avLst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" name="Parallelogramm 111"/>
              <p:cNvSpPr/>
              <p:nvPr/>
            </p:nvSpPr>
            <p:spPr>
              <a:xfrm rot="5400000" flipV="1">
                <a:off x="7323583" y="3237702"/>
                <a:ext cx="1258188" cy="1732148"/>
              </a:xfrm>
              <a:prstGeom prst="parallelogram">
                <a:avLst>
                  <a:gd name="adj" fmla="val 84072"/>
                </a:avLst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08" name="Gruppieren 107"/>
            <p:cNvGrpSpPr/>
            <p:nvPr/>
          </p:nvGrpSpPr>
          <p:grpSpPr>
            <a:xfrm>
              <a:off x="1353711" y="2007974"/>
              <a:ext cx="3691016" cy="1258189"/>
              <a:chOff x="5127735" y="3474681"/>
              <a:chExt cx="3691016" cy="1258189"/>
            </a:xfrm>
          </p:grpSpPr>
          <p:sp>
            <p:nvSpPr>
              <p:cNvPr id="68" name="Rechteck 67"/>
              <p:cNvSpPr/>
              <p:nvPr/>
            </p:nvSpPr>
            <p:spPr>
              <a:xfrm>
                <a:off x="5127735" y="4526781"/>
                <a:ext cx="1958865" cy="2060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Parallelogramm 68"/>
              <p:cNvSpPr/>
              <p:nvPr/>
            </p:nvSpPr>
            <p:spPr>
              <a:xfrm rot="10800000" flipH="1" flipV="1">
                <a:off x="5127738" y="3474681"/>
                <a:ext cx="3691011" cy="1052100"/>
              </a:xfrm>
              <a:prstGeom prst="parallelogram">
                <a:avLst>
                  <a:gd name="adj" fmla="val 16413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Parallelogramm 69"/>
              <p:cNvSpPr/>
              <p:nvPr/>
            </p:nvSpPr>
            <p:spPr>
              <a:xfrm rot="5400000" flipV="1">
                <a:off x="7323583" y="3237702"/>
                <a:ext cx="1258188" cy="1732148"/>
              </a:xfrm>
              <a:prstGeom prst="parallelogram">
                <a:avLst>
                  <a:gd name="adj" fmla="val 8407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2" name="Gruppieren 121"/>
            <p:cNvGrpSpPr/>
            <p:nvPr/>
          </p:nvGrpSpPr>
          <p:grpSpPr>
            <a:xfrm>
              <a:off x="1353711" y="2003671"/>
              <a:ext cx="3662045" cy="1055379"/>
              <a:chOff x="1479010" y="1301962"/>
              <a:chExt cx="3662045" cy="1055379"/>
            </a:xfrm>
          </p:grpSpPr>
          <p:grpSp>
            <p:nvGrpSpPr>
              <p:cNvPr id="123" name="Gruppieren 122"/>
              <p:cNvGrpSpPr/>
              <p:nvPr/>
            </p:nvGrpSpPr>
            <p:grpSpPr>
              <a:xfrm>
                <a:off x="1479010" y="1830995"/>
                <a:ext cx="1836464" cy="526346"/>
                <a:chOff x="665699" y="1038425"/>
                <a:chExt cx="1836464" cy="526346"/>
              </a:xfrm>
            </p:grpSpPr>
            <p:sp>
              <p:nvSpPr>
                <p:cNvPr id="142" name="Parallelogramm 141"/>
                <p:cNvSpPr/>
                <p:nvPr/>
              </p:nvSpPr>
              <p:spPr>
                <a:xfrm rot="10800000" flipH="1" flipV="1">
                  <a:off x="666163" y="1038425"/>
                  <a:ext cx="1836000" cy="526346"/>
                </a:xfrm>
                <a:prstGeom prst="parallelogram">
                  <a:avLst>
                    <a:gd name="adj" fmla="val 16413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Freihandform 142"/>
                <p:cNvSpPr/>
                <p:nvPr/>
              </p:nvSpPr>
              <p:spPr>
                <a:xfrm>
                  <a:off x="665699" y="1177442"/>
                  <a:ext cx="966788" cy="374650"/>
                </a:xfrm>
                <a:custGeom>
                  <a:avLst/>
                  <a:gdLst>
                    <a:gd name="connsiteX0" fmla="*/ 0 w 957263"/>
                    <a:gd name="connsiteY0" fmla="*/ 357187 h 357187"/>
                    <a:gd name="connsiteX1" fmla="*/ 842963 w 957263"/>
                    <a:gd name="connsiteY1" fmla="*/ 0 h 357187"/>
                    <a:gd name="connsiteX2" fmla="*/ 957263 w 957263"/>
                    <a:gd name="connsiteY2" fmla="*/ 355600 h 357187"/>
                    <a:gd name="connsiteX3" fmla="*/ 0 w 957263"/>
                    <a:gd name="connsiteY3" fmla="*/ 357187 h 357187"/>
                    <a:gd name="connsiteX0" fmla="*/ 0 w 963613"/>
                    <a:gd name="connsiteY0" fmla="*/ 360362 h 360362"/>
                    <a:gd name="connsiteX1" fmla="*/ 849313 w 963613"/>
                    <a:gd name="connsiteY1" fmla="*/ 0 h 360362"/>
                    <a:gd name="connsiteX2" fmla="*/ 963613 w 963613"/>
                    <a:gd name="connsiteY2" fmla="*/ 355600 h 360362"/>
                    <a:gd name="connsiteX3" fmla="*/ 0 w 963613"/>
                    <a:gd name="connsiteY3" fmla="*/ 360362 h 360362"/>
                    <a:gd name="connsiteX0" fmla="*/ 0 w 966788"/>
                    <a:gd name="connsiteY0" fmla="*/ 360362 h 360362"/>
                    <a:gd name="connsiteX1" fmla="*/ 849313 w 966788"/>
                    <a:gd name="connsiteY1" fmla="*/ 0 h 360362"/>
                    <a:gd name="connsiteX2" fmla="*/ 966788 w 966788"/>
                    <a:gd name="connsiteY2" fmla="*/ 358775 h 360362"/>
                    <a:gd name="connsiteX3" fmla="*/ 0 w 966788"/>
                    <a:gd name="connsiteY3" fmla="*/ 360362 h 360362"/>
                    <a:gd name="connsiteX0" fmla="*/ 0 w 966788"/>
                    <a:gd name="connsiteY0" fmla="*/ 374650 h 374650"/>
                    <a:gd name="connsiteX1" fmla="*/ 828676 w 966788"/>
                    <a:gd name="connsiteY1" fmla="*/ 0 h 374650"/>
                    <a:gd name="connsiteX2" fmla="*/ 966788 w 966788"/>
                    <a:gd name="connsiteY2" fmla="*/ 373063 h 374650"/>
                    <a:gd name="connsiteX3" fmla="*/ 0 w 966788"/>
                    <a:gd name="connsiteY3" fmla="*/ 374650 h 374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6788" h="374650">
                      <a:moveTo>
                        <a:pt x="0" y="374650"/>
                      </a:moveTo>
                      <a:lnTo>
                        <a:pt x="828676" y="0"/>
                      </a:lnTo>
                      <a:lnTo>
                        <a:pt x="966788" y="373063"/>
                      </a:lnTo>
                      <a:lnTo>
                        <a:pt x="0" y="3746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4" name="Freihandform 143"/>
                <p:cNvSpPr/>
                <p:nvPr/>
              </p:nvSpPr>
              <p:spPr>
                <a:xfrm>
                  <a:off x="1491200" y="1058012"/>
                  <a:ext cx="944561" cy="496887"/>
                </a:xfrm>
                <a:custGeom>
                  <a:avLst/>
                  <a:gdLst>
                    <a:gd name="connsiteX0" fmla="*/ 0 w 1009650"/>
                    <a:gd name="connsiteY0" fmla="*/ 171450 h 520700"/>
                    <a:gd name="connsiteX1" fmla="*/ 1009650 w 1009650"/>
                    <a:gd name="connsiteY1" fmla="*/ 0 h 520700"/>
                    <a:gd name="connsiteX2" fmla="*/ 119062 w 1009650"/>
                    <a:gd name="connsiteY2" fmla="*/ 520700 h 520700"/>
                    <a:gd name="connsiteX0" fmla="*/ 0 w 1028700"/>
                    <a:gd name="connsiteY0" fmla="*/ 152400 h 520700"/>
                    <a:gd name="connsiteX1" fmla="*/ 1028700 w 1028700"/>
                    <a:gd name="connsiteY1" fmla="*/ 0 h 520700"/>
                    <a:gd name="connsiteX2" fmla="*/ 138112 w 1028700"/>
                    <a:gd name="connsiteY2" fmla="*/ 520700 h 520700"/>
                    <a:gd name="connsiteX0" fmla="*/ 0 w 1028700"/>
                    <a:gd name="connsiteY0" fmla="*/ 152400 h 528637"/>
                    <a:gd name="connsiteX1" fmla="*/ 1028700 w 1028700"/>
                    <a:gd name="connsiteY1" fmla="*/ 0 h 528637"/>
                    <a:gd name="connsiteX2" fmla="*/ 141287 w 1028700"/>
                    <a:gd name="connsiteY2" fmla="*/ 528637 h 528637"/>
                    <a:gd name="connsiteX0" fmla="*/ 0 w 1033462"/>
                    <a:gd name="connsiteY0" fmla="*/ 152400 h 528637"/>
                    <a:gd name="connsiteX1" fmla="*/ 1033462 w 1033462"/>
                    <a:gd name="connsiteY1" fmla="*/ 0 h 528637"/>
                    <a:gd name="connsiteX2" fmla="*/ 141287 w 1033462"/>
                    <a:gd name="connsiteY2" fmla="*/ 528637 h 528637"/>
                    <a:gd name="connsiteX0" fmla="*/ 0 w 1036637"/>
                    <a:gd name="connsiteY0" fmla="*/ 150813 h 527050"/>
                    <a:gd name="connsiteX1" fmla="*/ 1036637 w 1036637"/>
                    <a:gd name="connsiteY1" fmla="*/ 0 h 527050"/>
                    <a:gd name="connsiteX2" fmla="*/ 141287 w 1036637"/>
                    <a:gd name="connsiteY2" fmla="*/ 527050 h 527050"/>
                    <a:gd name="connsiteX0" fmla="*/ 0 w 1035049"/>
                    <a:gd name="connsiteY0" fmla="*/ 150813 h 527050"/>
                    <a:gd name="connsiteX1" fmla="*/ 1035049 w 1035049"/>
                    <a:gd name="connsiteY1" fmla="*/ 0 h 527050"/>
                    <a:gd name="connsiteX2" fmla="*/ 141287 w 1035049"/>
                    <a:gd name="connsiteY2" fmla="*/ 527050 h 527050"/>
                    <a:gd name="connsiteX0" fmla="*/ 0 w 962024"/>
                    <a:gd name="connsiteY0" fmla="*/ 128588 h 504825"/>
                    <a:gd name="connsiteX1" fmla="*/ 962024 w 962024"/>
                    <a:gd name="connsiteY1" fmla="*/ 0 h 504825"/>
                    <a:gd name="connsiteX2" fmla="*/ 141287 w 962024"/>
                    <a:gd name="connsiteY2" fmla="*/ 504825 h 504825"/>
                    <a:gd name="connsiteX0" fmla="*/ 0 w 960436"/>
                    <a:gd name="connsiteY0" fmla="*/ 130175 h 506412"/>
                    <a:gd name="connsiteX1" fmla="*/ 960436 w 960436"/>
                    <a:gd name="connsiteY1" fmla="*/ 0 h 506412"/>
                    <a:gd name="connsiteX2" fmla="*/ 141287 w 960436"/>
                    <a:gd name="connsiteY2" fmla="*/ 506412 h 506412"/>
                    <a:gd name="connsiteX0" fmla="*/ 0 w 985836"/>
                    <a:gd name="connsiteY0" fmla="*/ 123825 h 500062"/>
                    <a:gd name="connsiteX1" fmla="*/ 985836 w 985836"/>
                    <a:gd name="connsiteY1" fmla="*/ 0 h 500062"/>
                    <a:gd name="connsiteX2" fmla="*/ 141287 w 985836"/>
                    <a:gd name="connsiteY2" fmla="*/ 500062 h 500062"/>
                    <a:gd name="connsiteX0" fmla="*/ 0 w 944561"/>
                    <a:gd name="connsiteY0" fmla="*/ 120650 h 496887"/>
                    <a:gd name="connsiteX1" fmla="*/ 944561 w 944561"/>
                    <a:gd name="connsiteY1" fmla="*/ 0 h 496887"/>
                    <a:gd name="connsiteX2" fmla="*/ 141287 w 944561"/>
                    <a:gd name="connsiteY2" fmla="*/ 496887 h 49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4561" h="496887">
                      <a:moveTo>
                        <a:pt x="0" y="120650"/>
                      </a:moveTo>
                      <a:lnTo>
                        <a:pt x="944561" y="0"/>
                      </a:lnTo>
                      <a:lnTo>
                        <a:pt x="141287" y="496887"/>
                      </a:lnTo>
                    </a:path>
                  </a:pathLst>
                </a:custGeom>
                <a:solidFill>
                  <a:schemeClr val="accent1">
                    <a:lumMod val="20000"/>
                    <a:lumOff val="8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5" name="Freihandform 144"/>
                <p:cNvSpPr/>
                <p:nvPr/>
              </p:nvSpPr>
              <p:spPr>
                <a:xfrm>
                  <a:off x="1491201" y="1048486"/>
                  <a:ext cx="942974" cy="130175"/>
                </a:xfrm>
                <a:custGeom>
                  <a:avLst/>
                  <a:gdLst>
                    <a:gd name="connsiteX0" fmla="*/ 0 w 1001713"/>
                    <a:gd name="connsiteY0" fmla="*/ 168275 h 168275"/>
                    <a:gd name="connsiteX1" fmla="*/ 41275 w 1001713"/>
                    <a:gd name="connsiteY1" fmla="*/ 0 h 168275"/>
                    <a:gd name="connsiteX2" fmla="*/ 1001713 w 1001713"/>
                    <a:gd name="connsiteY2" fmla="*/ 1588 h 168275"/>
                    <a:gd name="connsiteX3" fmla="*/ 0 w 1001713"/>
                    <a:gd name="connsiteY3" fmla="*/ 168275 h 168275"/>
                    <a:gd name="connsiteX0" fmla="*/ 0 w 1027113"/>
                    <a:gd name="connsiteY0" fmla="*/ 155575 h 155575"/>
                    <a:gd name="connsiteX1" fmla="*/ 66675 w 1027113"/>
                    <a:gd name="connsiteY1" fmla="*/ 0 h 155575"/>
                    <a:gd name="connsiteX2" fmla="*/ 1027113 w 1027113"/>
                    <a:gd name="connsiteY2" fmla="*/ 1588 h 155575"/>
                    <a:gd name="connsiteX3" fmla="*/ 0 w 1027113"/>
                    <a:gd name="connsiteY3" fmla="*/ 155575 h 155575"/>
                    <a:gd name="connsiteX0" fmla="*/ 0 w 1041400"/>
                    <a:gd name="connsiteY0" fmla="*/ 155575 h 155575"/>
                    <a:gd name="connsiteX1" fmla="*/ 66675 w 1041400"/>
                    <a:gd name="connsiteY1" fmla="*/ 0 h 155575"/>
                    <a:gd name="connsiteX2" fmla="*/ 1041400 w 1041400"/>
                    <a:gd name="connsiteY2" fmla="*/ 1 h 155575"/>
                    <a:gd name="connsiteX3" fmla="*/ 0 w 1041400"/>
                    <a:gd name="connsiteY3" fmla="*/ 155575 h 155575"/>
                    <a:gd name="connsiteX0" fmla="*/ 0 w 1039812"/>
                    <a:gd name="connsiteY0" fmla="*/ 155575 h 155575"/>
                    <a:gd name="connsiteX1" fmla="*/ 66675 w 1039812"/>
                    <a:gd name="connsiteY1" fmla="*/ 0 h 155575"/>
                    <a:gd name="connsiteX2" fmla="*/ 1039812 w 1039812"/>
                    <a:gd name="connsiteY2" fmla="*/ 1589 h 155575"/>
                    <a:gd name="connsiteX3" fmla="*/ 0 w 1039812"/>
                    <a:gd name="connsiteY3" fmla="*/ 155575 h 155575"/>
                    <a:gd name="connsiteX0" fmla="*/ 0 w 1039812"/>
                    <a:gd name="connsiteY0" fmla="*/ 153986 h 153986"/>
                    <a:gd name="connsiteX1" fmla="*/ 44450 w 1039812"/>
                    <a:gd name="connsiteY1" fmla="*/ 7936 h 153986"/>
                    <a:gd name="connsiteX2" fmla="*/ 1039812 w 1039812"/>
                    <a:gd name="connsiteY2" fmla="*/ 0 h 153986"/>
                    <a:gd name="connsiteX3" fmla="*/ 0 w 1039812"/>
                    <a:gd name="connsiteY3" fmla="*/ 153986 h 153986"/>
                    <a:gd name="connsiteX0" fmla="*/ 0 w 923924"/>
                    <a:gd name="connsiteY0" fmla="*/ 146050 h 146050"/>
                    <a:gd name="connsiteX1" fmla="*/ 44450 w 923924"/>
                    <a:gd name="connsiteY1" fmla="*/ 0 h 146050"/>
                    <a:gd name="connsiteX2" fmla="*/ 923924 w 923924"/>
                    <a:gd name="connsiteY2" fmla="*/ 9526 h 146050"/>
                    <a:gd name="connsiteX3" fmla="*/ 0 w 923924"/>
                    <a:gd name="connsiteY3" fmla="*/ 146050 h 146050"/>
                    <a:gd name="connsiteX0" fmla="*/ 0 w 698499"/>
                    <a:gd name="connsiteY0" fmla="*/ 298449 h 298449"/>
                    <a:gd name="connsiteX1" fmla="*/ 44450 w 698499"/>
                    <a:gd name="connsiteY1" fmla="*/ 152399 h 298449"/>
                    <a:gd name="connsiteX2" fmla="*/ 698499 w 698499"/>
                    <a:gd name="connsiteY2" fmla="*/ 0 h 298449"/>
                    <a:gd name="connsiteX3" fmla="*/ 0 w 698499"/>
                    <a:gd name="connsiteY3" fmla="*/ 298449 h 298449"/>
                    <a:gd name="connsiteX0" fmla="*/ 0 w 966787"/>
                    <a:gd name="connsiteY0" fmla="*/ 146050 h 146050"/>
                    <a:gd name="connsiteX1" fmla="*/ 44450 w 966787"/>
                    <a:gd name="connsiteY1" fmla="*/ 0 h 146050"/>
                    <a:gd name="connsiteX2" fmla="*/ 966787 w 966787"/>
                    <a:gd name="connsiteY2" fmla="*/ 19051 h 146050"/>
                    <a:gd name="connsiteX3" fmla="*/ 0 w 966787"/>
                    <a:gd name="connsiteY3" fmla="*/ 146050 h 146050"/>
                    <a:gd name="connsiteX0" fmla="*/ 0 w 981074"/>
                    <a:gd name="connsiteY0" fmla="*/ 219074 h 219074"/>
                    <a:gd name="connsiteX1" fmla="*/ 44450 w 981074"/>
                    <a:gd name="connsiteY1" fmla="*/ 73024 h 219074"/>
                    <a:gd name="connsiteX2" fmla="*/ 981074 w 981074"/>
                    <a:gd name="connsiteY2" fmla="*/ 0 h 219074"/>
                    <a:gd name="connsiteX3" fmla="*/ 0 w 981074"/>
                    <a:gd name="connsiteY3" fmla="*/ 219074 h 219074"/>
                    <a:gd name="connsiteX0" fmla="*/ 0 w 942974"/>
                    <a:gd name="connsiteY0" fmla="*/ 146050 h 146050"/>
                    <a:gd name="connsiteX1" fmla="*/ 44450 w 942974"/>
                    <a:gd name="connsiteY1" fmla="*/ 0 h 146050"/>
                    <a:gd name="connsiteX2" fmla="*/ 942974 w 942974"/>
                    <a:gd name="connsiteY2" fmla="*/ 23813 h 146050"/>
                    <a:gd name="connsiteX3" fmla="*/ 0 w 942974"/>
                    <a:gd name="connsiteY3" fmla="*/ 146050 h 146050"/>
                    <a:gd name="connsiteX0" fmla="*/ 0 w 942974"/>
                    <a:gd name="connsiteY0" fmla="*/ 130175 h 130175"/>
                    <a:gd name="connsiteX1" fmla="*/ 44450 w 942974"/>
                    <a:gd name="connsiteY1" fmla="*/ 0 h 130175"/>
                    <a:gd name="connsiteX2" fmla="*/ 942974 w 942974"/>
                    <a:gd name="connsiteY2" fmla="*/ 7938 h 130175"/>
                    <a:gd name="connsiteX3" fmla="*/ 0 w 942974"/>
                    <a:gd name="connsiteY3" fmla="*/ 130175 h 130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2974" h="130175">
                      <a:moveTo>
                        <a:pt x="0" y="130175"/>
                      </a:moveTo>
                      <a:lnTo>
                        <a:pt x="44450" y="0"/>
                      </a:lnTo>
                      <a:lnTo>
                        <a:pt x="942974" y="7938"/>
                      </a:lnTo>
                      <a:lnTo>
                        <a:pt x="0" y="130175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6" name="Freihandform 145"/>
                <p:cNvSpPr/>
                <p:nvPr/>
              </p:nvSpPr>
              <p:spPr>
                <a:xfrm>
                  <a:off x="689256" y="1040661"/>
                  <a:ext cx="842963" cy="509585"/>
                </a:xfrm>
                <a:custGeom>
                  <a:avLst/>
                  <a:gdLst>
                    <a:gd name="connsiteX0" fmla="*/ 841375 w 884238"/>
                    <a:gd name="connsiteY0" fmla="*/ 166687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17562 w 884238"/>
                    <a:gd name="connsiteY0" fmla="*/ 155574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23912 w 890588"/>
                    <a:gd name="connsiteY0" fmla="*/ 155574 h 527049"/>
                    <a:gd name="connsiteX1" fmla="*/ 890588 w 890588"/>
                    <a:gd name="connsiteY1" fmla="*/ 0 h 527049"/>
                    <a:gd name="connsiteX2" fmla="*/ 0 w 890588"/>
                    <a:gd name="connsiteY2" fmla="*/ 527049 h 527049"/>
                    <a:gd name="connsiteX0" fmla="*/ 823912 w 887413"/>
                    <a:gd name="connsiteY0" fmla="*/ 155574 h 527049"/>
                    <a:gd name="connsiteX1" fmla="*/ 887413 w 887413"/>
                    <a:gd name="connsiteY1" fmla="*/ 0 h 527049"/>
                    <a:gd name="connsiteX2" fmla="*/ 0 w 887413"/>
                    <a:gd name="connsiteY2" fmla="*/ 527049 h 527049"/>
                    <a:gd name="connsiteX0" fmla="*/ 823912 w 892175"/>
                    <a:gd name="connsiteY0" fmla="*/ 157161 h 528636"/>
                    <a:gd name="connsiteX1" fmla="*/ 892175 w 892175"/>
                    <a:gd name="connsiteY1" fmla="*/ 0 h 528636"/>
                    <a:gd name="connsiteX2" fmla="*/ 0 w 892175"/>
                    <a:gd name="connsiteY2" fmla="*/ 528636 h 528636"/>
                    <a:gd name="connsiteX0" fmla="*/ 968375 w 968375"/>
                    <a:gd name="connsiteY0" fmla="*/ 373061 h 528636"/>
                    <a:gd name="connsiteX1" fmla="*/ 892175 w 968375"/>
                    <a:gd name="connsiteY1" fmla="*/ 0 h 528636"/>
                    <a:gd name="connsiteX2" fmla="*/ 0 w 968375"/>
                    <a:gd name="connsiteY2" fmla="*/ 528636 h 528636"/>
                    <a:gd name="connsiteX0" fmla="*/ 968375 w 1008063"/>
                    <a:gd name="connsiteY0" fmla="*/ 139698 h 295273"/>
                    <a:gd name="connsiteX1" fmla="*/ 1008063 w 1008063"/>
                    <a:gd name="connsiteY1" fmla="*/ 0 h 295273"/>
                    <a:gd name="connsiteX2" fmla="*/ 0 w 1008063"/>
                    <a:gd name="connsiteY2" fmla="*/ 295273 h 295273"/>
                    <a:gd name="connsiteX0" fmla="*/ 803275 w 842963"/>
                    <a:gd name="connsiteY0" fmla="*/ 139698 h 509585"/>
                    <a:gd name="connsiteX1" fmla="*/ 842963 w 842963"/>
                    <a:gd name="connsiteY1" fmla="*/ 0 h 509585"/>
                    <a:gd name="connsiteX2" fmla="*/ 0 w 842963"/>
                    <a:gd name="connsiteY2" fmla="*/ 509585 h 509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2963" h="509585">
                      <a:moveTo>
                        <a:pt x="803275" y="139698"/>
                      </a:moveTo>
                      <a:lnTo>
                        <a:pt x="842963" y="0"/>
                      </a:lnTo>
                      <a:lnTo>
                        <a:pt x="0" y="509585"/>
                      </a:lnTo>
                    </a:path>
                  </a:pathLst>
                </a:custGeom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24" name="Gruppieren 123"/>
              <p:cNvGrpSpPr/>
              <p:nvPr/>
            </p:nvGrpSpPr>
            <p:grpSpPr>
              <a:xfrm>
                <a:off x="2454347" y="1830994"/>
                <a:ext cx="1836464" cy="526346"/>
                <a:chOff x="665699" y="1038425"/>
                <a:chExt cx="1836464" cy="526346"/>
              </a:xfrm>
            </p:grpSpPr>
            <p:sp>
              <p:nvSpPr>
                <p:cNvPr id="137" name="Parallelogramm 136"/>
                <p:cNvSpPr/>
                <p:nvPr/>
              </p:nvSpPr>
              <p:spPr>
                <a:xfrm rot="10800000" flipH="1" flipV="1">
                  <a:off x="666163" y="1038425"/>
                  <a:ext cx="1836000" cy="526346"/>
                </a:xfrm>
                <a:prstGeom prst="parallelogram">
                  <a:avLst>
                    <a:gd name="adj" fmla="val 16413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8" name="Freihandform 137"/>
                <p:cNvSpPr/>
                <p:nvPr/>
              </p:nvSpPr>
              <p:spPr>
                <a:xfrm>
                  <a:off x="665699" y="1177442"/>
                  <a:ext cx="966788" cy="374650"/>
                </a:xfrm>
                <a:custGeom>
                  <a:avLst/>
                  <a:gdLst>
                    <a:gd name="connsiteX0" fmla="*/ 0 w 957263"/>
                    <a:gd name="connsiteY0" fmla="*/ 357187 h 357187"/>
                    <a:gd name="connsiteX1" fmla="*/ 842963 w 957263"/>
                    <a:gd name="connsiteY1" fmla="*/ 0 h 357187"/>
                    <a:gd name="connsiteX2" fmla="*/ 957263 w 957263"/>
                    <a:gd name="connsiteY2" fmla="*/ 355600 h 357187"/>
                    <a:gd name="connsiteX3" fmla="*/ 0 w 957263"/>
                    <a:gd name="connsiteY3" fmla="*/ 357187 h 357187"/>
                    <a:gd name="connsiteX0" fmla="*/ 0 w 963613"/>
                    <a:gd name="connsiteY0" fmla="*/ 360362 h 360362"/>
                    <a:gd name="connsiteX1" fmla="*/ 849313 w 963613"/>
                    <a:gd name="connsiteY1" fmla="*/ 0 h 360362"/>
                    <a:gd name="connsiteX2" fmla="*/ 963613 w 963613"/>
                    <a:gd name="connsiteY2" fmla="*/ 355600 h 360362"/>
                    <a:gd name="connsiteX3" fmla="*/ 0 w 963613"/>
                    <a:gd name="connsiteY3" fmla="*/ 360362 h 360362"/>
                    <a:gd name="connsiteX0" fmla="*/ 0 w 966788"/>
                    <a:gd name="connsiteY0" fmla="*/ 360362 h 360362"/>
                    <a:gd name="connsiteX1" fmla="*/ 849313 w 966788"/>
                    <a:gd name="connsiteY1" fmla="*/ 0 h 360362"/>
                    <a:gd name="connsiteX2" fmla="*/ 966788 w 966788"/>
                    <a:gd name="connsiteY2" fmla="*/ 358775 h 360362"/>
                    <a:gd name="connsiteX3" fmla="*/ 0 w 966788"/>
                    <a:gd name="connsiteY3" fmla="*/ 360362 h 360362"/>
                    <a:gd name="connsiteX0" fmla="*/ 0 w 966788"/>
                    <a:gd name="connsiteY0" fmla="*/ 374650 h 374650"/>
                    <a:gd name="connsiteX1" fmla="*/ 828676 w 966788"/>
                    <a:gd name="connsiteY1" fmla="*/ 0 h 374650"/>
                    <a:gd name="connsiteX2" fmla="*/ 966788 w 966788"/>
                    <a:gd name="connsiteY2" fmla="*/ 373063 h 374650"/>
                    <a:gd name="connsiteX3" fmla="*/ 0 w 966788"/>
                    <a:gd name="connsiteY3" fmla="*/ 374650 h 374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6788" h="374650">
                      <a:moveTo>
                        <a:pt x="0" y="374650"/>
                      </a:moveTo>
                      <a:lnTo>
                        <a:pt x="828676" y="0"/>
                      </a:lnTo>
                      <a:lnTo>
                        <a:pt x="966788" y="373063"/>
                      </a:lnTo>
                      <a:lnTo>
                        <a:pt x="0" y="3746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9" name="Freihandform 138"/>
                <p:cNvSpPr/>
                <p:nvPr/>
              </p:nvSpPr>
              <p:spPr>
                <a:xfrm>
                  <a:off x="1491200" y="1058012"/>
                  <a:ext cx="944561" cy="496887"/>
                </a:xfrm>
                <a:custGeom>
                  <a:avLst/>
                  <a:gdLst>
                    <a:gd name="connsiteX0" fmla="*/ 0 w 1009650"/>
                    <a:gd name="connsiteY0" fmla="*/ 171450 h 520700"/>
                    <a:gd name="connsiteX1" fmla="*/ 1009650 w 1009650"/>
                    <a:gd name="connsiteY1" fmla="*/ 0 h 520700"/>
                    <a:gd name="connsiteX2" fmla="*/ 119062 w 1009650"/>
                    <a:gd name="connsiteY2" fmla="*/ 520700 h 520700"/>
                    <a:gd name="connsiteX0" fmla="*/ 0 w 1028700"/>
                    <a:gd name="connsiteY0" fmla="*/ 152400 h 520700"/>
                    <a:gd name="connsiteX1" fmla="*/ 1028700 w 1028700"/>
                    <a:gd name="connsiteY1" fmla="*/ 0 h 520700"/>
                    <a:gd name="connsiteX2" fmla="*/ 138112 w 1028700"/>
                    <a:gd name="connsiteY2" fmla="*/ 520700 h 520700"/>
                    <a:gd name="connsiteX0" fmla="*/ 0 w 1028700"/>
                    <a:gd name="connsiteY0" fmla="*/ 152400 h 528637"/>
                    <a:gd name="connsiteX1" fmla="*/ 1028700 w 1028700"/>
                    <a:gd name="connsiteY1" fmla="*/ 0 h 528637"/>
                    <a:gd name="connsiteX2" fmla="*/ 141287 w 1028700"/>
                    <a:gd name="connsiteY2" fmla="*/ 528637 h 528637"/>
                    <a:gd name="connsiteX0" fmla="*/ 0 w 1033462"/>
                    <a:gd name="connsiteY0" fmla="*/ 152400 h 528637"/>
                    <a:gd name="connsiteX1" fmla="*/ 1033462 w 1033462"/>
                    <a:gd name="connsiteY1" fmla="*/ 0 h 528637"/>
                    <a:gd name="connsiteX2" fmla="*/ 141287 w 1033462"/>
                    <a:gd name="connsiteY2" fmla="*/ 528637 h 528637"/>
                    <a:gd name="connsiteX0" fmla="*/ 0 w 1036637"/>
                    <a:gd name="connsiteY0" fmla="*/ 150813 h 527050"/>
                    <a:gd name="connsiteX1" fmla="*/ 1036637 w 1036637"/>
                    <a:gd name="connsiteY1" fmla="*/ 0 h 527050"/>
                    <a:gd name="connsiteX2" fmla="*/ 141287 w 1036637"/>
                    <a:gd name="connsiteY2" fmla="*/ 527050 h 527050"/>
                    <a:gd name="connsiteX0" fmla="*/ 0 w 1035049"/>
                    <a:gd name="connsiteY0" fmla="*/ 150813 h 527050"/>
                    <a:gd name="connsiteX1" fmla="*/ 1035049 w 1035049"/>
                    <a:gd name="connsiteY1" fmla="*/ 0 h 527050"/>
                    <a:gd name="connsiteX2" fmla="*/ 141287 w 1035049"/>
                    <a:gd name="connsiteY2" fmla="*/ 527050 h 527050"/>
                    <a:gd name="connsiteX0" fmla="*/ 0 w 962024"/>
                    <a:gd name="connsiteY0" fmla="*/ 128588 h 504825"/>
                    <a:gd name="connsiteX1" fmla="*/ 962024 w 962024"/>
                    <a:gd name="connsiteY1" fmla="*/ 0 h 504825"/>
                    <a:gd name="connsiteX2" fmla="*/ 141287 w 962024"/>
                    <a:gd name="connsiteY2" fmla="*/ 504825 h 504825"/>
                    <a:gd name="connsiteX0" fmla="*/ 0 w 960436"/>
                    <a:gd name="connsiteY0" fmla="*/ 130175 h 506412"/>
                    <a:gd name="connsiteX1" fmla="*/ 960436 w 960436"/>
                    <a:gd name="connsiteY1" fmla="*/ 0 h 506412"/>
                    <a:gd name="connsiteX2" fmla="*/ 141287 w 960436"/>
                    <a:gd name="connsiteY2" fmla="*/ 506412 h 506412"/>
                    <a:gd name="connsiteX0" fmla="*/ 0 w 985836"/>
                    <a:gd name="connsiteY0" fmla="*/ 123825 h 500062"/>
                    <a:gd name="connsiteX1" fmla="*/ 985836 w 985836"/>
                    <a:gd name="connsiteY1" fmla="*/ 0 h 500062"/>
                    <a:gd name="connsiteX2" fmla="*/ 141287 w 985836"/>
                    <a:gd name="connsiteY2" fmla="*/ 500062 h 500062"/>
                    <a:gd name="connsiteX0" fmla="*/ 0 w 944561"/>
                    <a:gd name="connsiteY0" fmla="*/ 120650 h 496887"/>
                    <a:gd name="connsiteX1" fmla="*/ 944561 w 944561"/>
                    <a:gd name="connsiteY1" fmla="*/ 0 h 496887"/>
                    <a:gd name="connsiteX2" fmla="*/ 141287 w 944561"/>
                    <a:gd name="connsiteY2" fmla="*/ 496887 h 49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4561" h="496887">
                      <a:moveTo>
                        <a:pt x="0" y="120650"/>
                      </a:moveTo>
                      <a:lnTo>
                        <a:pt x="944561" y="0"/>
                      </a:lnTo>
                      <a:lnTo>
                        <a:pt x="141287" y="496887"/>
                      </a:lnTo>
                    </a:path>
                  </a:pathLst>
                </a:custGeom>
                <a:solidFill>
                  <a:schemeClr val="accent1">
                    <a:lumMod val="20000"/>
                    <a:lumOff val="8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Freihandform 139"/>
                <p:cNvSpPr/>
                <p:nvPr/>
              </p:nvSpPr>
              <p:spPr>
                <a:xfrm>
                  <a:off x="1491201" y="1048486"/>
                  <a:ext cx="942974" cy="130175"/>
                </a:xfrm>
                <a:custGeom>
                  <a:avLst/>
                  <a:gdLst>
                    <a:gd name="connsiteX0" fmla="*/ 0 w 1001713"/>
                    <a:gd name="connsiteY0" fmla="*/ 168275 h 168275"/>
                    <a:gd name="connsiteX1" fmla="*/ 41275 w 1001713"/>
                    <a:gd name="connsiteY1" fmla="*/ 0 h 168275"/>
                    <a:gd name="connsiteX2" fmla="*/ 1001713 w 1001713"/>
                    <a:gd name="connsiteY2" fmla="*/ 1588 h 168275"/>
                    <a:gd name="connsiteX3" fmla="*/ 0 w 1001713"/>
                    <a:gd name="connsiteY3" fmla="*/ 168275 h 168275"/>
                    <a:gd name="connsiteX0" fmla="*/ 0 w 1027113"/>
                    <a:gd name="connsiteY0" fmla="*/ 155575 h 155575"/>
                    <a:gd name="connsiteX1" fmla="*/ 66675 w 1027113"/>
                    <a:gd name="connsiteY1" fmla="*/ 0 h 155575"/>
                    <a:gd name="connsiteX2" fmla="*/ 1027113 w 1027113"/>
                    <a:gd name="connsiteY2" fmla="*/ 1588 h 155575"/>
                    <a:gd name="connsiteX3" fmla="*/ 0 w 1027113"/>
                    <a:gd name="connsiteY3" fmla="*/ 155575 h 155575"/>
                    <a:gd name="connsiteX0" fmla="*/ 0 w 1041400"/>
                    <a:gd name="connsiteY0" fmla="*/ 155575 h 155575"/>
                    <a:gd name="connsiteX1" fmla="*/ 66675 w 1041400"/>
                    <a:gd name="connsiteY1" fmla="*/ 0 h 155575"/>
                    <a:gd name="connsiteX2" fmla="*/ 1041400 w 1041400"/>
                    <a:gd name="connsiteY2" fmla="*/ 1 h 155575"/>
                    <a:gd name="connsiteX3" fmla="*/ 0 w 1041400"/>
                    <a:gd name="connsiteY3" fmla="*/ 155575 h 155575"/>
                    <a:gd name="connsiteX0" fmla="*/ 0 w 1039812"/>
                    <a:gd name="connsiteY0" fmla="*/ 155575 h 155575"/>
                    <a:gd name="connsiteX1" fmla="*/ 66675 w 1039812"/>
                    <a:gd name="connsiteY1" fmla="*/ 0 h 155575"/>
                    <a:gd name="connsiteX2" fmla="*/ 1039812 w 1039812"/>
                    <a:gd name="connsiteY2" fmla="*/ 1589 h 155575"/>
                    <a:gd name="connsiteX3" fmla="*/ 0 w 1039812"/>
                    <a:gd name="connsiteY3" fmla="*/ 155575 h 155575"/>
                    <a:gd name="connsiteX0" fmla="*/ 0 w 1039812"/>
                    <a:gd name="connsiteY0" fmla="*/ 153986 h 153986"/>
                    <a:gd name="connsiteX1" fmla="*/ 44450 w 1039812"/>
                    <a:gd name="connsiteY1" fmla="*/ 7936 h 153986"/>
                    <a:gd name="connsiteX2" fmla="*/ 1039812 w 1039812"/>
                    <a:gd name="connsiteY2" fmla="*/ 0 h 153986"/>
                    <a:gd name="connsiteX3" fmla="*/ 0 w 1039812"/>
                    <a:gd name="connsiteY3" fmla="*/ 153986 h 153986"/>
                    <a:gd name="connsiteX0" fmla="*/ 0 w 923924"/>
                    <a:gd name="connsiteY0" fmla="*/ 146050 h 146050"/>
                    <a:gd name="connsiteX1" fmla="*/ 44450 w 923924"/>
                    <a:gd name="connsiteY1" fmla="*/ 0 h 146050"/>
                    <a:gd name="connsiteX2" fmla="*/ 923924 w 923924"/>
                    <a:gd name="connsiteY2" fmla="*/ 9526 h 146050"/>
                    <a:gd name="connsiteX3" fmla="*/ 0 w 923924"/>
                    <a:gd name="connsiteY3" fmla="*/ 146050 h 146050"/>
                    <a:gd name="connsiteX0" fmla="*/ 0 w 698499"/>
                    <a:gd name="connsiteY0" fmla="*/ 298449 h 298449"/>
                    <a:gd name="connsiteX1" fmla="*/ 44450 w 698499"/>
                    <a:gd name="connsiteY1" fmla="*/ 152399 h 298449"/>
                    <a:gd name="connsiteX2" fmla="*/ 698499 w 698499"/>
                    <a:gd name="connsiteY2" fmla="*/ 0 h 298449"/>
                    <a:gd name="connsiteX3" fmla="*/ 0 w 698499"/>
                    <a:gd name="connsiteY3" fmla="*/ 298449 h 298449"/>
                    <a:gd name="connsiteX0" fmla="*/ 0 w 966787"/>
                    <a:gd name="connsiteY0" fmla="*/ 146050 h 146050"/>
                    <a:gd name="connsiteX1" fmla="*/ 44450 w 966787"/>
                    <a:gd name="connsiteY1" fmla="*/ 0 h 146050"/>
                    <a:gd name="connsiteX2" fmla="*/ 966787 w 966787"/>
                    <a:gd name="connsiteY2" fmla="*/ 19051 h 146050"/>
                    <a:gd name="connsiteX3" fmla="*/ 0 w 966787"/>
                    <a:gd name="connsiteY3" fmla="*/ 146050 h 146050"/>
                    <a:gd name="connsiteX0" fmla="*/ 0 w 981074"/>
                    <a:gd name="connsiteY0" fmla="*/ 219074 h 219074"/>
                    <a:gd name="connsiteX1" fmla="*/ 44450 w 981074"/>
                    <a:gd name="connsiteY1" fmla="*/ 73024 h 219074"/>
                    <a:gd name="connsiteX2" fmla="*/ 981074 w 981074"/>
                    <a:gd name="connsiteY2" fmla="*/ 0 h 219074"/>
                    <a:gd name="connsiteX3" fmla="*/ 0 w 981074"/>
                    <a:gd name="connsiteY3" fmla="*/ 219074 h 219074"/>
                    <a:gd name="connsiteX0" fmla="*/ 0 w 942974"/>
                    <a:gd name="connsiteY0" fmla="*/ 146050 h 146050"/>
                    <a:gd name="connsiteX1" fmla="*/ 44450 w 942974"/>
                    <a:gd name="connsiteY1" fmla="*/ 0 h 146050"/>
                    <a:gd name="connsiteX2" fmla="*/ 942974 w 942974"/>
                    <a:gd name="connsiteY2" fmla="*/ 23813 h 146050"/>
                    <a:gd name="connsiteX3" fmla="*/ 0 w 942974"/>
                    <a:gd name="connsiteY3" fmla="*/ 146050 h 146050"/>
                    <a:gd name="connsiteX0" fmla="*/ 0 w 942974"/>
                    <a:gd name="connsiteY0" fmla="*/ 130175 h 130175"/>
                    <a:gd name="connsiteX1" fmla="*/ 44450 w 942974"/>
                    <a:gd name="connsiteY1" fmla="*/ 0 h 130175"/>
                    <a:gd name="connsiteX2" fmla="*/ 942974 w 942974"/>
                    <a:gd name="connsiteY2" fmla="*/ 7938 h 130175"/>
                    <a:gd name="connsiteX3" fmla="*/ 0 w 942974"/>
                    <a:gd name="connsiteY3" fmla="*/ 130175 h 130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2974" h="130175">
                      <a:moveTo>
                        <a:pt x="0" y="130175"/>
                      </a:moveTo>
                      <a:lnTo>
                        <a:pt x="44450" y="0"/>
                      </a:lnTo>
                      <a:lnTo>
                        <a:pt x="942974" y="7938"/>
                      </a:lnTo>
                      <a:lnTo>
                        <a:pt x="0" y="130175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Freihandform 140"/>
                <p:cNvSpPr/>
                <p:nvPr/>
              </p:nvSpPr>
              <p:spPr>
                <a:xfrm>
                  <a:off x="689256" y="1040661"/>
                  <a:ext cx="842963" cy="509585"/>
                </a:xfrm>
                <a:custGeom>
                  <a:avLst/>
                  <a:gdLst>
                    <a:gd name="connsiteX0" fmla="*/ 841375 w 884238"/>
                    <a:gd name="connsiteY0" fmla="*/ 166687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17562 w 884238"/>
                    <a:gd name="connsiteY0" fmla="*/ 155574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23912 w 890588"/>
                    <a:gd name="connsiteY0" fmla="*/ 155574 h 527049"/>
                    <a:gd name="connsiteX1" fmla="*/ 890588 w 890588"/>
                    <a:gd name="connsiteY1" fmla="*/ 0 h 527049"/>
                    <a:gd name="connsiteX2" fmla="*/ 0 w 890588"/>
                    <a:gd name="connsiteY2" fmla="*/ 527049 h 527049"/>
                    <a:gd name="connsiteX0" fmla="*/ 823912 w 887413"/>
                    <a:gd name="connsiteY0" fmla="*/ 155574 h 527049"/>
                    <a:gd name="connsiteX1" fmla="*/ 887413 w 887413"/>
                    <a:gd name="connsiteY1" fmla="*/ 0 h 527049"/>
                    <a:gd name="connsiteX2" fmla="*/ 0 w 887413"/>
                    <a:gd name="connsiteY2" fmla="*/ 527049 h 527049"/>
                    <a:gd name="connsiteX0" fmla="*/ 823912 w 892175"/>
                    <a:gd name="connsiteY0" fmla="*/ 157161 h 528636"/>
                    <a:gd name="connsiteX1" fmla="*/ 892175 w 892175"/>
                    <a:gd name="connsiteY1" fmla="*/ 0 h 528636"/>
                    <a:gd name="connsiteX2" fmla="*/ 0 w 892175"/>
                    <a:gd name="connsiteY2" fmla="*/ 528636 h 528636"/>
                    <a:gd name="connsiteX0" fmla="*/ 968375 w 968375"/>
                    <a:gd name="connsiteY0" fmla="*/ 373061 h 528636"/>
                    <a:gd name="connsiteX1" fmla="*/ 892175 w 968375"/>
                    <a:gd name="connsiteY1" fmla="*/ 0 h 528636"/>
                    <a:gd name="connsiteX2" fmla="*/ 0 w 968375"/>
                    <a:gd name="connsiteY2" fmla="*/ 528636 h 528636"/>
                    <a:gd name="connsiteX0" fmla="*/ 968375 w 1008063"/>
                    <a:gd name="connsiteY0" fmla="*/ 139698 h 295273"/>
                    <a:gd name="connsiteX1" fmla="*/ 1008063 w 1008063"/>
                    <a:gd name="connsiteY1" fmla="*/ 0 h 295273"/>
                    <a:gd name="connsiteX2" fmla="*/ 0 w 1008063"/>
                    <a:gd name="connsiteY2" fmla="*/ 295273 h 295273"/>
                    <a:gd name="connsiteX0" fmla="*/ 803275 w 842963"/>
                    <a:gd name="connsiteY0" fmla="*/ 139698 h 509585"/>
                    <a:gd name="connsiteX1" fmla="*/ 842963 w 842963"/>
                    <a:gd name="connsiteY1" fmla="*/ 0 h 509585"/>
                    <a:gd name="connsiteX2" fmla="*/ 0 w 842963"/>
                    <a:gd name="connsiteY2" fmla="*/ 509585 h 509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2963" h="509585">
                      <a:moveTo>
                        <a:pt x="803275" y="139698"/>
                      </a:moveTo>
                      <a:lnTo>
                        <a:pt x="842963" y="0"/>
                      </a:lnTo>
                      <a:lnTo>
                        <a:pt x="0" y="509585"/>
                      </a:lnTo>
                    </a:path>
                  </a:pathLst>
                </a:custGeom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25" name="Gruppieren 124"/>
              <p:cNvGrpSpPr/>
              <p:nvPr/>
            </p:nvGrpSpPr>
            <p:grpSpPr>
              <a:xfrm>
                <a:off x="2329254" y="1301963"/>
                <a:ext cx="1836464" cy="526346"/>
                <a:chOff x="665699" y="1038425"/>
                <a:chExt cx="1836464" cy="526346"/>
              </a:xfrm>
            </p:grpSpPr>
            <p:sp>
              <p:nvSpPr>
                <p:cNvPr id="132" name="Parallelogramm 131"/>
                <p:cNvSpPr/>
                <p:nvPr/>
              </p:nvSpPr>
              <p:spPr>
                <a:xfrm rot="10800000" flipH="1" flipV="1">
                  <a:off x="666163" y="1038425"/>
                  <a:ext cx="1836000" cy="526346"/>
                </a:xfrm>
                <a:prstGeom prst="parallelogram">
                  <a:avLst>
                    <a:gd name="adj" fmla="val 16413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3" name="Freihandform 132"/>
                <p:cNvSpPr/>
                <p:nvPr/>
              </p:nvSpPr>
              <p:spPr>
                <a:xfrm>
                  <a:off x="665699" y="1177442"/>
                  <a:ext cx="966788" cy="374650"/>
                </a:xfrm>
                <a:custGeom>
                  <a:avLst/>
                  <a:gdLst>
                    <a:gd name="connsiteX0" fmla="*/ 0 w 957263"/>
                    <a:gd name="connsiteY0" fmla="*/ 357187 h 357187"/>
                    <a:gd name="connsiteX1" fmla="*/ 842963 w 957263"/>
                    <a:gd name="connsiteY1" fmla="*/ 0 h 357187"/>
                    <a:gd name="connsiteX2" fmla="*/ 957263 w 957263"/>
                    <a:gd name="connsiteY2" fmla="*/ 355600 h 357187"/>
                    <a:gd name="connsiteX3" fmla="*/ 0 w 957263"/>
                    <a:gd name="connsiteY3" fmla="*/ 357187 h 357187"/>
                    <a:gd name="connsiteX0" fmla="*/ 0 w 963613"/>
                    <a:gd name="connsiteY0" fmla="*/ 360362 h 360362"/>
                    <a:gd name="connsiteX1" fmla="*/ 849313 w 963613"/>
                    <a:gd name="connsiteY1" fmla="*/ 0 h 360362"/>
                    <a:gd name="connsiteX2" fmla="*/ 963613 w 963613"/>
                    <a:gd name="connsiteY2" fmla="*/ 355600 h 360362"/>
                    <a:gd name="connsiteX3" fmla="*/ 0 w 963613"/>
                    <a:gd name="connsiteY3" fmla="*/ 360362 h 360362"/>
                    <a:gd name="connsiteX0" fmla="*/ 0 w 966788"/>
                    <a:gd name="connsiteY0" fmla="*/ 360362 h 360362"/>
                    <a:gd name="connsiteX1" fmla="*/ 849313 w 966788"/>
                    <a:gd name="connsiteY1" fmla="*/ 0 h 360362"/>
                    <a:gd name="connsiteX2" fmla="*/ 966788 w 966788"/>
                    <a:gd name="connsiteY2" fmla="*/ 358775 h 360362"/>
                    <a:gd name="connsiteX3" fmla="*/ 0 w 966788"/>
                    <a:gd name="connsiteY3" fmla="*/ 360362 h 360362"/>
                    <a:gd name="connsiteX0" fmla="*/ 0 w 966788"/>
                    <a:gd name="connsiteY0" fmla="*/ 374650 h 374650"/>
                    <a:gd name="connsiteX1" fmla="*/ 828676 w 966788"/>
                    <a:gd name="connsiteY1" fmla="*/ 0 h 374650"/>
                    <a:gd name="connsiteX2" fmla="*/ 966788 w 966788"/>
                    <a:gd name="connsiteY2" fmla="*/ 373063 h 374650"/>
                    <a:gd name="connsiteX3" fmla="*/ 0 w 966788"/>
                    <a:gd name="connsiteY3" fmla="*/ 374650 h 374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6788" h="374650">
                      <a:moveTo>
                        <a:pt x="0" y="374650"/>
                      </a:moveTo>
                      <a:lnTo>
                        <a:pt x="828676" y="0"/>
                      </a:lnTo>
                      <a:lnTo>
                        <a:pt x="966788" y="373063"/>
                      </a:lnTo>
                      <a:lnTo>
                        <a:pt x="0" y="3746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4" name="Freihandform 133"/>
                <p:cNvSpPr/>
                <p:nvPr/>
              </p:nvSpPr>
              <p:spPr>
                <a:xfrm>
                  <a:off x="1491200" y="1058012"/>
                  <a:ext cx="944561" cy="496887"/>
                </a:xfrm>
                <a:custGeom>
                  <a:avLst/>
                  <a:gdLst>
                    <a:gd name="connsiteX0" fmla="*/ 0 w 1009650"/>
                    <a:gd name="connsiteY0" fmla="*/ 171450 h 520700"/>
                    <a:gd name="connsiteX1" fmla="*/ 1009650 w 1009650"/>
                    <a:gd name="connsiteY1" fmla="*/ 0 h 520700"/>
                    <a:gd name="connsiteX2" fmla="*/ 119062 w 1009650"/>
                    <a:gd name="connsiteY2" fmla="*/ 520700 h 520700"/>
                    <a:gd name="connsiteX0" fmla="*/ 0 w 1028700"/>
                    <a:gd name="connsiteY0" fmla="*/ 152400 h 520700"/>
                    <a:gd name="connsiteX1" fmla="*/ 1028700 w 1028700"/>
                    <a:gd name="connsiteY1" fmla="*/ 0 h 520700"/>
                    <a:gd name="connsiteX2" fmla="*/ 138112 w 1028700"/>
                    <a:gd name="connsiteY2" fmla="*/ 520700 h 520700"/>
                    <a:gd name="connsiteX0" fmla="*/ 0 w 1028700"/>
                    <a:gd name="connsiteY0" fmla="*/ 152400 h 528637"/>
                    <a:gd name="connsiteX1" fmla="*/ 1028700 w 1028700"/>
                    <a:gd name="connsiteY1" fmla="*/ 0 h 528637"/>
                    <a:gd name="connsiteX2" fmla="*/ 141287 w 1028700"/>
                    <a:gd name="connsiteY2" fmla="*/ 528637 h 528637"/>
                    <a:gd name="connsiteX0" fmla="*/ 0 w 1033462"/>
                    <a:gd name="connsiteY0" fmla="*/ 152400 h 528637"/>
                    <a:gd name="connsiteX1" fmla="*/ 1033462 w 1033462"/>
                    <a:gd name="connsiteY1" fmla="*/ 0 h 528637"/>
                    <a:gd name="connsiteX2" fmla="*/ 141287 w 1033462"/>
                    <a:gd name="connsiteY2" fmla="*/ 528637 h 528637"/>
                    <a:gd name="connsiteX0" fmla="*/ 0 w 1036637"/>
                    <a:gd name="connsiteY0" fmla="*/ 150813 h 527050"/>
                    <a:gd name="connsiteX1" fmla="*/ 1036637 w 1036637"/>
                    <a:gd name="connsiteY1" fmla="*/ 0 h 527050"/>
                    <a:gd name="connsiteX2" fmla="*/ 141287 w 1036637"/>
                    <a:gd name="connsiteY2" fmla="*/ 527050 h 527050"/>
                    <a:gd name="connsiteX0" fmla="*/ 0 w 1035049"/>
                    <a:gd name="connsiteY0" fmla="*/ 150813 h 527050"/>
                    <a:gd name="connsiteX1" fmla="*/ 1035049 w 1035049"/>
                    <a:gd name="connsiteY1" fmla="*/ 0 h 527050"/>
                    <a:gd name="connsiteX2" fmla="*/ 141287 w 1035049"/>
                    <a:gd name="connsiteY2" fmla="*/ 527050 h 527050"/>
                    <a:gd name="connsiteX0" fmla="*/ 0 w 962024"/>
                    <a:gd name="connsiteY0" fmla="*/ 128588 h 504825"/>
                    <a:gd name="connsiteX1" fmla="*/ 962024 w 962024"/>
                    <a:gd name="connsiteY1" fmla="*/ 0 h 504825"/>
                    <a:gd name="connsiteX2" fmla="*/ 141287 w 962024"/>
                    <a:gd name="connsiteY2" fmla="*/ 504825 h 504825"/>
                    <a:gd name="connsiteX0" fmla="*/ 0 w 960436"/>
                    <a:gd name="connsiteY0" fmla="*/ 130175 h 506412"/>
                    <a:gd name="connsiteX1" fmla="*/ 960436 w 960436"/>
                    <a:gd name="connsiteY1" fmla="*/ 0 h 506412"/>
                    <a:gd name="connsiteX2" fmla="*/ 141287 w 960436"/>
                    <a:gd name="connsiteY2" fmla="*/ 506412 h 506412"/>
                    <a:gd name="connsiteX0" fmla="*/ 0 w 985836"/>
                    <a:gd name="connsiteY0" fmla="*/ 123825 h 500062"/>
                    <a:gd name="connsiteX1" fmla="*/ 985836 w 985836"/>
                    <a:gd name="connsiteY1" fmla="*/ 0 h 500062"/>
                    <a:gd name="connsiteX2" fmla="*/ 141287 w 985836"/>
                    <a:gd name="connsiteY2" fmla="*/ 500062 h 500062"/>
                    <a:gd name="connsiteX0" fmla="*/ 0 w 944561"/>
                    <a:gd name="connsiteY0" fmla="*/ 120650 h 496887"/>
                    <a:gd name="connsiteX1" fmla="*/ 944561 w 944561"/>
                    <a:gd name="connsiteY1" fmla="*/ 0 h 496887"/>
                    <a:gd name="connsiteX2" fmla="*/ 141287 w 944561"/>
                    <a:gd name="connsiteY2" fmla="*/ 496887 h 49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4561" h="496887">
                      <a:moveTo>
                        <a:pt x="0" y="120650"/>
                      </a:moveTo>
                      <a:lnTo>
                        <a:pt x="944561" y="0"/>
                      </a:lnTo>
                      <a:lnTo>
                        <a:pt x="141287" y="496887"/>
                      </a:lnTo>
                    </a:path>
                  </a:pathLst>
                </a:custGeom>
                <a:solidFill>
                  <a:schemeClr val="accent1">
                    <a:lumMod val="20000"/>
                    <a:lumOff val="8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5" name="Freihandform 134"/>
                <p:cNvSpPr/>
                <p:nvPr/>
              </p:nvSpPr>
              <p:spPr>
                <a:xfrm>
                  <a:off x="1491201" y="1048486"/>
                  <a:ext cx="942974" cy="130175"/>
                </a:xfrm>
                <a:custGeom>
                  <a:avLst/>
                  <a:gdLst>
                    <a:gd name="connsiteX0" fmla="*/ 0 w 1001713"/>
                    <a:gd name="connsiteY0" fmla="*/ 168275 h 168275"/>
                    <a:gd name="connsiteX1" fmla="*/ 41275 w 1001713"/>
                    <a:gd name="connsiteY1" fmla="*/ 0 h 168275"/>
                    <a:gd name="connsiteX2" fmla="*/ 1001713 w 1001713"/>
                    <a:gd name="connsiteY2" fmla="*/ 1588 h 168275"/>
                    <a:gd name="connsiteX3" fmla="*/ 0 w 1001713"/>
                    <a:gd name="connsiteY3" fmla="*/ 168275 h 168275"/>
                    <a:gd name="connsiteX0" fmla="*/ 0 w 1027113"/>
                    <a:gd name="connsiteY0" fmla="*/ 155575 h 155575"/>
                    <a:gd name="connsiteX1" fmla="*/ 66675 w 1027113"/>
                    <a:gd name="connsiteY1" fmla="*/ 0 h 155575"/>
                    <a:gd name="connsiteX2" fmla="*/ 1027113 w 1027113"/>
                    <a:gd name="connsiteY2" fmla="*/ 1588 h 155575"/>
                    <a:gd name="connsiteX3" fmla="*/ 0 w 1027113"/>
                    <a:gd name="connsiteY3" fmla="*/ 155575 h 155575"/>
                    <a:gd name="connsiteX0" fmla="*/ 0 w 1041400"/>
                    <a:gd name="connsiteY0" fmla="*/ 155575 h 155575"/>
                    <a:gd name="connsiteX1" fmla="*/ 66675 w 1041400"/>
                    <a:gd name="connsiteY1" fmla="*/ 0 h 155575"/>
                    <a:gd name="connsiteX2" fmla="*/ 1041400 w 1041400"/>
                    <a:gd name="connsiteY2" fmla="*/ 1 h 155575"/>
                    <a:gd name="connsiteX3" fmla="*/ 0 w 1041400"/>
                    <a:gd name="connsiteY3" fmla="*/ 155575 h 155575"/>
                    <a:gd name="connsiteX0" fmla="*/ 0 w 1039812"/>
                    <a:gd name="connsiteY0" fmla="*/ 155575 h 155575"/>
                    <a:gd name="connsiteX1" fmla="*/ 66675 w 1039812"/>
                    <a:gd name="connsiteY1" fmla="*/ 0 h 155575"/>
                    <a:gd name="connsiteX2" fmla="*/ 1039812 w 1039812"/>
                    <a:gd name="connsiteY2" fmla="*/ 1589 h 155575"/>
                    <a:gd name="connsiteX3" fmla="*/ 0 w 1039812"/>
                    <a:gd name="connsiteY3" fmla="*/ 155575 h 155575"/>
                    <a:gd name="connsiteX0" fmla="*/ 0 w 1039812"/>
                    <a:gd name="connsiteY0" fmla="*/ 153986 h 153986"/>
                    <a:gd name="connsiteX1" fmla="*/ 44450 w 1039812"/>
                    <a:gd name="connsiteY1" fmla="*/ 7936 h 153986"/>
                    <a:gd name="connsiteX2" fmla="*/ 1039812 w 1039812"/>
                    <a:gd name="connsiteY2" fmla="*/ 0 h 153986"/>
                    <a:gd name="connsiteX3" fmla="*/ 0 w 1039812"/>
                    <a:gd name="connsiteY3" fmla="*/ 153986 h 153986"/>
                    <a:gd name="connsiteX0" fmla="*/ 0 w 923924"/>
                    <a:gd name="connsiteY0" fmla="*/ 146050 h 146050"/>
                    <a:gd name="connsiteX1" fmla="*/ 44450 w 923924"/>
                    <a:gd name="connsiteY1" fmla="*/ 0 h 146050"/>
                    <a:gd name="connsiteX2" fmla="*/ 923924 w 923924"/>
                    <a:gd name="connsiteY2" fmla="*/ 9526 h 146050"/>
                    <a:gd name="connsiteX3" fmla="*/ 0 w 923924"/>
                    <a:gd name="connsiteY3" fmla="*/ 146050 h 146050"/>
                    <a:gd name="connsiteX0" fmla="*/ 0 w 698499"/>
                    <a:gd name="connsiteY0" fmla="*/ 298449 h 298449"/>
                    <a:gd name="connsiteX1" fmla="*/ 44450 w 698499"/>
                    <a:gd name="connsiteY1" fmla="*/ 152399 h 298449"/>
                    <a:gd name="connsiteX2" fmla="*/ 698499 w 698499"/>
                    <a:gd name="connsiteY2" fmla="*/ 0 h 298449"/>
                    <a:gd name="connsiteX3" fmla="*/ 0 w 698499"/>
                    <a:gd name="connsiteY3" fmla="*/ 298449 h 298449"/>
                    <a:gd name="connsiteX0" fmla="*/ 0 w 966787"/>
                    <a:gd name="connsiteY0" fmla="*/ 146050 h 146050"/>
                    <a:gd name="connsiteX1" fmla="*/ 44450 w 966787"/>
                    <a:gd name="connsiteY1" fmla="*/ 0 h 146050"/>
                    <a:gd name="connsiteX2" fmla="*/ 966787 w 966787"/>
                    <a:gd name="connsiteY2" fmla="*/ 19051 h 146050"/>
                    <a:gd name="connsiteX3" fmla="*/ 0 w 966787"/>
                    <a:gd name="connsiteY3" fmla="*/ 146050 h 146050"/>
                    <a:gd name="connsiteX0" fmla="*/ 0 w 981074"/>
                    <a:gd name="connsiteY0" fmla="*/ 219074 h 219074"/>
                    <a:gd name="connsiteX1" fmla="*/ 44450 w 981074"/>
                    <a:gd name="connsiteY1" fmla="*/ 73024 h 219074"/>
                    <a:gd name="connsiteX2" fmla="*/ 981074 w 981074"/>
                    <a:gd name="connsiteY2" fmla="*/ 0 h 219074"/>
                    <a:gd name="connsiteX3" fmla="*/ 0 w 981074"/>
                    <a:gd name="connsiteY3" fmla="*/ 219074 h 219074"/>
                    <a:gd name="connsiteX0" fmla="*/ 0 w 942974"/>
                    <a:gd name="connsiteY0" fmla="*/ 146050 h 146050"/>
                    <a:gd name="connsiteX1" fmla="*/ 44450 w 942974"/>
                    <a:gd name="connsiteY1" fmla="*/ 0 h 146050"/>
                    <a:gd name="connsiteX2" fmla="*/ 942974 w 942974"/>
                    <a:gd name="connsiteY2" fmla="*/ 23813 h 146050"/>
                    <a:gd name="connsiteX3" fmla="*/ 0 w 942974"/>
                    <a:gd name="connsiteY3" fmla="*/ 146050 h 146050"/>
                    <a:gd name="connsiteX0" fmla="*/ 0 w 942974"/>
                    <a:gd name="connsiteY0" fmla="*/ 130175 h 130175"/>
                    <a:gd name="connsiteX1" fmla="*/ 44450 w 942974"/>
                    <a:gd name="connsiteY1" fmla="*/ 0 h 130175"/>
                    <a:gd name="connsiteX2" fmla="*/ 942974 w 942974"/>
                    <a:gd name="connsiteY2" fmla="*/ 7938 h 130175"/>
                    <a:gd name="connsiteX3" fmla="*/ 0 w 942974"/>
                    <a:gd name="connsiteY3" fmla="*/ 130175 h 130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2974" h="130175">
                      <a:moveTo>
                        <a:pt x="0" y="130175"/>
                      </a:moveTo>
                      <a:lnTo>
                        <a:pt x="44450" y="0"/>
                      </a:lnTo>
                      <a:lnTo>
                        <a:pt x="942974" y="7938"/>
                      </a:lnTo>
                      <a:lnTo>
                        <a:pt x="0" y="130175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6" name="Freihandform 135"/>
                <p:cNvSpPr/>
                <p:nvPr/>
              </p:nvSpPr>
              <p:spPr>
                <a:xfrm>
                  <a:off x="689256" y="1040661"/>
                  <a:ext cx="842963" cy="509585"/>
                </a:xfrm>
                <a:custGeom>
                  <a:avLst/>
                  <a:gdLst>
                    <a:gd name="connsiteX0" fmla="*/ 841375 w 884238"/>
                    <a:gd name="connsiteY0" fmla="*/ 166687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17562 w 884238"/>
                    <a:gd name="connsiteY0" fmla="*/ 155574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23912 w 890588"/>
                    <a:gd name="connsiteY0" fmla="*/ 155574 h 527049"/>
                    <a:gd name="connsiteX1" fmla="*/ 890588 w 890588"/>
                    <a:gd name="connsiteY1" fmla="*/ 0 h 527049"/>
                    <a:gd name="connsiteX2" fmla="*/ 0 w 890588"/>
                    <a:gd name="connsiteY2" fmla="*/ 527049 h 527049"/>
                    <a:gd name="connsiteX0" fmla="*/ 823912 w 887413"/>
                    <a:gd name="connsiteY0" fmla="*/ 155574 h 527049"/>
                    <a:gd name="connsiteX1" fmla="*/ 887413 w 887413"/>
                    <a:gd name="connsiteY1" fmla="*/ 0 h 527049"/>
                    <a:gd name="connsiteX2" fmla="*/ 0 w 887413"/>
                    <a:gd name="connsiteY2" fmla="*/ 527049 h 527049"/>
                    <a:gd name="connsiteX0" fmla="*/ 823912 w 892175"/>
                    <a:gd name="connsiteY0" fmla="*/ 157161 h 528636"/>
                    <a:gd name="connsiteX1" fmla="*/ 892175 w 892175"/>
                    <a:gd name="connsiteY1" fmla="*/ 0 h 528636"/>
                    <a:gd name="connsiteX2" fmla="*/ 0 w 892175"/>
                    <a:gd name="connsiteY2" fmla="*/ 528636 h 528636"/>
                    <a:gd name="connsiteX0" fmla="*/ 968375 w 968375"/>
                    <a:gd name="connsiteY0" fmla="*/ 373061 h 528636"/>
                    <a:gd name="connsiteX1" fmla="*/ 892175 w 968375"/>
                    <a:gd name="connsiteY1" fmla="*/ 0 h 528636"/>
                    <a:gd name="connsiteX2" fmla="*/ 0 w 968375"/>
                    <a:gd name="connsiteY2" fmla="*/ 528636 h 528636"/>
                    <a:gd name="connsiteX0" fmla="*/ 968375 w 1008063"/>
                    <a:gd name="connsiteY0" fmla="*/ 139698 h 295273"/>
                    <a:gd name="connsiteX1" fmla="*/ 1008063 w 1008063"/>
                    <a:gd name="connsiteY1" fmla="*/ 0 h 295273"/>
                    <a:gd name="connsiteX2" fmla="*/ 0 w 1008063"/>
                    <a:gd name="connsiteY2" fmla="*/ 295273 h 295273"/>
                    <a:gd name="connsiteX0" fmla="*/ 803275 w 842963"/>
                    <a:gd name="connsiteY0" fmla="*/ 139698 h 509585"/>
                    <a:gd name="connsiteX1" fmla="*/ 842963 w 842963"/>
                    <a:gd name="connsiteY1" fmla="*/ 0 h 509585"/>
                    <a:gd name="connsiteX2" fmla="*/ 0 w 842963"/>
                    <a:gd name="connsiteY2" fmla="*/ 509585 h 509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2963" h="509585">
                      <a:moveTo>
                        <a:pt x="803275" y="139698"/>
                      </a:moveTo>
                      <a:lnTo>
                        <a:pt x="842963" y="0"/>
                      </a:lnTo>
                      <a:lnTo>
                        <a:pt x="0" y="509585"/>
                      </a:lnTo>
                    </a:path>
                  </a:pathLst>
                </a:custGeom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26" name="Gruppieren 125"/>
              <p:cNvGrpSpPr/>
              <p:nvPr/>
            </p:nvGrpSpPr>
            <p:grpSpPr>
              <a:xfrm>
                <a:off x="3304591" y="1301962"/>
                <a:ext cx="1836464" cy="526346"/>
                <a:chOff x="665699" y="1038425"/>
                <a:chExt cx="1836464" cy="526346"/>
              </a:xfrm>
            </p:grpSpPr>
            <p:sp>
              <p:nvSpPr>
                <p:cNvPr id="127" name="Parallelogramm 126"/>
                <p:cNvSpPr/>
                <p:nvPr/>
              </p:nvSpPr>
              <p:spPr>
                <a:xfrm rot="10800000" flipH="1" flipV="1">
                  <a:off x="666163" y="1038425"/>
                  <a:ext cx="1836000" cy="526346"/>
                </a:xfrm>
                <a:prstGeom prst="parallelogram">
                  <a:avLst>
                    <a:gd name="adj" fmla="val 16413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8" name="Freihandform 127"/>
                <p:cNvSpPr/>
                <p:nvPr/>
              </p:nvSpPr>
              <p:spPr>
                <a:xfrm>
                  <a:off x="665699" y="1177442"/>
                  <a:ext cx="966788" cy="374650"/>
                </a:xfrm>
                <a:custGeom>
                  <a:avLst/>
                  <a:gdLst>
                    <a:gd name="connsiteX0" fmla="*/ 0 w 957263"/>
                    <a:gd name="connsiteY0" fmla="*/ 357187 h 357187"/>
                    <a:gd name="connsiteX1" fmla="*/ 842963 w 957263"/>
                    <a:gd name="connsiteY1" fmla="*/ 0 h 357187"/>
                    <a:gd name="connsiteX2" fmla="*/ 957263 w 957263"/>
                    <a:gd name="connsiteY2" fmla="*/ 355600 h 357187"/>
                    <a:gd name="connsiteX3" fmla="*/ 0 w 957263"/>
                    <a:gd name="connsiteY3" fmla="*/ 357187 h 357187"/>
                    <a:gd name="connsiteX0" fmla="*/ 0 w 963613"/>
                    <a:gd name="connsiteY0" fmla="*/ 360362 h 360362"/>
                    <a:gd name="connsiteX1" fmla="*/ 849313 w 963613"/>
                    <a:gd name="connsiteY1" fmla="*/ 0 h 360362"/>
                    <a:gd name="connsiteX2" fmla="*/ 963613 w 963613"/>
                    <a:gd name="connsiteY2" fmla="*/ 355600 h 360362"/>
                    <a:gd name="connsiteX3" fmla="*/ 0 w 963613"/>
                    <a:gd name="connsiteY3" fmla="*/ 360362 h 360362"/>
                    <a:gd name="connsiteX0" fmla="*/ 0 w 966788"/>
                    <a:gd name="connsiteY0" fmla="*/ 360362 h 360362"/>
                    <a:gd name="connsiteX1" fmla="*/ 849313 w 966788"/>
                    <a:gd name="connsiteY1" fmla="*/ 0 h 360362"/>
                    <a:gd name="connsiteX2" fmla="*/ 966788 w 966788"/>
                    <a:gd name="connsiteY2" fmla="*/ 358775 h 360362"/>
                    <a:gd name="connsiteX3" fmla="*/ 0 w 966788"/>
                    <a:gd name="connsiteY3" fmla="*/ 360362 h 360362"/>
                    <a:gd name="connsiteX0" fmla="*/ 0 w 966788"/>
                    <a:gd name="connsiteY0" fmla="*/ 374650 h 374650"/>
                    <a:gd name="connsiteX1" fmla="*/ 828676 w 966788"/>
                    <a:gd name="connsiteY1" fmla="*/ 0 h 374650"/>
                    <a:gd name="connsiteX2" fmla="*/ 966788 w 966788"/>
                    <a:gd name="connsiteY2" fmla="*/ 373063 h 374650"/>
                    <a:gd name="connsiteX3" fmla="*/ 0 w 966788"/>
                    <a:gd name="connsiteY3" fmla="*/ 374650 h 374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6788" h="374650">
                      <a:moveTo>
                        <a:pt x="0" y="374650"/>
                      </a:moveTo>
                      <a:lnTo>
                        <a:pt x="828676" y="0"/>
                      </a:lnTo>
                      <a:lnTo>
                        <a:pt x="966788" y="373063"/>
                      </a:lnTo>
                      <a:lnTo>
                        <a:pt x="0" y="3746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9" name="Freihandform 128"/>
                <p:cNvSpPr/>
                <p:nvPr/>
              </p:nvSpPr>
              <p:spPr>
                <a:xfrm>
                  <a:off x="1491200" y="1058012"/>
                  <a:ext cx="944561" cy="496887"/>
                </a:xfrm>
                <a:custGeom>
                  <a:avLst/>
                  <a:gdLst>
                    <a:gd name="connsiteX0" fmla="*/ 0 w 1009650"/>
                    <a:gd name="connsiteY0" fmla="*/ 171450 h 520700"/>
                    <a:gd name="connsiteX1" fmla="*/ 1009650 w 1009650"/>
                    <a:gd name="connsiteY1" fmla="*/ 0 h 520700"/>
                    <a:gd name="connsiteX2" fmla="*/ 119062 w 1009650"/>
                    <a:gd name="connsiteY2" fmla="*/ 520700 h 520700"/>
                    <a:gd name="connsiteX0" fmla="*/ 0 w 1028700"/>
                    <a:gd name="connsiteY0" fmla="*/ 152400 h 520700"/>
                    <a:gd name="connsiteX1" fmla="*/ 1028700 w 1028700"/>
                    <a:gd name="connsiteY1" fmla="*/ 0 h 520700"/>
                    <a:gd name="connsiteX2" fmla="*/ 138112 w 1028700"/>
                    <a:gd name="connsiteY2" fmla="*/ 520700 h 520700"/>
                    <a:gd name="connsiteX0" fmla="*/ 0 w 1028700"/>
                    <a:gd name="connsiteY0" fmla="*/ 152400 h 528637"/>
                    <a:gd name="connsiteX1" fmla="*/ 1028700 w 1028700"/>
                    <a:gd name="connsiteY1" fmla="*/ 0 h 528637"/>
                    <a:gd name="connsiteX2" fmla="*/ 141287 w 1028700"/>
                    <a:gd name="connsiteY2" fmla="*/ 528637 h 528637"/>
                    <a:gd name="connsiteX0" fmla="*/ 0 w 1033462"/>
                    <a:gd name="connsiteY0" fmla="*/ 152400 h 528637"/>
                    <a:gd name="connsiteX1" fmla="*/ 1033462 w 1033462"/>
                    <a:gd name="connsiteY1" fmla="*/ 0 h 528637"/>
                    <a:gd name="connsiteX2" fmla="*/ 141287 w 1033462"/>
                    <a:gd name="connsiteY2" fmla="*/ 528637 h 528637"/>
                    <a:gd name="connsiteX0" fmla="*/ 0 w 1036637"/>
                    <a:gd name="connsiteY0" fmla="*/ 150813 h 527050"/>
                    <a:gd name="connsiteX1" fmla="*/ 1036637 w 1036637"/>
                    <a:gd name="connsiteY1" fmla="*/ 0 h 527050"/>
                    <a:gd name="connsiteX2" fmla="*/ 141287 w 1036637"/>
                    <a:gd name="connsiteY2" fmla="*/ 527050 h 527050"/>
                    <a:gd name="connsiteX0" fmla="*/ 0 w 1035049"/>
                    <a:gd name="connsiteY0" fmla="*/ 150813 h 527050"/>
                    <a:gd name="connsiteX1" fmla="*/ 1035049 w 1035049"/>
                    <a:gd name="connsiteY1" fmla="*/ 0 h 527050"/>
                    <a:gd name="connsiteX2" fmla="*/ 141287 w 1035049"/>
                    <a:gd name="connsiteY2" fmla="*/ 527050 h 527050"/>
                    <a:gd name="connsiteX0" fmla="*/ 0 w 962024"/>
                    <a:gd name="connsiteY0" fmla="*/ 128588 h 504825"/>
                    <a:gd name="connsiteX1" fmla="*/ 962024 w 962024"/>
                    <a:gd name="connsiteY1" fmla="*/ 0 h 504825"/>
                    <a:gd name="connsiteX2" fmla="*/ 141287 w 962024"/>
                    <a:gd name="connsiteY2" fmla="*/ 504825 h 504825"/>
                    <a:gd name="connsiteX0" fmla="*/ 0 w 960436"/>
                    <a:gd name="connsiteY0" fmla="*/ 130175 h 506412"/>
                    <a:gd name="connsiteX1" fmla="*/ 960436 w 960436"/>
                    <a:gd name="connsiteY1" fmla="*/ 0 h 506412"/>
                    <a:gd name="connsiteX2" fmla="*/ 141287 w 960436"/>
                    <a:gd name="connsiteY2" fmla="*/ 506412 h 506412"/>
                    <a:gd name="connsiteX0" fmla="*/ 0 w 985836"/>
                    <a:gd name="connsiteY0" fmla="*/ 123825 h 500062"/>
                    <a:gd name="connsiteX1" fmla="*/ 985836 w 985836"/>
                    <a:gd name="connsiteY1" fmla="*/ 0 h 500062"/>
                    <a:gd name="connsiteX2" fmla="*/ 141287 w 985836"/>
                    <a:gd name="connsiteY2" fmla="*/ 500062 h 500062"/>
                    <a:gd name="connsiteX0" fmla="*/ 0 w 944561"/>
                    <a:gd name="connsiteY0" fmla="*/ 120650 h 496887"/>
                    <a:gd name="connsiteX1" fmla="*/ 944561 w 944561"/>
                    <a:gd name="connsiteY1" fmla="*/ 0 h 496887"/>
                    <a:gd name="connsiteX2" fmla="*/ 141287 w 944561"/>
                    <a:gd name="connsiteY2" fmla="*/ 496887 h 49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4561" h="496887">
                      <a:moveTo>
                        <a:pt x="0" y="120650"/>
                      </a:moveTo>
                      <a:lnTo>
                        <a:pt x="944561" y="0"/>
                      </a:lnTo>
                      <a:lnTo>
                        <a:pt x="141287" y="496887"/>
                      </a:lnTo>
                    </a:path>
                  </a:pathLst>
                </a:custGeom>
                <a:solidFill>
                  <a:schemeClr val="accent1">
                    <a:lumMod val="20000"/>
                    <a:lumOff val="8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0" name="Freihandform 129"/>
                <p:cNvSpPr/>
                <p:nvPr/>
              </p:nvSpPr>
              <p:spPr>
                <a:xfrm>
                  <a:off x="1491201" y="1048486"/>
                  <a:ext cx="942974" cy="130175"/>
                </a:xfrm>
                <a:custGeom>
                  <a:avLst/>
                  <a:gdLst>
                    <a:gd name="connsiteX0" fmla="*/ 0 w 1001713"/>
                    <a:gd name="connsiteY0" fmla="*/ 168275 h 168275"/>
                    <a:gd name="connsiteX1" fmla="*/ 41275 w 1001713"/>
                    <a:gd name="connsiteY1" fmla="*/ 0 h 168275"/>
                    <a:gd name="connsiteX2" fmla="*/ 1001713 w 1001713"/>
                    <a:gd name="connsiteY2" fmla="*/ 1588 h 168275"/>
                    <a:gd name="connsiteX3" fmla="*/ 0 w 1001713"/>
                    <a:gd name="connsiteY3" fmla="*/ 168275 h 168275"/>
                    <a:gd name="connsiteX0" fmla="*/ 0 w 1027113"/>
                    <a:gd name="connsiteY0" fmla="*/ 155575 h 155575"/>
                    <a:gd name="connsiteX1" fmla="*/ 66675 w 1027113"/>
                    <a:gd name="connsiteY1" fmla="*/ 0 h 155575"/>
                    <a:gd name="connsiteX2" fmla="*/ 1027113 w 1027113"/>
                    <a:gd name="connsiteY2" fmla="*/ 1588 h 155575"/>
                    <a:gd name="connsiteX3" fmla="*/ 0 w 1027113"/>
                    <a:gd name="connsiteY3" fmla="*/ 155575 h 155575"/>
                    <a:gd name="connsiteX0" fmla="*/ 0 w 1041400"/>
                    <a:gd name="connsiteY0" fmla="*/ 155575 h 155575"/>
                    <a:gd name="connsiteX1" fmla="*/ 66675 w 1041400"/>
                    <a:gd name="connsiteY1" fmla="*/ 0 h 155575"/>
                    <a:gd name="connsiteX2" fmla="*/ 1041400 w 1041400"/>
                    <a:gd name="connsiteY2" fmla="*/ 1 h 155575"/>
                    <a:gd name="connsiteX3" fmla="*/ 0 w 1041400"/>
                    <a:gd name="connsiteY3" fmla="*/ 155575 h 155575"/>
                    <a:gd name="connsiteX0" fmla="*/ 0 w 1039812"/>
                    <a:gd name="connsiteY0" fmla="*/ 155575 h 155575"/>
                    <a:gd name="connsiteX1" fmla="*/ 66675 w 1039812"/>
                    <a:gd name="connsiteY1" fmla="*/ 0 h 155575"/>
                    <a:gd name="connsiteX2" fmla="*/ 1039812 w 1039812"/>
                    <a:gd name="connsiteY2" fmla="*/ 1589 h 155575"/>
                    <a:gd name="connsiteX3" fmla="*/ 0 w 1039812"/>
                    <a:gd name="connsiteY3" fmla="*/ 155575 h 155575"/>
                    <a:gd name="connsiteX0" fmla="*/ 0 w 1039812"/>
                    <a:gd name="connsiteY0" fmla="*/ 153986 h 153986"/>
                    <a:gd name="connsiteX1" fmla="*/ 44450 w 1039812"/>
                    <a:gd name="connsiteY1" fmla="*/ 7936 h 153986"/>
                    <a:gd name="connsiteX2" fmla="*/ 1039812 w 1039812"/>
                    <a:gd name="connsiteY2" fmla="*/ 0 h 153986"/>
                    <a:gd name="connsiteX3" fmla="*/ 0 w 1039812"/>
                    <a:gd name="connsiteY3" fmla="*/ 153986 h 153986"/>
                    <a:gd name="connsiteX0" fmla="*/ 0 w 923924"/>
                    <a:gd name="connsiteY0" fmla="*/ 146050 h 146050"/>
                    <a:gd name="connsiteX1" fmla="*/ 44450 w 923924"/>
                    <a:gd name="connsiteY1" fmla="*/ 0 h 146050"/>
                    <a:gd name="connsiteX2" fmla="*/ 923924 w 923924"/>
                    <a:gd name="connsiteY2" fmla="*/ 9526 h 146050"/>
                    <a:gd name="connsiteX3" fmla="*/ 0 w 923924"/>
                    <a:gd name="connsiteY3" fmla="*/ 146050 h 146050"/>
                    <a:gd name="connsiteX0" fmla="*/ 0 w 698499"/>
                    <a:gd name="connsiteY0" fmla="*/ 298449 h 298449"/>
                    <a:gd name="connsiteX1" fmla="*/ 44450 w 698499"/>
                    <a:gd name="connsiteY1" fmla="*/ 152399 h 298449"/>
                    <a:gd name="connsiteX2" fmla="*/ 698499 w 698499"/>
                    <a:gd name="connsiteY2" fmla="*/ 0 h 298449"/>
                    <a:gd name="connsiteX3" fmla="*/ 0 w 698499"/>
                    <a:gd name="connsiteY3" fmla="*/ 298449 h 298449"/>
                    <a:gd name="connsiteX0" fmla="*/ 0 w 966787"/>
                    <a:gd name="connsiteY0" fmla="*/ 146050 h 146050"/>
                    <a:gd name="connsiteX1" fmla="*/ 44450 w 966787"/>
                    <a:gd name="connsiteY1" fmla="*/ 0 h 146050"/>
                    <a:gd name="connsiteX2" fmla="*/ 966787 w 966787"/>
                    <a:gd name="connsiteY2" fmla="*/ 19051 h 146050"/>
                    <a:gd name="connsiteX3" fmla="*/ 0 w 966787"/>
                    <a:gd name="connsiteY3" fmla="*/ 146050 h 146050"/>
                    <a:gd name="connsiteX0" fmla="*/ 0 w 981074"/>
                    <a:gd name="connsiteY0" fmla="*/ 219074 h 219074"/>
                    <a:gd name="connsiteX1" fmla="*/ 44450 w 981074"/>
                    <a:gd name="connsiteY1" fmla="*/ 73024 h 219074"/>
                    <a:gd name="connsiteX2" fmla="*/ 981074 w 981074"/>
                    <a:gd name="connsiteY2" fmla="*/ 0 h 219074"/>
                    <a:gd name="connsiteX3" fmla="*/ 0 w 981074"/>
                    <a:gd name="connsiteY3" fmla="*/ 219074 h 219074"/>
                    <a:gd name="connsiteX0" fmla="*/ 0 w 942974"/>
                    <a:gd name="connsiteY0" fmla="*/ 146050 h 146050"/>
                    <a:gd name="connsiteX1" fmla="*/ 44450 w 942974"/>
                    <a:gd name="connsiteY1" fmla="*/ 0 h 146050"/>
                    <a:gd name="connsiteX2" fmla="*/ 942974 w 942974"/>
                    <a:gd name="connsiteY2" fmla="*/ 23813 h 146050"/>
                    <a:gd name="connsiteX3" fmla="*/ 0 w 942974"/>
                    <a:gd name="connsiteY3" fmla="*/ 146050 h 146050"/>
                    <a:gd name="connsiteX0" fmla="*/ 0 w 942974"/>
                    <a:gd name="connsiteY0" fmla="*/ 130175 h 130175"/>
                    <a:gd name="connsiteX1" fmla="*/ 44450 w 942974"/>
                    <a:gd name="connsiteY1" fmla="*/ 0 h 130175"/>
                    <a:gd name="connsiteX2" fmla="*/ 942974 w 942974"/>
                    <a:gd name="connsiteY2" fmla="*/ 7938 h 130175"/>
                    <a:gd name="connsiteX3" fmla="*/ 0 w 942974"/>
                    <a:gd name="connsiteY3" fmla="*/ 130175 h 130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2974" h="130175">
                      <a:moveTo>
                        <a:pt x="0" y="130175"/>
                      </a:moveTo>
                      <a:lnTo>
                        <a:pt x="44450" y="0"/>
                      </a:lnTo>
                      <a:lnTo>
                        <a:pt x="942974" y="7938"/>
                      </a:lnTo>
                      <a:lnTo>
                        <a:pt x="0" y="130175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1" name="Freihandform 130"/>
                <p:cNvSpPr/>
                <p:nvPr/>
              </p:nvSpPr>
              <p:spPr>
                <a:xfrm>
                  <a:off x="689256" y="1040661"/>
                  <a:ext cx="842963" cy="509585"/>
                </a:xfrm>
                <a:custGeom>
                  <a:avLst/>
                  <a:gdLst>
                    <a:gd name="connsiteX0" fmla="*/ 841375 w 884238"/>
                    <a:gd name="connsiteY0" fmla="*/ 166687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17562 w 884238"/>
                    <a:gd name="connsiteY0" fmla="*/ 155574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23912 w 890588"/>
                    <a:gd name="connsiteY0" fmla="*/ 155574 h 527049"/>
                    <a:gd name="connsiteX1" fmla="*/ 890588 w 890588"/>
                    <a:gd name="connsiteY1" fmla="*/ 0 h 527049"/>
                    <a:gd name="connsiteX2" fmla="*/ 0 w 890588"/>
                    <a:gd name="connsiteY2" fmla="*/ 527049 h 527049"/>
                    <a:gd name="connsiteX0" fmla="*/ 823912 w 887413"/>
                    <a:gd name="connsiteY0" fmla="*/ 155574 h 527049"/>
                    <a:gd name="connsiteX1" fmla="*/ 887413 w 887413"/>
                    <a:gd name="connsiteY1" fmla="*/ 0 h 527049"/>
                    <a:gd name="connsiteX2" fmla="*/ 0 w 887413"/>
                    <a:gd name="connsiteY2" fmla="*/ 527049 h 527049"/>
                    <a:gd name="connsiteX0" fmla="*/ 823912 w 892175"/>
                    <a:gd name="connsiteY0" fmla="*/ 157161 h 528636"/>
                    <a:gd name="connsiteX1" fmla="*/ 892175 w 892175"/>
                    <a:gd name="connsiteY1" fmla="*/ 0 h 528636"/>
                    <a:gd name="connsiteX2" fmla="*/ 0 w 892175"/>
                    <a:gd name="connsiteY2" fmla="*/ 528636 h 528636"/>
                    <a:gd name="connsiteX0" fmla="*/ 968375 w 968375"/>
                    <a:gd name="connsiteY0" fmla="*/ 373061 h 528636"/>
                    <a:gd name="connsiteX1" fmla="*/ 892175 w 968375"/>
                    <a:gd name="connsiteY1" fmla="*/ 0 h 528636"/>
                    <a:gd name="connsiteX2" fmla="*/ 0 w 968375"/>
                    <a:gd name="connsiteY2" fmla="*/ 528636 h 528636"/>
                    <a:gd name="connsiteX0" fmla="*/ 968375 w 1008063"/>
                    <a:gd name="connsiteY0" fmla="*/ 139698 h 295273"/>
                    <a:gd name="connsiteX1" fmla="*/ 1008063 w 1008063"/>
                    <a:gd name="connsiteY1" fmla="*/ 0 h 295273"/>
                    <a:gd name="connsiteX2" fmla="*/ 0 w 1008063"/>
                    <a:gd name="connsiteY2" fmla="*/ 295273 h 295273"/>
                    <a:gd name="connsiteX0" fmla="*/ 803275 w 842963"/>
                    <a:gd name="connsiteY0" fmla="*/ 139698 h 509585"/>
                    <a:gd name="connsiteX1" fmla="*/ 842963 w 842963"/>
                    <a:gd name="connsiteY1" fmla="*/ 0 h 509585"/>
                    <a:gd name="connsiteX2" fmla="*/ 0 w 842963"/>
                    <a:gd name="connsiteY2" fmla="*/ 509585 h 509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2963" h="509585">
                      <a:moveTo>
                        <a:pt x="803275" y="139698"/>
                      </a:moveTo>
                      <a:lnTo>
                        <a:pt x="842963" y="0"/>
                      </a:lnTo>
                      <a:lnTo>
                        <a:pt x="0" y="509585"/>
                      </a:lnTo>
                    </a:path>
                  </a:pathLst>
                </a:custGeom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pic>
        <p:nvPicPr>
          <p:cNvPr id="258" name="Grafik 2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77" y="0"/>
            <a:ext cx="3749365" cy="2816596"/>
          </a:xfrm>
          <a:prstGeom prst="rect">
            <a:avLst/>
          </a:prstGeom>
          <a:effectLst>
            <a:glow rad="101600">
              <a:schemeClr val="tx1">
                <a:alpha val="40000"/>
              </a:schemeClr>
            </a:glow>
          </a:effectLst>
        </p:spPr>
      </p:pic>
      <p:grpSp>
        <p:nvGrpSpPr>
          <p:cNvPr id="2" name="Gruppieren 1"/>
          <p:cNvGrpSpPr/>
          <p:nvPr/>
        </p:nvGrpSpPr>
        <p:grpSpPr>
          <a:xfrm>
            <a:off x="1096697" y="3446636"/>
            <a:ext cx="3691018" cy="2967757"/>
            <a:chOff x="1096697" y="3446636"/>
            <a:chExt cx="3691018" cy="2967757"/>
          </a:xfrm>
        </p:grpSpPr>
        <p:grpSp>
          <p:nvGrpSpPr>
            <p:cNvPr id="52" name="Gruppieren 51"/>
            <p:cNvGrpSpPr/>
            <p:nvPr/>
          </p:nvGrpSpPr>
          <p:grpSpPr>
            <a:xfrm>
              <a:off x="1096699" y="5156204"/>
              <a:ext cx="3691016" cy="1258189"/>
              <a:chOff x="5127735" y="3474681"/>
              <a:chExt cx="3691016" cy="1258189"/>
            </a:xfrm>
          </p:grpSpPr>
          <p:sp>
            <p:nvSpPr>
              <p:cNvPr id="99" name="Rechteck 98"/>
              <p:cNvSpPr/>
              <p:nvPr/>
            </p:nvSpPr>
            <p:spPr>
              <a:xfrm>
                <a:off x="5127735" y="4526781"/>
                <a:ext cx="1958865" cy="20608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Parallelogramm 99"/>
              <p:cNvSpPr/>
              <p:nvPr/>
            </p:nvSpPr>
            <p:spPr>
              <a:xfrm rot="10800000" flipH="1" flipV="1">
                <a:off x="5127738" y="3474681"/>
                <a:ext cx="3691011" cy="1052100"/>
              </a:xfrm>
              <a:prstGeom prst="parallelogram">
                <a:avLst>
                  <a:gd name="adj" fmla="val 16413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Parallelogramm 100"/>
              <p:cNvSpPr/>
              <p:nvPr/>
            </p:nvSpPr>
            <p:spPr>
              <a:xfrm rot="5400000" flipV="1">
                <a:off x="7323583" y="3237702"/>
                <a:ext cx="1258188" cy="1732148"/>
              </a:xfrm>
              <a:prstGeom prst="parallelogram">
                <a:avLst>
                  <a:gd name="adj" fmla="val 8407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1096699" y="4102056"/>
              <a:ext cx="3691016" cy="2078580"/>
              <a:chOff x="5476770" y="3144195"/>
              <a:chExt cx="3691016" cy="2078580"/>
            </a:xfrm>
          </p:grpSpPr>
          <p:grpSp>
            <p:nvGrpSpPr>
              <p:cNvPr id="90" name="Gruppieren 89"/>
              <p:cNvGrpSpPr/>
              <p:nvPr/>
            </p:nvGrpSpPr>
            <p:grpSpPr>
              <a:xfrm>
                <a:off x="5476770" y="3144195"/>
                <a:ext cx="3691016" cy="2078580"/>
                <a:chOff x="5127735" y="3474681"/>
                <a:chExt cx="3691016" cy="2078580"/>
              </a:xfrm>
            </p:grpSpPr>
            <p:sp>
              <p:nvSpPr>
                <p:cNvPr id="96" name="Rechteck 95"/>
                <p:cNvSpPr/>
                <p:nvPr/>
              </p:nvSpPr>
              <p:spPr>
                <a:xfrm>
                  <a:off x="5127735" y="4526781"/>
                  <a:ext cx="1958865" cy="1026480"/>
                </a:xfrm>
                <a:prstGeom prst="rect">
                  <a:avLst/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Parallelogramm 96"/>
                <p:cNvSpPr/>
                <p:nvPr/>
              </p:nvSpPr>
              <p:spPr>
                <a:xfrm rot="10800000" flipH="1" flipV="1">
                  <a:off x="5127738" y="3474681"/>
                  <a:ext cx="3691011" cy="1052100"/>
                </a:xfrm>
                <a:prstGeom prst="parallelogram">
                  <a:avLst>
                    <a:gd name="adj" fmla="val 164136"/>
                  </a:avLst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Parallelogramm 97"/>
                <p:cNvSpPr/>
                <p:nvPr/>
              </p:nvSpPr>
              <p:spPr>
                <a:xfrm rot="5400000" flipV="1">
                  <a:off x="6913387" y="3647897"/>
                  <a:ext cx="2078579" cy="1732148"/>
                </a:xfrm>
                <a:prstGeom prst="parallelogram">
                  <a:avLst>
                    <a:gd name="adj" fmla="val 61343"/>
                  </a:avLst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91" name="Freihandform 90"/>
              <p:cNvSpPr/>
              <p:nvPr/>
            </p:nvSpPr>
            <p:spPr>
              <a:xfrm>
                <a:off x="5709709" y="4219045"/>
                <a:ext cx="488950" cy="980017"/>
              </a:xfrm>
              <a:custGeom>
                <a:avLst/>
                <a:gdLst>
                  <a:gd name="connsiteX0" fmla="*/ 42334 w 508000"/>
                  <a:gd name="connsiteY0" fmla="*/ 0 h 1032933"/>
                  <a:gd name="connsiteX1" fmla="*/ 325967 w 508000"/>
                  <a:gd name="connsiteY1" fmla="*/ 419100 h 1032933"/>
                  <a:gd name="connsiteX2" fmla="*/ 0 w 508000"/>
                  <a:gd name="connsiteY2" fmla="*/ 1032933 h 1032933"/>
                  <a:gd name="connsiteX3" fmla="*/ 71967 w 508000"/>
                  <a:gd name="connsiteY3" fmla="*/ 1020233 h 1032933"/>
                  <a:gd name="connsiteX4" fmla="*/ 296334 w 508000"/>
                  <a:gd name="connsiteY4" fmla="*/ 626533 h 1032933"/>
                  <a:gd name="connsiteX5" fmla="*/ 440267 w 508000"/>
                  <a:gd name="connsiteY5" fmla="*/ 1024466 h 1032933"/>
                  <a:gd name="connsiteX6" fmla="*/ 508000 w 508000"/>
                  <a:gd name="connsiteY6" fmla="*/ 1020233 h 1032933"/>
                  <a:gd name="connsiteX7" fmla="*/ 330200 w 508000"/>
                  <a:gd name="connsiteY7" fmla="*/ 567266 h 1032933"/>
                  <a:gd name="connsiteX8" fmla="*/ 410634 w 508000"/>
                  <a:gd name="connsiteY8" fmla="*/ 389466 h 1032933"/>
                  <a:gd name="connsiteX9" fmla="*/ 122767 w 508000"/>
                  <a:gd name="connsiteY9" fmla="*/ 21166 h 1032933"/>
                  <a:gd name="connsiteX10" fmla="*/ 42334 w 508000"/>
                  <a:gd name="connsiteY10" fmla="*/ 0 h 1032933"/>
                  <a:gd name="connsiteX0" fmla="*/ 42334 w 508000"/>
                  <a:gd name="connsiteY0" fmla="*/ 0 h 1032933"/>
                  <a:gd name="connsiteX1" fmla="*/ 325967 w 508000"/>
                  <a:gd name="connsiteY1" fmla="*/ 419100 h 1032933"/>
                  <a:gd name="connsiteX2" fmla="*/ 0 w 508000"/>
                  <a:gd name="connsiteY2" fmla="*/ 1032933 h 1032933"/>
                  <a:gd name="connsiteX3" fmla="*/ 79904 w 508000"/>
                  <a:gd name="connsiteY3" fmla="*/ 1032933 h 1032933"/>
                  <a:gd name="connsiteX4" fmla="*/ 296334 w 508000"/>
                  <a:gd name="connsiteY4" fmla="*/ 626533 h 1032933"/>
                  <a:gd name="connsiteX5" fmla="*/ 440267 w 508000"/>
                  <a:gd name="connsiteY5" fmla="*/ 1024466 h 1032933"/>
                  <a:gd name="connsiteX6" fmla="*/ 508000 w 508000"/>
                  <a:gd name="connsiteY6" fmla="*/ 1020233 h 1032933"/>
                  <a:gd name="connsiteX7" fmla="*/ 330200 w 508000"/>
                  <a:gd name="connsiteY7" fmla="*/ 567266 h 1032933"/>
                  <a:gd name="connsiteX8" fmla="*/ 410634 w 508000"/>
                  <a:gd name="connsiteY8" fmla="*/ 389466 h 1032933"/>
                  <a:gd name="connsiteX9" fmla="*/ 122767 w 508000"/>
                  <a:gd name="connsiteY9" fmla="*/ 21166 h 1032933"/>
                  <a:gd name="connsiteX10" fmla="*/ 42334 w 508000"/>
                  <a:gd name="connsiteY10" fmla="*/ 0 h 1032933"/>
                  <a:gd name="connsiteX0" fmla="*/ 42334 w 508000"/>
                  <a:gd name="connsiteY0" fmla="*/ 0 h 1032933"/>
                  <a:gd name="connsiteX1" fmla="*/ 325967 w 508000"/>
                  <a:gd name="connsiteY1" fmla="*/ 419100 h 1032933"/>
                  <a:gd name="connsiteX2" fmla="*/ 0 w 508000"/>
                  <a:gd name="connsiteY2" fmla="*/ 1032933 h 1032933"/>
                  <a:gd name="connsiteX3" fmla="*/ 79904 w 508000"/>
                  <a:gd name="connsiteY3" fmla="*/ 1032933 h 1032933"/>
                  <a:gd name="connsiteX4" fmla="*/ 283634 w 508000"/>
                  <a:gd name="connsiteY4" fmla="*/ 640821 h 1032933"/>
                  <a:gd name="connsiteX5" fmla="*/ 440267 w 508000"/>
                  <a:gd name="connsiteY5" fmla="*/ 1024466 h 1032933"/>
                  <a:gd name="connsiteX6" fmla="*/ 508000 w 508000"/>
                  <a:gd name="connsiteY6" fmla="*/ 1020233 h 1032933"/>
                  <a:gd name="connsiteX7" fmla="*/ 330200 w 508000"/>
                  <a:gd name="connsiteY7" fmla="*/ 567266 h 1032933"/>
                  <a:gd name="connsiteX8" fmla="*/ 410634 w 508000"/>
                  <a:gd name="connsiteY8" fmla="*/ 389466 h 1032933"/>
                  <a:gd name="connsiteX9" fmla="*/ 122767 w 508000"/>
                  <a:gd name="connsiteY9" fmla="*/ 21166 h 1032933"/>
                  <a:gd name="connsiteX10" fmla="*/ 42334 w 508000"/>
                  <a:gd name="connsiteY10" fmla="*/ 0 h 1032933"/>
                  <a:gd name="connsiteX0" fmla="*/ 42334 w 508000"/>
                  <a:gd name="connsiteY0" fmla="*/ 0 h 1032933"/>
                  <a:gd name="connsiteX1" fmla="*/ 325967 w 508000"/>
                  <a:gd name="connsiteY1" fmla="*/ 419100 h 1032933"/>
                  <a:gd name="connsiteX2" fmla="*/ 0 w 508000"/>
                  <a:gd name="connsiteY2" fmla="*/ 1032933 h 1032933"/>
                  <a:gd name="connsiteX3" fmla="*/ 79904 w 508000"/>
                  <a:gd name="connsiteY3" fmla="*/ 1032933 h 1032933"/>
                  <a:gd name="connsiteX4" fmla="*/ 283634 w 508000"/>
                  <a:gd name="connsiteY4" fmla="*/ 640821 h 1032933"/>
                  <a:gd name="connsiteX5" fmla="*/ 440267 w 508000"/>
                  <a:gd name="connsiteY5" fmla="*/ 1024466 h 1032933"/>
                  <a:gd name="connsiteX6" fmla="*/ 508000 w 508000"/>
                  <a:gd name="connsiteY6" fmla="*/ 1020233 h 1032933"/>
                  <a:gd name="connsiteX7" fmla="*/ 330200 w 508000"/>
                  <a:gd name="connsiteY7" fmla="*/ 572028 h 1032933"/>
                  <a:gd name="connsiteX8" fmla="*/ 410634 w 508000"/>
                  <a:gd name="connsiteY8" fmla="*/ 389466 h 1032933"/>
                  <a:gd name="connsiteX9" fmla="*/ 122767 w 508000"/>
                  <a:gd name="connsiteY9" fmla="*/ 21166 h 1032933"/>
                  <a:gd name="connsiteX10" fmla="*/ 42334 w 508000"/>
                  <a:gd name="connsiteY10" fmla="*/ 0 h 1032933"/>
                  <a:gd name="connsiteX0" fmla="*/ 42334 w 508000"/>
                  <a:gd name="connsiteY0" fmla="*/ 0 h 1032933"/>
                  <a:gd name="connsiteX1" fmla="*/ 325967 w 508000"/>
                  <a:gd name="connsiteY1" fmla="*/ 419100 h 1032933"/>
                  <a:gd name="connsiteX2" fmla="*/ 0 w 508000"/>
                  <a:gd name="connsiteY2" fmla="*/ 1032933 h 1032933"/>
                  <a:gd name="connsiteX3" fmla="*/ 79904 w 508000"/>
                  <a:gd name="connsiteY3" fmla="*/ 1032933 h 1032933"/>
                  <a:gd name="connsiteX4" fmla="*/ 283634 w 508000"/>
                  <a:gd name="connsiteY4" fmla="*/ 640821 h 1032933"/>
                  <a:gd name="connsiteX5" fmla="*/ 440267 w 508000"/>
                  <a:gd name="connsiteY5" fmla="*/ 1024466 h 1032933"/>
                  <a:gd name="connsiteX6" fmla="*/ 508000 w 508000"/>
                  <a:gd name="connsiteY6" fmla="*/ 1020233 h 1032933"/>
                  <a:gd name="connsiteX7" fmla="*/ 330200 w 508000"/>
                  <a:gd name="connsiteY7" fmla="*/ 572028 h 1032933"/>
                  <a:gd name="connsiteX8" fmla="*/ 402696 w 508000"/>
                  <a:gd name="connsiteY8" fmla="*/ 433916 h 1032933"/>
                  <a:gd name="connsiteX9" fmla="*/ 122767 w 508000"/>
                  <a:gd name="connsiteY9" fmla="*/ 21166 h 1032933"/>
                  <a:gd name="connsiteX10" fmla="*/ 42334 w 508000"/>
                  <a:gd name="connsiteY10" fmla="*/ 0 h 1032933"/>
                  <a:gd name="connsiteX0" fmla="*/ 42334 w 508000"/>
                  <a:gd name="connsiteY0" fmla="*/ 0 h 1032933"/>
                  <a:gd name="connsiteX1" fmla="*/ 325967 w 508000"/>
                  <a:gd name="connsiteY1" fmla="*/ 419100 h 1032933"/>
                  <a:gd name="connsiteX2" fmla="*/ 0 w 508000"/>
                  <a:gd name="connsiteY2" fmla="*/ 1032933 h 1032933"/>
                  <a:gd name="connsiteX3" fmla="*/ 79904 w 508000"/>
                  <a:gd name="connsiteY3" fmla="*/ 1032933 h 1032933"/>
                  <a:gd name="connsiteX4" fmla="*/ 283634 w 508000"/>
                  <a:gd name="connsiteY4" fmla="*/ 640821 h 1032933"/>
                  <a:gd name="connsiteX5" fmla="*/ 440267 w 508000"/>
                  <a:gd name="connsiteY5" fmla="*/ 1024466 h 1032933"/>
                  <a:gd name="connsiteX6" fmla="*/ 508000 w 508000"/>
                  <a:gd name="connsiteY6" fmla="*/ 1020233 h 1032933"/>
                  <a:gd name="connsiteX7" fmla="*/ 330200 w 508000"/>
                  <a:gd name="connsiteY7" fmla="*/ 572028 h 1032933"/>
                  <a:gd name="connsiteX8" fmla="*/ 407459 w 508000"/>
                  <a:gd name="connsiteY8" fmla="*/ 419629 h 1032933"/>
                  <a:gd name="connsiteX9" fmla="*/ 122767 w 508000"/>
                  <a:gd name="connsiteY9" fmla="*/ 21166 h 1032933"/>
                  <a:gd name="connsiteX10" fmla="*/ 42334 w 508000"/>
                  <a:gd name="connsiteY10" fmla="*/ 0 h 1032933"/>
                  <a:gd name="connsiteX0" fmla="*/ 42334 w 508000"/>
                  <a:gd name="connsiteY0" fmla="*/ 0 h 1032933"/>
                  <a:gd name="connsiteX1" fmla="*/ 325967 w 508000"/>
                  <a:gd name="connsiteY1" fmla="*/ 419100 h 1032933"/>
                  <a:gd name="connsiteX2" fmla="*/ 0 w 508000"/>
                  <a:gd name="connsiteY2" fmla="*/ 1032933 h 1032933"/>
                  <a:gd name="connsiteX3" fmla="*/ 79904 w 508000"/>
                  <a:gd name="connsiteY3" fmla="*/ 1032933 h 1032933"/>
                  <a:gd name="connsiteX4" fmla="*/ 283634 w 508000"/>
                  <a:gd name="connsiteY4" fmla="*/ 640821 h 1032933"/>
                  <a:gd name="connsiteX5" fmla="*/ 440267 w 508000"/>
                  <a:gd name="connsiteY5" fmla="*/ 1024466 h 1032933"/>
                  <a:gd name="connsiteX6" fmla="*/ 508000 w 508000"/>
                  <a:gd name="connsiteY6" fmla="*/ 1020233 h 1032933"/>
                  <a:gd name="connsiteX7" fmla="*/ 330200 w 508000"/>
                  <a:gd name="connsiteY7" fmla="*/ 572028 h 1032933"/>
                  <a:gd name="connsiteX8" fmla="*/ 407459 w 508000"/>
                  <a:gd name="connsiteY8" fmla="*/ 419629 h 1032933"/>
                  <a:gd name="connsiteX9" fmla="*/ 129117 w 508000"/>
                  <a:gd name="connsiteY9" fmla="*/ 6878 h 1032933"/>
                  <a:gd name="connsiteX10" fmla="*/ 42334 w 508000"/>
                  <a:gd name="connsiteY10" fmla="*/ 0 h 1032933"/>
                  <a:gd name="connsiteX0" fmla="*/ 51859 w 508000"/>
                  <a:gd name="connsiteY0" fmla="*/ 0 h 1026583"/>
                  <a:gd name="connsiteX1" fmla="*/ 325967 w 508000"/>
                  <a:gd name="connsiteY1" fmla="*/ 412750 h 1026583"/>
                  <a:gd name="connsiteX2" fmla="*/ 0 w 508000"/>
                  <a:gd name="connsiteY2" fmla="*/ 1026583 h 1026583"/>
                  <a:gd name="connsiteX3" fmla="*/ 79904 w 508000"/>
                  <a:gd name="connsiteY3" fmla="*/ 1026583 h 1026583"/>
                  <a:gd name="connsiteX4" fmla="*/ 283634 w 508000"/>
                  <a:gd name="connsiteY4" fmla="*/ 634471 h 1026583"/>
                  <a:gd name="connsiteX5" fmla="*/ 440267 w 508000"/>
                  <a:gd name="connsiteY5" fmla="*/ 1018116 h 1026583"/>
                  <a:gd name="connsiteX6" fmla="*/ 508000 w 508000"/>
                  <a:gd name="connsiteY6" fmla="*/ 1013883 h 1026583"/>
                  <a:gd name="connsiteX7" fmla="*/ 330200 w 508000"/>
                  <a:gd name="connsiteY7" fmla="*/ 565678 h 1026583"/>
                  <a:gd name="connsiteX8" fmla="*/ 407459 w 508000"/>
                  <a:gd name="connsiteY8" fmla="*/ 413279 h 1026583"/>
                  <a:gd name="connsiteX9" fmla="*/ 129117 w 508000"/>
                  <a:gd name="connsiteY9" fmla="*/ 528 h 1026583"/>
                  <a:gd name="connsiteX10" fmla="*/ 51859 w 508000"/>
                  <a:gd name="connsiteY10" fmla="*/ 0 h 1026583"/>
                  <a:gd name="connsiteX0" fmla="*/ 51859 w 512763"/>
                  <a:gd name="connsiteY0" fmla="*/ 0 h 1026583"/>
                  <a:gd name="connsiteX1" fmla="*/ 325967 w 512763"/>
                  <a:gd name="connsiteY1" fmla="*/ 412750 h 1026583"/>
                  <a:gd name="connsiteX2" fmla="*/ 0 w 512763"/>
                  <a:gd name="connsiteY2" fmla="*/ 1026583 h 1026583"/>
                  <a:gd name="connsiteX3" fmla="*/ 79904 w 512763"/>
                  <a:gd name="connsiteY3" fmla="*/ 1026583 h 1026583"/>
                  <a:gd name="connsiteX4" fmla="*/ 283634 w 512763"/>
                  <a:gd name="connsiteY4" fmla="*/ 634471 h 1026583"/>
                  <a:gd name="connsiteX5" fmla="*/ 440267 w 512763"/>
                  <a:gd name="connsiteY5" fmla="*/ 1018116 h 1026583"/>
                  <a:gd name="connsiteX6" fmla="*/ 512763 w 512763"/>
                  <a:gd name="connsiteY6" fmla="*/ 1021820 h 1026583"/>
                  <a:gd name="connsiteX7" fmla="*/ 330200 w 512763"/>
                  <a:gd name="connsiteY7" fmla="*/ 565678 h 1026583"/>
                  <a:gd name="connsiteX8" fmla="*/ 407459 w 512763"/>
                  <a:gd name="connsiteY8" fmla="*/ 413279 h 1026583"/>
                  <a:gd name="connsiteX9" fmla="*/ 129117 w 512763"/>
                  <a:gd name="connsiteY9" fmla="*/ 528 h 1026583"/>
                  <a:gd name="connsiteX10" fmla="*/ 51859 w 512763"/>
                  <a:gd name="connsiteY10" fmla="*/ 0 h 1026583"/>
                  <a:gd name="connsiteX0" fmla="*/ 48684 w 509588"/>
                  <a:gd name="connsiteY0" fmla="*/ 0 h 1026583"/>
                  <a:gd name="connsiteX1" fmla="*/ 322792 w 509588"/>
                  <a:gd name="connsiteY1" fmla="*/ 412750 h 1026583"/>
                  <a:gd name="connsiteX2" fmla="*/ 0 w 509588"/>
                  <a:gd name="connsiteY2" fmla="*/ 1004358 h 1026583"/>
                  <a:gd name="connsiteX3" fmla="*/ 76729 w 509588"/>
                  <a:gd name="connsiteY3" fmla="*/ 1026583 h 1026583"/>
                  <a:gd name="connsiteX4" fmla="*/ 280459 w 509588"/>
                  <a:gd name="connsiteY4" fmla="*/ 634471 h 1026583"/>
                  <a:gd name="connsiteX5" fmla="*/ 437092 w 509588"/>
                  <a:gd name="connsiteY5" fmla="*/ 1018116 h 1026583"/>
                  <a:gd name="connsiteX6" fmla="*/ 509588 w 509588"/>
                  <a:gd name="connsiteY6" fmla="*/ 1021820 h 1026583"/>
                  <a:gd name="connsiteX7" fmla="*/ 327025 w 509588"/>
                  <a:gd name="connsiteY7" fmla="*/ 565678 h 1026583"/>
                  <a:gd name="connsiteX8" fmla="*/ 404284 w 509588"/>
                  <a:gd name="connsiteY8" fmla="*/ 413279 h 1026583"/>
                  <a:gd name="connsiteX9" fmla="*/ 125942 w 509588"/>
                  <a:gd name="connsiteY9" fmla="*/ 528 h 1026583"/>
                  <a:gd name="connsiteX10" fmla="*/ 48684 w 509588"/>
                  <a:gd name="connsiteY10" fmla="*/ 0 h 1026583"/>
                  <a:gd name="connsiteX0" fmla="*/ 48684 w 509588"/>
                  <a:gd name="connsiteY0" fmla="*/ 0 h 1021820"/>
                  <a:gd name="connsiteX1" fmla="*/ 322792 w 509588"/>
                  <a:gd name="connsiteY1" fmla="*/ 412750 h 1021820"/>
                  <a:gd name="connsiteX2" fmla="*/ 0 w 509588"/>
                  <a:gd name="connsiteY2" fmla="*/ 1004358 h 1021820"/>
                  <a:gd name="connsiteX3" fmla="*/ 71967 w 509588"/>
                  <a:gd name="connsiteY3" fmla="*/ 1005945 h 1021820"/>
                  <a:gd name="connsiteX4" fmla="*/ 280459 w 509588"/>
                  <a:gd name="connsiteY4" fmla="*/ 634471 h 1021820"/>
                  <a:gd name="connsiteX5" fmla="*/ 437092 w 509588"/>
                  <a:gd name="connsiteY5" fmla="*/ 1018116 h 1021820"/>
                  <a:gd name="connsiteX6" fmla="*/ 509588 w 509588"/>
                  <a:gd name="connsiteY6" fmla="*/ 1021820 h 1021820"/>
                  <a:gd name="connsiteX7" fmla="*/ 327025 w 509588"/>
                  <a:gd name="connsiteY7" fmla="*/ 565678 h 1021820"/>
                  <a:gd name="connsiteX8" fmla="*/ 404284 w 509588"/>
                  <a:gd name="connsiteY8" fmla="*/ 413279 h 1021820"/>
                  <a:gd name="connsiteX9" fmla="*/ 125942 w 509588"/>
                  <a:gd name="connsiteY9" fmla="*/ 528 h 1021820"/>
                  <a:gd name="connsiteX10" fmla="*/ 48684 w 509588"/>
                  <a:gd name="connsiteY10" fmla="*/ 0 h 1021820"/>
                  <a:gd name="connsiteX0" fmla="*/ 48684 w 509588"/>
                  <a:gd name="connsiteY0" fmla="*/ 0 h 1021820"/>
                  <a:gd name="connsiteX1" fmla="*/ 322792 w 509588"/>
                  <a:gd name="connsiteY1" fmla="*/ 412750 h 1021820"/>
                  <a:gd name="connsiteX2" fmla="*/ 0 w 509588"/>
                  <a:gd name="connsiteY2" fmla="*/ 1004358 h 1021820"/>
                  <a:gd name="connsiteX3" fmla="*/ 71967 w 509588"/>
                  <a:gd name="connsiteY3" fmla="*/ 1005945 h 1021820"/>
                  <a:gd name="connsiteX4" fmla="*/ 280459 w 509588"/>
                  <a:gd name="connsiteY4" fmla="*/ 634471 h 1021820"/>
                  <a:gd name="connsiteX5" fmla="*/ 425980 w 509588"/>
                  <a:gd name="connsiteY5" fmla="*/ 1005416 h 1021820"/>
                  <a:gd name="connsiteX6" fmla="*/ 509588 w 509588"/>
                  <a:gd name="connsiteY6" fmla="*/ 1021820 h 1021820"/>
                  <a:gd name="connsiteX7" fmla="*/ 327025 w 509588"/>
                  <a:gd name="connsiteY7" fmla="*/ 565678 h 1021820"/>
                  <a:gd name="connsiteX8" fmla="*/ 404284 w 509588"/>
                  <a:gd name="connsiteY8" fmla="*/ 413279 h 1021820"/>
                  <a:gd name="connsiteX9" fmla="*/ 125942 w 509588"/>
                  <a:gd name="connsiteY9" fmla="*/ 528 h 1021820"/>
                  <a:gd name="connsiteX10" fmla="*/ 48684 w 509588"/>
                  <a:gd name="connsiteY10" fmla="*/ 0 h 1021820"/>
                  <a:gd name="connsiteX0" fmla="*/ 48684 w 487363"/>
                  <a:gd name="connsiteY0" fmla="*/ 0 h 1005945"/>
                  <a:gd name="connsiteX1" fmla="*/ 322792 w 487363"/>
                  <a:gd name="connsiteY1" fmla="*/ 412750 h 1005945"/>
                  <a:gd name="connsiteX2" fmla="*/ 0 w 487363"/>
                  <a:gd name="connsiteY2" fmla="*/ 1004358 h 1005945"/>
                  <a:gd name="connsiteX3" fmla="*/ 71967 w 487363"/>
                  <a:gd name="connsiteY3" fmla="*/ 1005945 h 1005945"/>
                  <a:gd name="connsiteX4" fmla="*/ 280459 w 487363"/>
                  <a:gd name="connsiteY4" fmla="*/ 634471 h 1005945"/>
                  <a:gd name="connsiteX5" fmla="*/ 425980 w 487363"/>
                  <a:gd name="connsiteY5" fmla="*/ 1005416 h 1005945"/>
                  <a:gd name="connsiteX6" fmla="*/ 487363 w 487363"/>
                  <a:gd name="connsiteY6" fmla="*/ 1005945 h 1005945"/>
                  <a:gd name="connsiteX7" fmla="*/ 327025 w 487363"/>
                  <a:gd name="connsiteY7" fmla="*/ 565678 h 1005945"/>
                  <a:gd name="connsiteX8" fmla="*/ 404284 w 487363"/>
                  <a:gd name="connsiteY8" fmla="*/ 413279 h 1005945"/>
                  <a:gd name="connsiteX9" fmla="*/ 125942 w 487363"/>
                  <a:gd name="connsiteY9" fmla="*/ 528 h 1005945"/>
                  <a:gd name="connsiteX10" fmla="*/ 48684 w 487363"/>
                  <a:gd name="connsiteY10" fmla="*/ 0 h 1005945"/>
                  <a:gd name="connsiteX0" fmla="*/ 48684 w 488950"/>
                  <a:gd name="connsiteY0" fmla="*/ 0 h 1005945"/>
                  <a:gd name="connsiteX1" fmla="*/ 322792 w 488950"/>
                  <a:gd name="connsiteY1" fmla="*/ 412750 h 1005945"/>
                  <a:gd name="connsiteX2" fmla="*/ 0 w 488950"/>
                  <a:gd name="connsiteY2" fmla="*/ 1004358 h 1005945"/>
                  <a:gd name="connsiteX3" fmla="*/ 71967 w 488950"/>
                  <a:gd name="connsiteY3" fmla="*/ 1005945 h 1005945"/>
                  <a:gd name="connsiteX4" fmla="*/ 280459 w 488950"/>
                  <a:gd name="connsiteY4" fmla="*/ 634471 h 1005945"/>
                  <a:gd name="connsiteX5" fmla="*/ 425980 w 488950"/>
                  <a:gd name="connsiteY5" fmla="*/ 1005416 h 1005945"/>
                  <a:gd name="connsiteX6" fmla="*/ 488950 w 488950"/>
                  <a:gd name="connsiteY6" fmla="*/ 1005945 h 1005945"/>
                  <a:gd name="connsiteX7" fmla="*/ 327025 w 488950"/>
                  <a:gd name="connsiteY7" fmla="*/ 565678 h 1005945"/>
                  <a:gd name="connsiteX8" fmla="*/ 404284 w 488950"/>
                  <a:gd name="connsiteY8" fmla="*/ 413279 h 1005945"/>
                  <a:gd name="connsiteX9" fmla="*/ 125942 w 488950"/>
                  <a:gd name="connsiteY9" fmla="*/ 528 h 1005945"/>
                  <a:gd name="connsiteX10" fmla="*/ 48684 w 488950"/>
                  <a:gd name="connsiteY10" fmla="*/ 0 h 1005945"/>
                  <a:gd name="connsiteX0" fmla="*/ 48684 w 488950"/>
                  <a:gd name="connsiteY0" fmla="*/ 0 h 1005945"/>
                  <a:gd name="connsiteX1" fmla="*/ 322792 w 488950"/>
                  <a:gd name="connsiteY1" fmla="*/ 412750 h 1005945"/>
                  <a:gd name="connsiteX2" fmla="*/ 0 w 488950"/>
                  <a:gd name="connsiteY2" fmla="*/ 1004358 h 1005945"/>
                  <a:gd name="connsiteX3" fmla="*/ 71967 w 488950"/>
                  <a:gd name="connsiteY3" fmla="*/ 1005945 h 1005945"/>
                  <a:gd name="connsiteX4" fmla="*/ 280459 w 488950"/>
                  <a:gd name="connsiteY4" fmla="*/ 634471 h 1005945"/>
                  <a:gd name="connsiteX5" fmla="*/ 425980 w 488950"/>
                  <a:gd name="connsiteY5" fmla="*/ 1005416 h 1005945"/>
                  <a:gd name="connsiteX6" fmla="*/ 488950 w 488950"/>
                  <a:gd name="connsiteY6" fmla="*/ 1005945 h 1005945"/>
                  <a:gd name="connsiteX7" fmla="*/ 327025 w 488950"/>
                  <a:gd name="connsiteY7" fmla="*/ 565678 h 1005945"/>
                  <a:gd name="connsiteX8" fmla="*/ 404284 w 488950"/>
                  <a:gd name="connsiteY8" fmla="*/ 413279 h 1005945"/>
                  <a:gd name="connsiteX9" fmla="*/ 141817 w 488950"/>
                  <a:gd name="connsiteY9" fmla="*/ 19578 h 1005945"/>
                  <a:gd name="connsiteX10" fmla="*/ 48684 w 488950"/>
                  <a:gd name="connsiteY10" fmla="*/ 0 h 1005945"/>
                  <a:gd name="connsiteX0" fmla="*/ 56622 w 488950"/>
                  <a:gd name="connsiteY0" fmla="*/ 4235 h 986367"/>
                  <a:gd name="connsiteX1" fmla="*/ 322792 w 488950"/>
                  <a:gd name="connsiteY1" fmla="*/ 393172 h 986367"/>
                  <a:gd name="connsiteX2" fmla="*/ 0 w 488950"/>
                  <a:gd name="connsiteY2" fmla="*/ 984780 h 986367"/>
                  <a:gd name="connsiteX3" fmla="*/ 71967 w 488950"/>
                  <a:gd name="connsiteY3" fmla="*/ 986367 h 986367"/>
                  <a:gd name="connsiteX4" fmla="*/ 280459 w 488950"/>
                  <a:gd name="connsiteY4" fmla="*/ 614893 h 986367"/>
                  <a:gd name="connsiteX5" fmla="*/ 425980 w 488950"/>
                  <a:gd name="connsiteY5" fmla="*/ 985838 h 986367"/>
                  <a:gd name="connsiteX6" fmla="*/ 488950 w 488950"/>
                  <a:gd name="connsiteY6" fmla="*/ 986367 h 986367"/>
                  <a:gd name="connsiteX7" fmla="*/ 327025 w 488950"/>
                  <a:gd name="connsiteY7" fmla="*/ 546100 h 986367"/>
                  <a:gd name="connsiteX8" fmla="*/ 404284 w 488950"/>
                  <a:gd name="connsiteY8" fmla="*/ 393701 h 986367"/>
                  <a:gd name="connsiteX9" fmla="*/ 141817 w 488950"/>
                  <a:gd name="connsiteY9" fmla="*/ 0 h 986367"/>
                  <a:gd name="connsiteX10" fmla="*/ 56622 w 488950"/>
                  <a:gd name="connsiteY10" fmla="*/ 4235 h 986367"/>
                  <a:gd name="connsiteX0" fmla="*/ 56622 w 488950"/>
                  <a:gd name="connsiteY0" fmla="*/ 0 h 982132"/>
                  <a:gd name="connsiteX1" fmla="*/ 322792 w 488950"/>
                  <a:gd name="connsiteY1" fmla="*/ 388937 h 982132"/>
                  <a:gd name="connsiteX2" fmla="*/ 0 w 488950"/>
                  <a:gd name="connsiteY2" fmla="*/ 980545 h 982132"/>
                  <a:gd name="connsiteX3" fmla="*/ 71967 w 488950"/>
                  <a:gd name="connsiteY3" fmla="*/ 982132 h 982132"/>
                  <a:gd name="connsiteX4" fmla="*/ 280459 w 488950"/>
                  <a:gd name="connsiteY4" fmla="*/ 610658 h 982132"/>
                  <a:gd name="connsiteX5" fmla="*/ 425980 w 488950"/>
                  <a:gd name="connsiteY5" fmla="*/ 981603 h 982132"/>
                  <a:gd name="connsiteX6" fmla="*/ 488950 w 488950"/>
                  <a:gd name="connsiteY6" fmla="*/ 982132 h 982132"/>
                  <a:gd name="connsiteX7" fmla="*/ 327025 w 488950"/>
                  <a:gd name="connsiteY7" fmla="*/ 541865 h 982132"/>
                  <a:gd name="connsiteX8" fmla="*/ 404284 w 488950"/>
                  <a:gd name="connsiteY8" fmla="*/ 389466 h 982132"/>
                  <a:gd name="connsiteX9" fmla="*/ 133880 w 488950"/>
                  <a:gd name="connsiteY9" fmla="*/ 2115 h 982132"/>
                  <a:gd name="connsiteX10" fmla="*/ 56622 w 488950"/>
                  <a:gd name="connsiteY10" fmla="*/ 0 h 982132"/>
                  <a:gd name="connsiteX0" fmla="*/ 58210 w 488950"/>
                  <a:gd name="connsiteY0" fmla="*/ 1060 h 980017"/>
                  <a:gd name="connsiteX1" fmla="*/ 322792 w 488950"/>
                  <a:gd name="connsiteY1" fmla="*/ 386822 h 980017"/>
                  <a:gd name="connsiteX2" fmla="*/ 0 w 488950"/>
                  <a:gd name="connsiteY2" fmla="*/ 978430 h 980017"/>
                  <a:gd name="connsiteX3" fmla="*/ 71967 w 488950"/>
                  <a:gd name="connsiteY3" fmla="*/ 980017 h 980017"/>
                  <a:gd name="connsiteX4" fmla="*/ 280459 w 488950"/>
                  <a:gd name="connsiteY4" fmla="*/ 608543 h 980017"/>
                  <a:gd name="connsiteX5" fmla="*/ 425980 w 488950"/>
                  <a:gd name="connsiteY5" fmla="*/ 979488 h 980017"/>
                  <a:gd name="connsiteX6" fmla="*/ 488950 w 488950"/>
                  <a:gd name="connsiteY6" fmla="*/ 980017 h 980017"/>
                  <a:gd name="connsiteX7" fmla="*/ 327025 w 488950"/>
                  <a:gd name="connsiteY7" fmla="*/ 539750 h 980017"/>
                  <a:gd name="connsiteX8" fmla="*/ 404284 w 488950"/>
                  <a:gd name="connsiteY8" fmla="*/ 387351 h 980017"/>
                  <a:gd name="connsiteX9" fmla="*/ 133880 w 488950"/>
                  <a:gd name="connsiteY9" fmla="*/ 0 h 980017"/>
                  <a:gd name="connsiteX10" fmla="*/ 58210 w 488950"/>
                  <a:gd name="connsiteY10" fmla="*/ 1060 h 98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8950" h="980017">
                    <a:moveTo>
                      <a:pt x="58210" y="1060"/>
                    </a:moveTo>
                    <a:lnTo>
                      <a:pt x="322792" y="386822"/>
                    </a:lnTo>
                    <a:lnTo>
                      <a:pt x="0" y="978430"/>
                    </a:lnTo>
                    <a:lnTo>
                      <a:pt x="71967" y="980017"/>
                    </a:lnTo>
                    <a:lnTo>
                      <a:pt x="280459" y="608543"/>
                    </a:lnTo>
                    <a:lnTo>
                      <a:pt x="425980" y="979488"/>
                    </a:lnTo>
                    <a:lnTo>
                      <a:pt x="488950" y="980017"/>
                    </a:lnTo>
                    <a:lnTo>
                      <a:pt x="327025" y="539750"/>
                    </a:lnTo>
                    <a:lnTo>
                      <a:pt x="404284" y="387351"/>
                    </a:lnTo>
                    <a:lnTo>
                      <a:pt x="133880" y="0"/>
                    </a:lnTo>
                    <a:lnTo>
                      <a:pt x="58210" y="1060"/>
                    </a:lnTo>
                    <a:close/>
                  </a:path>
                </a:pathLst>
              </a:custGeom>
              <a:solidFill>
                <a:srgbClr val="C00000"/>
              </a:solidFill>
              <a:ln w="127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ihandform 91"/>
              <p:cNvSpPr/>
              <p:nvPr/>
            </p:nvSpPr>
            <p:spPr>
              <a:xfrm>
                <a:off x="6441016" y="4211636"/>
                <a:ext cx="972607" cy="988483"/>
              </a:xfrm>
              <a:custGeom>
                <a:avLst/>
                <a:gdLst>
                  <a:gd name="connsiteX0" fmla="*/ 330200 w 1007533"/>
                  <a:gd name="connsiteY0" fmla="*/ 0 h 1032933"/>
                  <a:gd name="connsiteX1" fmla="*/ 59266 w 1007533"/>
                  <a:gd name="connsiteY1" fmla="*/ 406400 h 1032933"/>
                  <a:gd name="connsiteX2" fmla="*/ 270933 w 1007533"/>
                  <a:gd name="connsiteY2" fmla="*/ 635000 h 1032933"/>
                  <a:gd name="connsiteX3" fmla="*/ 0 w 1007533"/>
                  <a:gd name="connsiteY3" fmla="*/ 1032933 h 1032933"/>
                  <a:gd name="connsiteX4" fmla="*/ 139700 w 1007533"/>
                  <a:gd name="connsiteY4" fmla="*/ 1024467 h 1032933"/>
                  <a:gd name="connsiteX5" fmla="*/ 321733 w 1007533"/>
                  <a:gd name="connsiteY5" fmla="*/ 656167 h 1032933"/>
                  <a:gd name="connsiteX6" fmla="*/ 651933 w 1007533"/>
                  <a:gd name="connsiteY6" fmla="*/ 1028700 h 1032933"/>
                  <a:gd name="connsiteX7" fmla="*/ 740833 w 1007533"/>
                  <a:gd name="connsiteY7" fmla="*/ 1020233 h 1032933"/>
                  <a:gd name="connsiteX8" fmla="*/ 1007533 w 1007533"/>
                  <a:gd name="connsiteY8" fmla="*/ 537633 h 1032933"/>
                  <a:gd name="connsiteX9" fmla="*/ 694266 w 1007533"/>
                  <a:gd name="connsiteY9" fmla="*/ 16933 h 1032933"/>
                  <a:gd name="connsiteX10" fmla="*/ 592666 w 1007533"/>
                  <a:gd name="connsiteY10" fmla="*/ 12700 h 1032933"/>
                  <a:gd name="connsiteX11" fmla="*/ 939800 w 1007533"/>
                  <a:gd name="connsiteY11" fmla="*/ 537633 h 1032933"/>
                  <a:gd name="connsiteX12" fmla="*/ 715433 w 1007533"/>
                  <a:gd name="connsiteY12" fmla="*/ 982133 h 1032933"/>
                  <a:gd name="connsiteX13" fmla="*/ 122766 w 1007533"/>
                  <a:gd name="connsiteY13" fmla="*/ 397933 h 1032933"/>
                  <a:gd name="connsiteX14" fmla="*/ 389466 w 1007533"/>
                  <a:gd name="connsiteY14" fmla="*/ 16933 h 1032933"/>
                  <a:gd name="connsiteX15" fmla="*/ 330200 w 1007533"/>
                  <a:gd name="connsiteY15" fmla="*/ 0 h 1032933"/>
                  <a:gd name="connsiteX0" fmla="*/ 311150 w 988483"/>
                  <a:gd name="connsiteY0" fmla="*/ 0 h 1028700"/>
                  <a:gd name="connsiteX1" fmla="*/ 40216 w 988483"/>
                  <a:gd name="connsiteY1" fmla="*/ 406400 h 1028700"/>
                  <a:gd name="connsiteX2" fmla="*/ 251883 w 988483"/>
                  <a:gd name="connsiteY2" fmla="*/ 635000 h 1028700"/>
                  <a:gd name="connsiteX3" fmla="*/ 0 w 988483"/>
                  <a:gd name="connsiteY3" fmla="*/ 1009120 h 1028700"/>
                  <a:gd name="connsiteX4" fmla="*/ 120650 w 988483"/>
                  <a:gd name="connsiteY4" fmla="*/ 1024467 h 1028700"/>
                  <a:gd name="connsiteX5" fmla="*/ 302683 w 988483"/>
                  <a:gd name="connsiteY5" fmla="*/ 656167 h 1028700"/>
                  <a:gd name="connsiteX6" fmla="*/ 632883 w 988483"/>
                  <a:gd name="connsiteY6" fmla="*/ 1028700 h 1028700"/>
                  <a:gd name="connsiteX7" fmla="*/ 721783 w 988483"/>
                  <a:gd name="connsiteY7" fmla="*/ 1020233 h 1028700"/>
                  <a:gd name="connsiteX8" fmla="*/ 988483 w 988483"/>
                  <a:gd name="connsiteY8" fmla="*/ 537633 h 1028700"/>
                  <a:gd name="connsiteX9" fmla="*/ 675216 w 988483"/>
                  <a:gd name="connsiteY9" fmla="*/ 16933 h 1028700"/>
                  <a:gd name="connsiteX10" fmla="*/ 573616 w 988483"/>
                  <a:gd name="connsiteY10" fmla="*/ 12700 h 1028700"/>
                  <a:gd name="connsiteX11" fmla="*/ 920750 w 988483"/>
                  <a:gd name="connsiteY11" fmla="*/ 537633 h 1028700"/>
                  <a:gd name="connsiteX12" fmla="*/ 696383 w 988483"/>
                  <a:gd name="connsiteY12" fmla="*/ 982133 h 1028700"/>
                  <a:gd name="connsiteX13" fmla="*/ 103716 w 988483"/>
                  <a:gd name="connsiteY13" fmla="*/ 397933 h 1028700"/>
                  <a:gd name="connsiteX14" fmla="*/ 370416 w 988483"/>
                  <a:gd name="connsiteY14" fmla="*/ 16933 h 1028700"/>
                  <a:gd name="connsiteX15" fmla="*/ 311150 w 988483"/>
                  <a:gd name="connsiteY15" fmla="*/ 0 h 1028700"/>
                  <a:gd name="connsiteX0" fmla="*/ 311150 w 988483"/>
                  <a:gd name="connsiteY0" fmla="*/ 0 h 1028700"/>
                  <a:gd name="connsiteX1" fmla="*/ 40216 w 988483"/>
                  <a:gd name="connsiteY1" fmla="*/ 406400 h 1028700"/>
                  <a:gd name="connsiteX2" fmla="*/ 251883 w 988483"/>
                  <a:gd name="connsiteY2" fmla="*/ 635000 h 1028700"/>
                  <a:gd name="connsiteX3" fmla="*/ 0 w 988483"/>
                  <a:gd name="connsiteY3" fmla="*/ 1009120 h 1028700"/>
                  <a:gd name="connsiteX4" fmla="*/ 93662 w 988483"/>
                  <a:gd name="connsiteY4" fmla="*/ 1008592 h 1028700"/>
                  <a:gd name="connsiteX5" fmla="*/ 302683 w 988483"/>
                  <a:gd name="connsiteY5" fmla="*/ 656167 h 1028700"/>
                  <a:gd name="connsiteX6" fmla="*/ 632883 w 988483"/>
                  <a:gd name="connsiteY6" fmla="*/ 1028700 h 1028700"/>
                  <a:gd name="connsiteX7" fmla="*/ 721783 w 988483"/>
                  <a:gd name="connsiteY7" fmla="*/ 1020233 h 1028700"/>
                  <a:gd name="connsiteX8" fmla="*/ 988483 w 988483"/>
                  <a:gd name="connsiteY8" fmla="*/ 537633 h 1028700"/>
                  <a:gd name="connsiteX9" fmla="*/ 675216 w 988483"/>
                  <a:gd name="connsiteY9" fmla="*/ 16933 h 1028700"/>
                  <a:gd name="connsiteX10" fmla="*/ 573616 w 988483"/>
                  <a:gd name="connsiteY10" fmla="*/ 12700 h 1028700"/>
                  <a:gd name="connsiteX11" fmla="*/ 920750 w 988483"/>
                  <a:gd name="connsiteY11" fmla="*/ 537633 h 1028700"/>
                  <a:gd name="connsiteX12" fmla="*/ 696383 w 988483"/>
                  <a:gd name="connsiteY12" fmla="*/ 982133 h 1028700"/>
                  <a:gd name="connsiteX13" fmla="*/ 103716 w 988483"/>
                  <a:gd name="connsiteY13" fmla="*/ 397933 h 1028700"/>
                  <a:gd name="connsiteX14" fmla="*/ 370416 w 988483"/>
                  <a:gd name="connsiteY14" fmla="*/ 16933 h 1028700"/>
                  <a:gd name="connsiteX15" fmla="*/ 311150 w 988483"/>
                  <a:gd name="connsiteY15" fmla="*/ 0 h 1028700"/>
                  <a:gd name="connsiteX0" fmla="*/ 311150 w 988483"/>
                  <a:gd name="connsiteY0" fmla="*/ 0 h 1020233"/>
                  <a:gd name="connsiteX1" fmla="*/ 40216 w 988483"/>
                  <a:gd name="connsiteY1" fmla="*/ 406400 h 1020233"/>
                  <a:gd name="connsiteX2" fmla="*/ 251883 w 988483"/>
                  <a:gd name="connsiteY2" fmla="*/ 635000 h 1020233"/>
                  <a:gd name="connsiteX3" fmla="*/ 0 w 988483"/>
                  <a:gd name="connsiteY3" fmla="*/ 1009120 h 1020233"/>
                  <a:gd name="connsiteX4" fmla="*/ 93662 w 988483"/>
                  <a:gd name="connsiteY4" fmla="*/ 1008592 h 1020233"/>
                  <a:gd name="connsiteX5" fmla="*/ 302683 w 988483"/>
                  <a:gd name="connsiteY5" fmla="*/ 656167 h 1020233"/>
                  <a:gd name="connsiteX6" fmla="*/ 615421 w 988483"/>
                  <a:gd name="connsiteY6" fmla="*/ 1008062 h 1020233"/>
                  <a:gd name="connsiteX7" fmla="*/ 721783 w 988483"/>
                  <a:gd name="connsiteY7" fmla="*/ 1020233 h 1020233"/>
                  <a:gd name="connsiteX8" fmla="*/ 988483 w 988483"/>
                  <a:gd name="connsiteY8" fmla="*/ 537633 h 1020233"/>
                  <a:gd name="connsiteX9" fmla="*/ 675216 w 988483"/>
                  <a:gd name="connsiteY9" fmla="*/ 16933 h 1020233"/>
                  <a:gd name="connsiteX10" fmla="*/ 573616 w 988483"/>
                  <a:gd name="connsiteY10" fmla="*/ 12700 h 1020233"/>
                  <a:gd name="connsiteX11" fmla="*/ 920750 w 988483"/>
                  <a:gd name="connsiteY11" fmla="*/ 537633 h 1020233"/>
                  <a:gd name="connsiteX12" fmla="*/ 696383 w 988483"/>
                  <a:gd name="connsiteY12" fmla="*/ 982133 h 1020233"/>
                  <a:gd name="connsiteX13" fmla="*/ 103716 w 988483"/>
                  <a:gd name="connsiteY13" fmla="*/ 397933 h 1020233"/>
                  <a:gd name="connsiteX14" fmla="*/ 370416 w 988483"/>
                  <a:gd name="connsiteY14" fmla="*/ 16933 h 1020233"/>
                  <a:gd name="connsiteX15" fmla="*/ 311150 w 988483"/>
                  <a:gd name="connsiteY15" fmla="*/ 0 h 1020233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93662 w 988483"/>
                  <a:gd name="connsiteY4" fmla="*/ 1008592 h 1009120"/>
                  <a:gd name="connsiteX5" fmla="*/ 302683 w 988483"/>
                  <a:gd name="connsiteY5" fmla="*/ 6561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96383 w 988483"/>
                  <a:gd name="connsiteY12" fmla="*/ 982133 h 1009120"/>
                  <a:gd name="connsiteX13" fmla="*/ 103716 w 988483"/>
                  <a:gd name="connsiteY13" fmla="*/ 397933 h 1009120"/>
                  <a:gd name="connsiteX14" fmla="*/ 370416 w 988483"/>
                  <a:gd name="connsiteY14" fmla="*/ 16933 h 1009120"/>
                  <a:gd name="connsiteX15" fmla="*/ 311150 w 988483"/>
                  <a:gd name="connsiteY15" fmla="*/ 0 h 1009120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93662 w 988483"/>
                  <a:gd name="connsiteY4" fmla="*/ 1008592 h 1009120"/>
                  <a:gd name="connsiteX5" fmla="*/ 302683 w 988483"/>
                  <a:gd name="connsiteY5" fmla="*/ 6561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82096 w 988483"/>
                  <a:gd name="connsiteY12" fmla="*/ 955146 h 1009120"/>
                  <a:gd name="connsiteX13" fmla="*/ 103716 w 988483"/>
                  <a:gd name="connsiteY13" fmla="*/ 397933 h 1009120"/>
                  <a:gd name="connsiteX14" fmla="*/ 370416 w 988483"/>
                  <a:gd name="connsiteY14" fmla="*/ 16933 h 1009120"/>
                  <a:gd name="connsiteX15" fmla="*/ 311150 w 988483"/>
                  <a:gd name="connsiteY15" fmla="*/ 0 h 1009120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93662 w 988483"/>
                  <a:gd name="connsiteY4" fmla="*/ 1008592 h 1009120"/>
                  <a:gd name="connsiteX5" fmla="*/ 302683 w 988483"/>
                  <a:gd name="connsiteY5" fmla="*/ 6561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64633 w 988483"/>
                  <a:gd name="connsiteY12" fmla="*/ 966258 h 1009120"/>
                  <a:gd name="connsiteX13" fmla="*/ 103716 w 988483"/>
                  <a:gd name="connsiteY13" fmla="*/ 397933 h 1009120"/>
                  <a:gd name="connsiteX14" fmla="*/ 370416 w 988483"/>
                  <a:gd name="connsiteY14" fmla="*/ 16933 h 1009120"/>
                  <a:gd name="connsiteX15" fmla="*/ 311150 w 988483"/>
                  <a:gd name="connsiteY15" fmla="*/ 0 h 1009120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93662 w 988483"/>
                  <a:gd name="connsiteY4" fmla="*/ 1008592 h 1009120"/>
                  <a:gd name="connsiteX5" fmla="*/ 302683 w 988483"/>
                  <a:gd name="connsiteY5" fmla="*/ 6561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64633 w 988483"/>
                  <a:gd name="connsiteY12" fmla="*/ 966258 h 1009120"/>
                  <a:gd name="connsiteX13" fmla="*/ 137054 w 988483"/>
                  <a:gd name="connsiteY13" fmla="*/ 386820 h 1009120"/>
                  <a:gd name="connsiteX14" fmla="*/ 370416 w 988483"/>
                  <a:gd name="connsiteY14" fmla="*/ 16933 h 1009120"/>
                  <a:gd name="connsiteX15" fmla="*/ 311150 w 988483"/>
                  <a:gd name="connsiteY15" fmla="*/ 0 h 1009120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93662 w 988483"/>
                  <a:gd name="connsiteY4" fmla="*/ 1008592 h 1009120"/>
                  <a:gd name="connsiteX5" fmla="*/ 302683 w 988483"/>
                  <a:gd name="connsiteY5" fmla="*/ 6561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64633 w 988483"/>
                  <a:gd name="connsiteY12" fmla="*/ 966258 h 1009120"/>
                  <a:gd name="connsiteX13" fmla="*/ 125941 w 988483"/>
                  <a:gd name="connsiteY13" fmla="*/ 388408 h 1009120"/>
                  <a:gd name="connsiteX14" fmla="*/ 370416 w 988483"/>
                  <a:gd name="connsiteY14" fmla="*/ 16933 h 1009120"/>
                  <a:gd name="connsiteX15" fmla="*/ 311150 w 988483"/>
                  <a:gd name="connsiteY15" fmla="*/ 0 h 1009120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93662 w 988483"/>
                  <a:gd name="connsiteY4" fmla="*/ 1008592 h 1009120"/>
                  <a:gd name="connsiteX5" fmla="*/ 296333 w 988483"/>
                  <a:gd name="connsiteY5" fmla="*/ 6688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64633 w 988483"/>
                  <a:gd name="connsiteY12" fmla="*/ 966258 h 1009120"/>
                  <a:gd name="connsiteX13" fmla="*/ 125941 w 988483"/>
                  <a:gd name="connsiteY13" fmla="*/ 388408 h 1009120"/>
                  <a:gd name="connsiteX14" fmla="*/ 370416 w 988483"/>
                  <a:gd name="connsiteY14" fmla="*/ 16933 h 1009120"/>
                  <a:gd name="connsiteX15" fmla="*/ 311150 w 988483"/>
                  <a:gd name="connsiteY15" fmla="*/ 0 h 1009120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61912 w 988483"/>
                  <a:gd name="connsiteY4" fmla="*/ 1008592 h 1009120"/>
                  <a:gd name="connsiteX5" fmla="*/ 296333 w 988483"/>
                  <a:gd name="connsiteY5" fmla="*/ 6688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64633 w 988483"/>
                  <a:gd name="connsiteY12" fmla="*/ 966258 h 1009120"/>
                  <a:gd name="connsiteX13" fmla="*/ 125941 w 988483"/>
                  <a:gd name="connsiteY13" fmla="*/ 388408 h 1009120"/>
                  <a:gd name="connsiteX14" fmla="*/ 370416 w 988483"/>
                  <a:gd name="connsiteY14" fmla="*/ 16933 h 1009120"/>
                  <a:gd name="connsiteX15" fmla="*/ 311150 w 988483"/>
                  <a:gd name="connsiteY15" fmla="*/ 0 h 1009120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61912 w 988483"/>
                  <a:gd name="connsiteY4" fmla="*/ 1008592 h 1009120"/>
                  <a:gd name="connsiteX5" fmla="*/ 296333 w 988483"/>
                  <a:gd name="connsiteY5" fmla="*/ 6688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64633 w 988483"/>
                  <a:gd name="connsiteY12" fmla="*/ 966258 h 1009120"/>
                  <a:gd name="connsiteX13" fmla="*/ 125941 w 988483"/>
                  <a:gd name="connsiteY13" fmla="*/ 388408 h 1009120"/>
                  <a:gd name="connsiteX14" fmla="*/ 368828 w 988483"/>
                  <a:gd name="connsiteY14" fmla="*/ 24870 h 1009120"/>
                  <a:gd name="connsiteX15" fmla="*/ 311150 w 988483"/>
                  <a:gd name="connsiteY15" fmla="*/ 0 h 1009120"/>
                  <a:gd name="connsiteX0" fmla="*/ 292100 w 988483"/>
                  <a:gd name="connsiteY0" fmla="*/ 12700 h 996420"/>
                  <a:gd name="connsiteX1" fmla="*/ 40216 w 988483"/>
                  <a:gd name="connsiteY1" fmla="*/ 393700 h 996420"/>
                  <a:gd name="connsiteX2" fmla="*/ 251883 w 988483"/>
                  <a:gd name="connsiteY2" fmla="*/ 622300 h 996420"/>
                  <a:gd name="connsiteX3" fmla="*/ 0 w 988483"/>
                  <a:gd name="connsiteY3" fmla="*/ 996420 h 996420"/>
                  <a:gd name="connsiteX4" fmla="*/ 61912 w 988483"/>
                  <a:gd name="connsiteY4" fmla="*/ 995892 h 996420"/>
                  <a:gd name="connsiteX5" fmla="*/ 296333 w 988483"/>
                  <a:gd name="connsiteY5" fmla="*/ 656167 h 996420"/>
                  <a:gd name="connsiteX6" fmla="*/ 615421 w 988483"/>
                  <a:gd name="connsiteY6" fmla="*/ 995362 h 996420"/>
                  <a:gd name="connsiteX7" fmla="*/ 729720 w 988483"/>
                  <a:gd name="connsiteY7" fmla="*/ 994833 h 996420"/>
                  <a:gd name="connsiteX8" fmla="*/ 988483 w 988483"/>
                  <a:gd name="connsiteY8" fmla="*/ 524933 h 996420"/>
                  <a:gd name="connsiteX9" fmla="*/ 675216 w 988483"/>
                  <a:gd name="connsiteY9" fmla="*/ 4233 h 996420"/>
                  <a:gd name="connsiteX10" fmla="*/ 573616 w 988483"/>
                  <a:gd name="connsiteY10" fmla="*/ 0 h 996420"/>
                  <a:gd name="connsiteX11" fmla="*/ 920750 w 988483"/>
                  <a:gd name="connsiteY11" fmla="*/ 524933 h 996420"/>
                  <a:gd name="connsiteX12" fmla="*/ 664633 w 988483"/>
                  <a:gd name="connsiteY12" fmla="*/ 953558 h 996420"/>
                  <a:gd name="connsiteX13" fmla="*/ 125941 w 988483"/>
                  <a:gd name="connsiteY13" fmla="*/ 375708 h 996420"/>
                  <a:gd name="connsiteX14" fmla="*/ 368828 w 988483"/>
                  <a:gd name="connsiteY14" fmla="*/ 12170 h 996420"/>
                  <a:gd name="connsiteX15" fmla="*/ 292100 w 988483"/>
                  <a:gd name="connsiteY15" fmla="*/ 12700 h 996420"/>
                  <a:gd name="connsiteX0" fmla="*/ 292100 w 988483"/>
                  <a:gd name="connsiteY0" fmla="*/ 8467 h 992187"/>
                  <a:gd name="connsiteX1" fmla="*/ 40216 w 988483"/>
                  <a:gd name="connsiteY1" fmla="*/ 389467 h 992187"/>
                  <a:gd name="connsiteX2" fmla="*/ 251883 w 988483"/>
                  <a:gd name="connsiteY2" fmla="*/ 618067 h 992187"/>
                  <a:gd name="connsiteX3" fmla="*/ 0 w 988483"/>
                  <a:gd name="connsiteY3" fmla="*/ 992187 h 992187"/>
                  <a:gd name="connsiteX4" fmla="*/ 61912 w 988483"/>
                  <a:gd name="connsiteY4" fmla="*/ 991659 h 992187"/>
                  <a:gd name="connsiteX5" fmla="*/ 296333 w 988483"/>
                  <a:gd name="connsiteY5" fmla="*/ 651934 h 992187"/>
                  <a:gd name="connsiteX6" fmla="*/ 615421 w 988483"/>
                  <a:gd name="connsiteY6" fmla="*/ 991129 h 992187"/>
                  <a:gd name="connsiteX7" fmla="*/ 729720 w 988483"/>
                  <a:gd name="connsiteY7" fmla="*/ 990600 h 992187"/>
                  <a:gd name="connsiteX8" fmla="*/ 988483 w 988483"/>
                  <a:gd name="connsiteY8" fmla="*/ 520700 h 992187"/>
                  <a:gd name="connsiteX9" fmla="*/ 675216 w 988483"/>
                  <a:gd name="connsiteY9" fmla="*/ 0 h 992187"/>
                  <a:gd name="connsiteX10" fmla="*/ 573616 w 988483"/>
                  <a:gd name="connsiteY10" fmla="*/ 3704 h 992187"/>
                  <a:gd name="connsiteX11" fmla="*/ 920750 w 988483"/>
                  <a:gd name="connsiteY11" fmla="*/ 520700 h 992187"/>
                  <a:gd name="connsiteX12" fmla="*/ 664633 w 988483"/>
                  <a:gd name="connsiteY12" fmla="*/ 949325 h 992187"/>
                  <a:gd name="connsiteX13" fmla="*/ 125941 w 988483"/>
                  <a:gd name="connsiteY13" fmla="*/ 371475 h 992187"/>
                  <a:gd name="connsiteX14" fmla="*/ 368828 w 988483"/>
                  <a:gd name="connsiteY14" fmla="*/ 7937 h 992187"/>
                  <a:gd name="connsiteX15" fmla="*/ 292100 w 988483"/>
                  <a:gd name="connsiteY15" fmla="*/ 8467 h 992187"/>
                  <a:gd name="connsiteX0" fmla="*/ 292100 w 988483"/>
                  <a:gd name="connsiteY0" fmla="*/ 4763 h 988483"/>
                  <a:gd name="connsiteX1" fmla="*/ 40216 w 988483"/>
                  <a:gd name="connsiteY1" fmla="*/ 385763 h 988483"/>
                  <a:gd name="connsiteX2" fmla="*/ 251883 w 988483"/>
                  <a:gd name="connsiteY2" fmla="*/ 614363 h 988483"/>
                  <a:gd name="connsiteX3" fmla="*/ 0 w 988483"/>
                  <a:gd name="connsiteY3" fmla="*/ 988483 h 988483"/>
                  <a:gd name="connsiteX4" fmla="*/ 61912 w 988483"/>
                  <a:gd name="connsiteY4" fmla="*/ 987955 h 988483"/>
                  <a:gd name="connsiteX5" fmla="*/ 296333 w 988483"/>
                  <a:gd name="connsiteY5" fmla="*/ 648230 h 988483"/>
                  <a:gd name="connsiteX6" fmla="*/ 615421 w 988483"/>
                  <a:gd name="connsiteY6" fmla="*/ 987425 h 988483"/>
                  <a:gd name="connsiteX7" fmla="*/ 729720 w 988483"/>
                  <a:gd name="connsiteY7" fmla="*/ 986896 h 988483"/>
                  <a:gd name="connsiteX8" fmla="*/ 988483 w 988483"/>
                  <a:gd name="connsiteY8" fmla="*/ 516996 h 988483"/>
                  <a:gd name="connsiteX9" fmla="*/ 638704 w 988483"/>
                  <a:gd name="connsiteY9" fmla="*/ 1058 h 988483"/>
                  <a:gd name="connsiteX10" fmla="*/ 573616 w 988483"/>
                  <a:gd name="connsiteY10" fmla="*/ 0 h 988483"/>
                  <a:gd name="connsiteX11" fmla="*/ 920750 w 988483"/>
                  <a:gd name="connsiteY11" fmla="*/ 516996 h 988483"/>
                  <a:gd name="connsiteX12" fmla="*/ 664633 w 988483"/>
                  <a:gd name="connsiteY12" fmla="*/ 945621 h 988483"/>
                  <a:gd name="connsiteX13" fmla="*/ 125941 w 988483"/>
                  <a:gd name="connsiteY13" fmla="*/ 367771 h 988483"/>
                  <a:gd name="connsiteX14" fmla="*/ 368828 w 988483"/>
                  <a:gd name="connsiteY14" fmla="*/ 4233 h 988483"/>
                  <a:gd name="connsiteX15" fmla="*/ 292100 w 988483"/>
                  <a:gd name="connsiteY15" fmla="*/ 4763 h 988483"/>
                  <a:gd name="connsiteX0" fmla="*/ 292100 w 977370"/>
                  <a:gd name="connsiteY0" fmla="*/ 4763 h 988483"/>
                  <a:gd name="connsiteX1" fmla="*/ 40216 w 977370"/>
                  <a:gd name="connsiteY1" fmla="*/ 385763 h 988483"/>
                  <a:gd name="connsiteX2" fmla="*/ 251883 w 977370"/>
                  <a:gd name="connsiteY2" fmla="*/ 614363 h 988483"/>
                  <a:gd name="connsiteX3" fmla="*/ 0 w 977370"/>
                  <a:gd name="connsiteY3" fmla="*/ 988483 h 988483"/>
                  <a:gd name="connsiteX4" fmla="*/ 61912 w 977370"/>
                  <a:gd name="connsiteY4" fmla="*/ 987955 h 988483"/>
                  <a:gd name="connsiteX5" fmla="*/ 296333 w 977370"/>
                  <a:gd name="connsiteY5" fmla="*/ 648230 h 988483"/>
                  <a:gd name="connsiteX6" fmla="*/ 615421 w 977370"/>
                  <a:gd name="connsiteY6" fmla="*/ 987425 h 988483"/>
                  <a:gd name="connsiteX7" fmla="*/ 729720 w 977370"/>
                  <a:gd name="connsiteY7" fmla="*/ 986896 h 988483"/>
                  <a:gd name="connsiteX8" fmla="*/ 977370 w 977370"/>
                  <a:gd name="connsiteY8" fmla="*/ 561446 h 988483"/>
                  <a:gd name="connsiteX9" fmla="*/ 638704 w 977370"/>
                  <a:gd name="connsiteY9" fmla="*/ 1058 h 988483"/>
                  <a:gd name="connsiteX10" fmla="*/ 573616 w 977370"/>
                  <a:gd name="connsiteY10" fmla="*/ 0 h 988483"/>
                  <a:gd name="connsiteX11" fmla="*/ 920750 w 977370"/>
                  <a:gd name="connsiteY11" fmla="*/ 516996 h 988483"/>
                  <a:gd name="connsiteX12" fmla="*/ 664633 w 977370"/>
                  <a:gd name="connsiteY12" fmla="*/ 945621 h 988483"/>
                  <a:gd name="connsiteX13" fmla="*/ 125941 w 977370"/>
                  <a:gd name="connsiteY13" fmla="*/ 367771 h 988483"/>
                  <a:gd name="connsiteX14" fmla="*/ 368828 w 977370"/>
                  <a:gd name="connsiteY14" fmla="*/ 4233 h 988483"/>
                  <a:gd name="connsiteX15" fmla="*/ 292100 w 977370"/>
                  <a:gd name="connsiteY15" fmla="*/ 4763 h 988483"/>
                  <a:gd name="connsiteX0" fmla="*/ 292100 w 977370"/>
                  <a:gd name="connsiteY0" fmla="*/ 4763 h 988483"/>
                  <a:gd name="connsiteX1" fmla="*/ 40216 w 977370"/>
                  <a:gd name="connsiteY1" fmla="*/ 385763 h 988483"/>
                  <a:gd name="connsiteX2" fmla="*/ 251883 w 977370"/>
                  <a:gd name="connsiteY2" fmla="*/ 614363 h 988483"/>
                  <a:gd name="connsiteX3" fmla="*/ 0 w 977370"/>
                  <a:gd name="connsiteY3" fmla="*/ 988483 h 988483"/>
                  <a:gd name="connsiteX4" fmla="*/ 61912 w 977370"/>
                  <a:gd name="connsiteY4" fmla="*/ 987955 h 988483"/>
                  <a:gd name="connsiteX5" fmla="*/ 296333 w 977370"/>
                  <a:gd name="connsiteY5" fmla="*/ 648230 h 988483"/>
                  <a:gd name="connsiteX6" fmla="*/ 615421 w 977370"/>
                  <a:gd name="connsiteY6" fmla="*/ 987425 h 988483"/>
                  <a:gd name="connsiteX7" fmla="*/ 729720 w 977370"/>
                  <a:gd name="connsiteY7" fmla="*/ 986896 h 988483"/>
                  <a:gd name="connsiteX8" fmla="*/ 977370 w 977370"/>
                  <a:gd name="connsiteY8" fmla="*/ 561446 h 988483"/>
                  <a:gd name="connsiteX9" fmla="*/ 912283 w 977370"/>
                  <a:gd name="connsiteY9" fmla="*/ 454027 h 988483"/>
                  <a:gd name="connsiteX10" fmla="*/ 638704 w 977370"/>
                  <a:gd name="connsiteY10" fmla="*/ 1058 h 988483"/>
                  <a:gd name="connsiteX11" fmla="*/ 573616 w 977370"/>
                  <a:gd name="connsiteY11" fmla="*/ 0 h 988483"/>
                  <a:gd name="connsiteX12" fmla="*/ 920750 w 977370"/>
                  <a:gd name="connsiteY12" fmla="*/ 516996 h 988483"/>
                  <a:gd name="connsiteX13" fmla="*/ 664633 w 977370"/>
                  <a:gd name="connsiteY13" fmla="*/ 945621 h 988483"/>
                  <a:gd name="connsiteX14" fmla="*/ 125941 w 977370"/>
                  <a:gd name="connsiteY14" fmla="*/ 367771 h 988483"/>
                  <a:gd name="connsiteX15" fmla="*/ 368828 w 977370"/>
                  <a:gd name="connsiteY15" fmla="*/ 4233 h 988483"/>
                  <a:gd name="connsiteX16" fmla="*/ 292100 w 977370"/>
                  <a:gd name="connsiteY16" fmla="*/ 4763 h 988483"/>
                  <a:gd name="connsiteX0" fmla="*/ 292100 w 977370"/>
                  <a:gd name="connsiteY0" fmla="*/ 4763 h 988483"/>
                  <a:gd name="connsiteX1" fmla="*/ 40216 w 977370"/>
                  <a:gd name="connsiteY1" fmla="*/ 385763 h 988483"/>
                  <a:gd name="connsiteX2" fmla="*/ 251883 w 977370"/>
                  <a:gd name="connsiteY2" fmla="*/ 614363 h 988483"/>
                  <a:gd name="connsiteX3" fmla="*/ 0 w 977370"/>
                  <a:gd name="connsiteY3" fmla="*/ 988483 h 988483"/>
                  <a:gd name="connsiteX4" fmla="*/ 61912 w 977370"/>
                  <a:gd name="connsiteY4" fmla="*/ 987955 h 988483"/>
                  <a:gd name="connsiteX5" fmla="*/ 296333 w 977370"/>
                  <a:gd name="connsiteY5" fmla="*/ 648230 h 988483"/>
                  <a:gd name="connsiteX6" fmla="*/ 615421 w 977370"/>
                  <a:gd name="connsiteY6" fmla="*/ 987425 h 988483"/>
                  <a:gd name="connsiteX7" fmla="*/ 729720 w 977370"/>
                  <a:gd name="connsiteY7" fmla="*/ 986896 h 988483"/>
                  <a:gd name="connsiteX8" fmla="*/ 977370 w 977370"/>
                  <a:gd name="connsiteY8" fmla="*/ 561446 h 988483"/>
                  <a:gd name="connsiteX9" fmla="*/ 966258 w 977370"/>
                  <a:gd name="connsiteY9" fmla="*/ 487365 h 988483"/>
                  <a:gd name="connsiteX10" fmla="*/ 638704 w 977370"/>
                  <a:gd name="connsiteY10" fmla="*/ 1058 h 988483"/>
                  <a:gd name="connsiteX11" fmla="*/ 573616 w 977370"/>
                  <a:gd name="connsiteY11" fmla="*/ 0 h 988483"/>
                  <a:gd name="connsiteX12" fmla="*/ 920750 w 977370"/>
                  <a:gd name="connsiteY12" fmla="*/ 516996 h 988483"/>
                  <a:gd name="connsiteX13" fmla="*/ 664633 w 977370"/>
                  <a:gd name="connsiteY13" fmla="*/ 945621 h 988483"/>
                  <a:gd name="connsiteX14" fmla="*/ 125941 w 977370"/>
                  <a:gd name="connsiteY14" fmla="*/ 367771 h 988483"/>
                  <a:gd name="connsiteX15" fmla="*/ 368828 w 977370"/>
                  <a:gd name="connsiteY15" fmla="*/ 4233 h 988483"/>
                  <a:gd name="connsiteX16" fmla="*/ 292100 w 977370"/>
                  <a:gd name="connsiteY16" fmla="*/ 4763 h 988483"/>
                  <a:gd name="connsiteX0" fmla="*/ 292100 w 977370"/>
                  <a:gd name="connsiteY0" fmla="*/ 4763 h 988483"/>
                  <a:gd name="connsiteX1" fmla="*/ 40216 w 977370"/>
                  <a:gd name="connsiteY1" fmla="*/ 385763 h 988483"/>
                  <a:gd name="connsiteX2" fmla="*/ 251883 w 977370"/>
                  <a:gd name="connsiteY2" fmla="*/ 614363 h 988483"/>
                  <a:gd name="connsiteX3" fmla="*/ 0 w 977370"/>
                  <a:gd name="connsiteY3" fmla="*/ 988483 h 988483"/>
                  <a:gd name="connsiteX4" fmla="*/ 61912 w 977370"/>
                  <a:gd name="connsiteY4" fmla="*/ 987955 h 988483"/>
                  <a:gd name="connsiteX5" fmla="*/ 296333 w 977370"/>
                  <a:gd name="connsiteY5" fmla="*/ 648230 h 988483"/>
                  <a:gd name="connsiteX6" fmla="*/ 615421 w 977370"/>
                  <a:gd name="connsiteY6" fmla="*/ 987425 h 988483"/>
                  <a:gd name="connsiteX7" fmla="*/ 729720 w 977370"/>
                  <a:gd name="connsiteY7" fmla="*/ 986896 h 988483"/>
                  <a:gd name="connsiteX8" fmla="*/ 977370 w 977370"/>
                  <a:gd name="connsiteY8" fmla="*/ 561446 h 988483"/>
                  <a:gd name="connsiteX9" fmla="*/ 967845 w 977370"/>
                  <a:gd name="connsiteY9" fmla="*/ 484190 h 988483"/>
                  <a:gd name="connsiteX10" fmla="*/ 638704 w 977370"/>
                  <a:gd name="connsiteY10" fmla="*/ 1058 h 988483"/>
                  <a:gd name="connsiteX11" fmla="*/ 573616 w 977370"/>
                  <a:gd name="connsiteY11" fmla="*/ 0 h 988483"/>
                  <a:gd name="connsiteX12" fmla="*/ 920750 w 977370"/>
                  <a:gd name="connsiteY12" fmla="*/ 516996 h 988483"/>
                  <a:gd name="connsiteX13" fmla="*/ 664633 w 977370"/>
                  <a:gd name="connsiteY13" fmla="*/ 945621 h 988483"/>
                  <a:gd name="connsiteX14" fmla="*/ 125941 w 977370"/>
                  <a:gd name="connsiteY14" fmla="*/ 367771 h 988483"/>
                  <a:gd name="connsiteX15" fmla="*/ 368828 w 977370"/>
                  <a:gd name="connsiteY15" fmla="*/ 4233 h 988483"/>
                  <a:gd name="connsiteX16" fmla="*/ 292100 w 977370"/>
                  <a:gd name="connsiteY16" fmla="*/ 4763 h 988483"/>
                  <a:gd name="connsiteX0" fmla="*/ 292100 w 967845"/>
                  <a:gd name="connsiteY0" fmla="*/ 4763 h 988483"/>
                  <a:gd name="connsiteX1" fmla="*/ 40216 w 967845"/>
                  <a:gd name="connsiteY1" fmla="*/ 385763 h 988483"/>
                  <a:gd name="connsiteX2" fmla="*/ 251883 w 967845"/>
                  <a:gd name="connsiteY2" fmla="*/ 614363 h 988483"/>
                  <a:gd name="connsiteX3" fmla="*/ 0 w 967845"/>
                  <a:gd name="connsiteY3" fmla="*/ 988483 h 988483"/>
                  <a:gd name="connsiteX4" fmla="*/ 61912 w 967845"/>
                  <a:gd name="connsiteY4" fmla="*/ 987955 h 988483"/>
                  <a:gd name="connsiteX5" fmla="*/ 296333 w 967845"/>
                  <a:gd name="connsiteY5" fmla="*/ 648230 h 988483"/>
                  <a:gd name="connsiteX6" fmla="*/ 615421 w 967845"/>
                  <a:gd name="connsiteY6" fmla="*/ 987425 h 988483"/>
                  <a:gd name="connsiteX7" fmla="*/ 729720 w 967845"/>
                  <a:gd name="connsiteY7" fmla="*/ 986896 h 988483"/>
                  <a:gd name="connsiteX8" fmla="*/ 967845 w 967845"/>
                  <a:gd name="connsiteY8" fmla="*/ 566208 h 988483"/>
                  <a:gd name="connsiteX9" fmla="*/ 967845 w 967845"/>
                  <a:gd name="connsiteY9" fmla="*/ 484190 h 988483"/>
                  <a:gd name="connsiteX10" fmla="*/ 638704 w 967845"/>
                  <a:gd name="connsiteY10" fmla="*/ 1058 h 988483"/>
                  <a:gd name="connsiteX11" fmla="*/ 573616 w 967845"/>
                  <a:gd name="connsiteY11" fmla="*/ 0 h 988483"/>
                  <a:gd name="connsiteX12" fmla="*/ 920750 w 967845"/>
                  <a:gd name="connsiteY12" fmla="*/ 516996 h 988483"/>
                  <a:gd name="connsiteX13" fmla="*/ 664633 w 967845"/>
                  <a:gd name="connsiteY13" fmla="*/ 945621 h 988483"/>
                  <a:gd name="connsiteX14" fmla="*/ 125941 w 967845"/>
                  <a:gd name="connsiteY14" fmla="*/ 367771 h 988483"/>
                  <a:gd name="connsiteX15" fmla="*/ 368828 w 967845"/>
                  <a:gd name="connsiteY15" fmla="*/ 4233 h 988483"/>
                  <a:gd name="connsiteX16" fmla="*/ 292100 w 967845"/>
                  <a:gd name="connsiteY16" fmla="*/ 4763 h 988483"/>
                  <a:gd name="connsiteX0" fmla="*/ 292100 w 972607"/>
                  <a:gd name="connsiteY0" fmla="*/ 4763 h 988483"/>
                  <a:gd name="connsiteX1" fmla="*/ 40216 w 972607"/>
                  <a:gd name="connsiteY1" fmla="*/ 385763 h 988483"/>
                  <a:gd name="connsiteX2" fmla="*/ 251883 w 972607"/>
                  <a:gd name="connsiteY2" fmla="*/ 614363 h 988483"/>
                  <a:gd name="connsiteX3" fmla="*/ 0 w 972607"/>
                  <a:gd name="connsiteY3" fmla="*/ 988483 h 988483"/>
                  <a:gd name="connsiteX4" fmla="*/ 61912 w 972607"/>
                  <a:gd name="connsiteY4" fmla="*/ 987955 h 988483"/>
                  <a:gd name="connsiteX5" fmla="*/ 296333 w 972607"/>
                  <a:gd name="connsiteY5" fmla="*/ 648230 h 988483"/>
                  <a:gd name="connsiteX6" fmla="*/ 615421 w 972607"/>
                  <a:gd name="connsiteY6" fmla="*/ 987425 h 988483"/>
                  <a:gd name="connsiteX7" fmla="*/ 729720 w 972607"/>
                  <a:gd name="connsiteY7" fmla="*/ 986896 h 988483"/>
                  <a:gd name="connsiteX8" fmla="*/ 967845 w 972607"/>
                  <a:gd name="connsiteY8" fmla="*/ 566208 h 988483"/>
                  <a:gd name="connsiteX9" fmla="*/ 972607 w 972607"/>
                  <a:gd name="connsiteY9" fmla="*/ 484190 h 988483"/>
                  <a:gd name="connsiteX10" fmla="*/ 638704 w 972607"/>
                  <a:gd name="connsiteY10" fmla="*/ 1058 h 988483"/>
                  <a:gd name="connsiteX11" fmla="*/ 573616 w 972607"/>
                  <a:gd name="connsiteY11" fmla="*/ 0 h 988483"/>
                  <a:gd name="connsiteX12" fmla="*/ 920750 w 972607"/>
                  <a:gd name="connsiteY12" fmla="*/ 516996 h 988483"/>
                  <a:gd name="connsiteX13" fmla="*/ 664633 w 972607"/>
                  <a:gd name="connsiteY13" fmla="*/ 945621 h 988483"/>
                  <a:gd name="connsiteX14" fmla="*/ 125941 w 972607"/>
                  <a:gd name="connsiteY14" fmla="*/ 367771 h 988483"/>
                  <a:gd name="connsiteX15" fmla="*/ 368828 w 972607"/>
                  <a:gd name="connsiteY15" fmla="*/ 4233 h 988483"/>
                  <a:gd name="connsiteX16" fmla="*/ 292100 w 972607"/>
                  <a:gd name="connsiteY16" fmla="*/ 4763 h 988483"/>
                  <a:gd name="connsiteX0" fmla="*/ 292100 w 972607"/>
                  <a:gd name="connsiteY0" fmla="*/ 4763 h 988483"/>
                  <a:gd name="connsiteX1" fmla="*/ 40216 w 972607"/>
                  <a:gd name="connsiteY1" fmla="*/ 385763 h 988483"/>
                  <a:gd name="connsiteX2" fmla="*/ 251883 w 972607"/>
                  <a:gd name="connsiteY2" fmla="*/ 614363 h 988483"/>
                  <a:gd name="connsiteX3" fmla="*/ 0 w 972607"/>
                  <a:gd name="connsiteY3" fmla="*/ 988483 h 988483"/>
                  <a:gd name="connsiteX4" fmla="*/ 61912 w 972607"/>
                  <a:gd name="connsiteY4" fmla="*/ 987955 h 988483"/>
                  <a:gd name="connsiteX5" fmla="*/ 296333 w 972607"/>
                  <a:gd name="connsiteY5" fmla="*/ 648230 h 988483"/>
                  <a:gd name="connsiteX6" fmla="*/ 615421 w 972607"/>
                  <a:gd name="connsiteY6" fmla="*/ 987425 h 988483"/>
                  <a:gd name="connsiteX7" fmla="*/ 729720 w 972607"/>
                  <a:gd name="connsiteY7" fmla="*/ 986896 h 988483"/>
                  <a:gd name="connsiteX8" fmla="*/ 971020 w 972607"/>
                  <a:gd name="connsiteY8" fmla="*/ 566208 h 988483"/>
                  <a:gd name="connsiteX9" fmla="*/ 972607 w 972607"/>
                  <a:gd name="connsiteY9" fmla="*/ 484190 h 988483"/>
                  <a:gd name="connsiteX10" fmla="*/ 638704 w 972607"/>
                  <a:gd name="connsiteY10" fmla="*/ 1058 h 988483"/>
                  <a:gd name="connsiteX11" fmla="*/ 573616 w 972607"/>
                  <a:gd name="connsiteY11" fmla="*/ 0 h 988483"/>
                  <a:gd name="connsiteX12" fmla="*/ 920750 w 972607"/>
                  <a:gd name="connsiteY12" fmla="*/ 516996 h 988483"/>
                  <a:gd name="connsiteX13" fmla="*/ 664633 w 972607"/>
                  <a:gd name="connsiteY13" fmla="*/ 945621 h 988483"/>
                  <a:gd name="connsiteX14" fmla="*/ 125941 w 972607"/>
                  <a:gd name="connsiteY14" fmla="*/ 367771 h 988483"/>
                  <a:gd name="connsiteX15" fmla="*/ 368828 w 972607"/>
                  <a:gd name="connsiteY15" fmla="*/ 4233 h 988483"/>
                  <a:gd name="connsiteX16" fmla="*/ 292100 w 972607"/>
                  <a:gd name="connsiteY16" fmla="*/ 4763 h 98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2607" h="988483">
                    <a:moveTo>
                      <a:pt x="292100" y="4763"/>
                    </a:moveTo>
                    <a:lnTo>
                      <a:pt x="40216" y="385763"/>
                    </a:lnTo>
                    <a:lnTo>
                      <a:pt x="251883" y="614363"/>
                    </a:lnTo>
                    <a:lnTo>
                      <a:pt x="0" y="988483"/>
                    </a:lnTo>
                    <a:lnTo>
                      <a:pt x="61912" y="987955"/>
                    </a:lnTo>
                    <a:lnTo>
                      <a:pt x="296333" y="648230"/>
                    </a:lnTo>
                    <a:lnTo>
                      <a:pt x="615421" y="987425"/>
                    </a:lnTo>
                    <a:lnTo>
                      <a:pt x="729720" y="986896"/>
                    </a:lnTo>
                    <a:lnTo>
                      <a:pt x="971020" y="566208"/>
                    </a:lnTo>
                    <a:lnTo>
                      <a:pt x="972607" y="484190"/>
                    </a:lnTo>
                    <a:lnTo>
                      <a:pt x="638704" y="1058"/>
                    </a:lnTo>
                    <a:lnTo>
                      <a:pt x="573616" y="0"/>
                    </a:lnTo>
                    <a:lnTo>
                      <a:pt x="920750" y="516996"/>
                    </a:lnTo>
                    <a:lnTo>
                      <a:pt x="664633" y="945621"/>
                    </a:lnTo>
                    <a:lnTo>
                      <a:pt x="125941" y="367771"/>
                    </a:lnTo>
                    <a:lnTo>
                      <a:pt x="368828" y="4233"/>
                    </a:lnTo>
                    <a:lnTo>
                      <a:pt x="292100" y="4763"/>
                    </a:lnTo>
                    <a:close/>
                  </a:path>
                </a:pathLst>
              </a:custGeom>
              <a:solidFill>
                <a:srgbClr val="C00000"/>
              </a:solidFill>
              <a:ln w="127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ihandform 92"/>
              <p:cNvSpPr/>
              <p:nvPr/>
            </p:nvSpPr>
            <p:spPr>
              <a:xfrm>
                <a:off x="7458075" y="3769784"/>
                <a:ext cx="727605" cy="1218142"/>
              </a:xfrm>
              <a:custGeom>
                <a:avLst/>
                <a:gdLst>
                  <a:gd name="connsiteX0" fmla="*/ 8467 w 757767"/>
                  <a:gd name="connsiteY0" fmla="*/ 1049867 h 1253067"/>
                  <a:gd name="connsiteX1" fmla="*/ 381000 w 757767"/>
                  <a:gd name="connsiteY1" fmla="*/ 1253067 h 1253067"/>
                  <a:gd name="connsiteX2" fmla="*/ 757767 w 757767"/>
                  <a:gd name="connsiteY2" fmla="*/ 0 h 1253067"/>
                  <a:gd name="connsiteX3" fmla="*/ 698500 w 757767"/>
                  <a:gd name="connsiteY3" fmla="*/ 38100 h 1253067"/>
                  <a:gd name="connsiteX4" fmla="*/ 368300 w 757767"/>
                  <a:gd name="connsiteY4" fmla="*/ 1151467 h 1253067"/>
                  <a:gd name="connsiteX5" fmla="*/ 0 w 757767"/>
                  <a:gd name="connsiteY5" fmla="*/ 969434 h 1253067"/>
                  <a:gd name="connsiteX6" fmla="*/ 8467 w 757767"/>
                  <a:gd name="connsiteY6" fmla="*/ 1049867 h 1253067"/>
                  <a:gd name="connsiteX0" fmla="*/ 32279 w 757767"/>
                  <a:gd name="connsiteY0" fmla="*/ 1054629 h 1253067"/>
                  <a:gd name="connsiteX1" fmla="*/ 381000 w 757767"/>
                  <a:gd name="connsiteY1" fmla="*/ 1253067 h 1253067"/>
                  <a:gd name="connsiteX2" fmla="*/ 757767 w 757767"/>
                  <a:gd name="connsiteY2" fmla="*/ 0 h 1253067"/>
                  <a:gd name="connsiteX3" fmla="*/ 698500 w 757767"/>
                  <a:gd name="connsiteY3" fmla="*/ 38100 h 1253067"/>
                  <a:gd name="connsiteX4" fmla="*/ 368300 w 757767"/>
                  <a:gd name="connsiteY4" fmla="*/ 1151467 h 1253067"/>
                  <a:gd name="connsiteX5" fmla="*/ 0 w 757767"/>
                  <a:gd name="connsiteY5" fmla="*/ 969434 h 1253067"/>
                  <a:gd name="connsiteX6" fmla="*/ 32279 w 757767"/>
                  <a:gd name="connsiteY6" fmla="*/ 1054629 h 1253067"/>
                  <a:gd name="connsiteX0" fmla="*/ 3704 w 729192"/>
                  <a:gd name="connsiteY0" fmla="*/ 1054629 h 1253067"/>
                  <a:gd name="connsiteX1" fmla="*/ 352425 w 729192"/>
                  <a:gd name="connsiteY1" fmla="*/ 1253067 h 1253067"/>
                  <a:gd name="connsiteX2" fmla="*/ 729192 w 729192"/>
                  <a:gd name="connsiteY2" fmla="*/ 0 h 1253067"/>
                  <a:gd name="connsiteX3" fmla="*/ 669925 w 729192"/>
                  <a:gd name="connsiteY3" fmla="*/ 38100 h 1253067"/>
                  <a:gd name="connsiteX4" fmla="*/ 339725 w 729192"/>
                  <a:gd name="connsiteY4" fmla="*/ 1151467 h 1253067"/>
                  <a:gd name="connsiteX5" fmla="*/ 0 w 729192"/>
                  <a:gd name="connsiteY5" fmla="*/ 961497 h 1253067"/>
                  <a:gd name="connsiteX6" fmla="*/ 3704 w 729192"/>
                  <a:gd name="connsiteY6" fmla="*/ 1054629 h 1253067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729192 w 729192"/>
                  <a:gd name="connsiteY2" fmla="*/ 0 h 1262592"/>
                  <a:gd name="connsiteX3" fmla="*/ 669925 w 729192"/>
                  <a:gd name="connsiteY3" fmla="*/ 38100 h 1262592"/>
                  <a:gd name="connsiteX4" fmla="*/ 339725 w 729192"/>
                  <a:gd name="connsiteY4" fmla="*/ 1151467 h 1262592"/>
                  <a:gd name="connsiteX5" fmla="*/ 0 w 729192"/>
                  <a:gd name="connsiteY5" fmla="*/ 961497 h 1262592"/>
                  <a:gd name="connsiteX6" fmla="*/ 3704 w 729192"/>
                  <a:gd name="connsiteY6" fmla="*/ 1054629 h 1262592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323849 w 729192"/>
                  <a:gd name="connsiteY2" fmla="*/ 1210204 h 1262592"/>
                  <a:gd name="connsiteX3" fmla="*/ 729192 w 729192"/>
                  <a:gd name="connsiteY3" fmla="*/ 0 h 1262592"/>
                  <a:gd name="connsiteX4" fmla="*/ 669925 w 729192"/>
                  <a:gd name="connsiteY4" fmla="*/ 38100 h 1262592"/>
                  <a:gd name="connsiteX5" fmla="*/ 339725 w 729192"/>
                  <a:gd name="connsiteY5" fmla="*/ 1151467 h 1262592"/>
                  <a:gd name="connsiteX6" fmla="*/ 0 w 729192"/>
                  <a:gd name="connsiteY6" fmla="*/ 961497 h 1262592"/>
                  <a:gd name="connsiteX7" fmla="*/ 3704 w 729192"/>
                  <a:gd name="connsiteY7" fmla="*/ 1054629 h 1262592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355599 w 729192"/>
                  <a:gd name="connsiteY2" fmla="*/ 1229254 h 1262592"/>
                  <a:gd name="connsiteX3" fmla="*/ 729192 w 729192"/>
                  <a:gd name="connsiteY3" fmla="*/ 0 h 1262592"/>
                  <a:gd name="connsiteX4" fmla="*/ 669925 w 729192"/>
                  <a:gd name="connsiteY4" fmla="*/ 38100 h 1262592"/>
                  <a:gd name="connsiteX5" fmla="*/ 339725 w 729192"/>
                  <a:gd name="connsiteY5" fmla="*/ 1151467 h 1262592"/>
                  <a:gd name="connsiteX6" fmla="*/ 0 w 729192"/>
                  <a:gd name="connsiteY6" fmla="*/ 961497 h 1262592"/>
                  <a:gd name="connsiteX7" fmla="*/ 3704 w 729192"/>
                  <a:gd name="connsiteY7" fmla="*/ 1054629 h 1262592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365124 w 729192"/>
                  <a:gd name="connsiteY2" fmla="*/ 1226079 h 1262592"/>
                  <a:gd name="connsiteX3" fmla="*/ 729192 w 729192"/>
                  <a:gd name="connsiteY3" fmla="*/ 0 h 1262592"/>
                  <a:gd name="connsiteX4" fmla="*/ 669925 w 729192"/>
                  <a:gd name="connsiteY4" fmla="*/ 38100 h 1262592"/>
                  <a:gd name="connsiteX5" fmla="*/ 339725 w 729192"/>
                  <a:gd name="connsiteY5" fmla="*/ 1151467 h 1262592"/>
                  <a:gd name="connsiteX6" fmla="*/ 0 w 729192"/>
                  <a:gd name="connsiteY6" fmla="*/ 961497 h 1262592"/>
                  <a:gd name="connsiteX7" fmla="*/ 3704 w 729192"/>
                  <a:gd name="connsiteY7" fmla="*/ 1054629 h 1262592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365124 w 729192"/>
                  <a:gd name="connsiteY2" fmla="*/ 1226079 h 1262592"/>
                  <a:gd name="connsiteX3" fmla="*/ 729192 w 729192"/>
                  <a:gd name="connsiteY3" fmla="*/ 0 h 1262592"/>
                  <a:gd name="connsiteX4" fmla="*/ 669925 w 729192"/>
                  <a:gd name="connsiteY4" fmla="*/ 38100 h 1262592"/>
                  <a:gd name="connsiteX5" fmla="*/ 307975 w 729192"/>
                  <a:gd name="connsiteY5" fmla="*/ 1186392 h 1262592"/>
                  <a:gd name="connsiteX6" fmla="*/ 0 w 729192"/>
                  <a:gd name="connsiteY6" fmla="*/ 961497 h 1262592"/>
                  <a:gd name="connsiteX7" fmla="*/ 3704 w 729192"/>
                  <a:gd name="connsiteY7" fmla="*/ 1054629 h 1262592"/>
                  <a:gd name="connsiteX0" fmla="*/ 0 w 725488"/>
                  <a:gd name="connsiteY0" fmla="*/ 1054629 h 1262592"/>
                  <a:gd name="connsiteX1" fmla="*/ 302683 w 725488"/>
                  <a:gd name="connsiteY1" fmla="*/ 1262592 h 1262592"/>
                  <a:gd name="connsiteX2" fmla="*/ 361420 w 725488"/>
                  <a:gd name="connsiteY2" fmla="*/ 1226079 h 1262592"/>
                  <a:gd name="connsiteX3" fmla="*/ 725488 w 725488"/>
                  <a:gd name="connsiteY3" fmla="*/ 0 h 1262592"/>
                  <a:gd name="connsiteX4" fmla="*/ 666221 w 725488"/>
                  <a:gd name="connsiteY4" fmla="*/ 38100 h 1262592"/>
                  <a:gd name="connsiteX5" fmla="*/ 304271 w 725488"/>
                  <a:gd name="connsiteY5" fmla="*/ 1186392 h 1262592"/>
                  <a:gd name="connsiteX6" fmla="*/ 2646 w 725488"/>
                  <a:gd name="connsiteY6" fmla="*/ 980547 h 1262592"/>
                  <a:gd name="connsiteX7" fmla="*/ 0 w 725488"/>
                  <a:gd name="connsiteY7" fmla="*/ 1054629 h 1262592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365124 w 729192"/>
                  <a:gd name="connsiteY2" fmla="*/ 1226079 h 1262592"/>
                  <a:gd name="connsiteX3" fmla="*/ 729192 w 729192"/>
                  <a:gd name="connsiteY3" fmla="*/ 0 h 1262592"/>
                  <a:gd name="connsiteX4" fmla="*/ 669925 w 729192"/>
                  <a:gd name="connsiteY4" fmla="*/ 38100 h 1262592"/>
                  <a:gd name="connsiteX5" fmla="*/ 307975 w 729192"/>
                  <a:gd name="connsiteY5" fmla="*/ 1186392 h 1262592"/>
                  <a:gd name="connsiteX6" fmla="*/ 0 w 729192"/>
                  <a:gd name="connsiteY6" fmla="*/ 980547 h 1262592"/>
                  <a:gd name="connsiteX7" fmla="*/ 3704 w 729192"/>
                  <a:gd name="connsiteY7" fmla="*/ 1054629 h 1262592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365124 w 729192"/>
                  <a:gd name="connsiteY2" fmla="*/ 1226079 h 1262592"/>
                  <a:gd name="connsiteX3" fmla="*/ 729192 w 729192"/>
                  <a:gd name="connsiteY3" fmla="*/ 0 h 1262592"/>
                  <a:gd name="connsiteX4" fmla="*/ 669925 w 729192"/>
                  <a:gd name="connsiteY4" fmla="*/ 80962 h 1262592"/>
                  <a:gd name="connsiteX5" fmla="*/ 307975 w 729192"/>
                  <a:gd name="connsiteY5" fmla="*/ 1186392 h 1262592"/>
                  <a:gd name="connsiteX6" fmla="*/ 0 w 729192"/>
                  <a:gd name="connsiteY6" fmla="*/ 980547 h 1262592"/>
                  <a:gd name="connsiteX7" fmla="*/ 3704 w 729192"/>
                  <a:gd name="connsiteY7" fmla="*/ 1054629 h 1262592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365124 w 729192"/>
                  <a:gd name="connsiteY2" fmla="*/ 1226079 h 1262592"/>
                  <a:gd name="connsiteX3" fmla="*/ 729192 w 729192"/>
                  <a:gd name="connsiteY3" fmla="*/ 0 h 1262592"/>
                  <a:gd name="connsiteX4" fmla="*/ 658812 w 729192"/>
                  <a:gd name="connsiteY4" fmla="*/ 80962 h 1262592"/>
                  <a:gd name="connsiteX5" fmla="*/ 307975 w 729192"/>
                  <a:gd name="connsiteY5" fmla="*/ 1186392 h 1262592"/>
                  <a:gd name="connsiteX6" fmla="*/ 0 w 729192"/>
                  <a:gd name="connsiteY6" fmla="*/ 980547 h 1262592"/>
                  <a:gd name="connsiteX7" fmla="*/ 3704 w 729192"/>
                  <a:gd name="connsiteY7" fmla="*/ 1054629 h 1262592"/>
                  <a:gd name="connsiteX0" fmla="*/ 3704 w 727605"/>
                  <a:gd name="connsiteY0" fmla="*/ 1010179 h 1218142"/>
                  <a:gd name="connsiteX1" fmla="*/ 306387 w 727605"/>
                  <a:gd name="connsiteY1" fmla="*/ 1218142 h 1218142"/>
                  <a:gd name="connsiteX2" fmla="*/ 365124 w 727605"/>
                  <a:gd name="connsiteY2" fmla="*/ 1181629 h 1218142"/>
                  <a:gd name="connsiteX3" fmla="*/ 727605 w 727605"/>
                  <a:gd name="connsiteY3" fmla="*/ 0 h 1218142"/>
                  <a:gd name="connsiteX4" fmla="*/ 658812 w 727605"/>
                  <a:gd name="connsiteY4" fmla="*/ 36512 h 1218142"/>
                  <a:gd name="connsiteX5" fmla="*/ 307975 w 727605"/>
                  <a:gd name="connsiteY5" fmla="*/ 1141942 h 1218142"/>
                  <a:gd name="connsiteX6" fmla="*/ 0 w 727605"/>
                  <a:gd name="connsiteY6" fmla="*/ 936097 h 1218142"/>
                  <a:gd name="connsiteX7" fmla="*/ 3704 w 727605"/>
                  <a:gd name="connsiteY7" fmla="*/ 1010179 h 121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7605" h="1218142">
                    <a:moveTo>
                      <a:pt x="3704" y="1010179"/>
                    </a:moveTo>
                    <a:lnTo>
                      <a:pt x="306387" y="1218142"/>
                    </a:lnTo>
                    <a:lnTo>
                      <a:pt x="365124" y="1181629"/>
                    </a:lnTo>
                    <a:lnTo>
                      <a:pt x="727605" y="0"/>
                    </a:lnTo>
                    <a:lnTo>
                      <a:pt x="658812" y="36512"/>
                    </a:lnTo>
                    <a:lnTo>
                      <a:pt x="307975" y="1141942"/>
                    </a:lnTo>
                    <a:lnTo>
                      <a:pt x="0" y="936097"/>
                    </a:lnTo>
                    <a:lnTo>
                      <a:pt x="3704" y="1010179"/>
                    </a:lnTo>
                    <a:close/>
                  </a:path>
                </a:pathLst>
              </a:custGeom>
              <a:solidFill>
                <a:srgbClr val="C00000"/>
              </a:solidFill>
              <a:ln w="127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ihandform 93"/>
              <p:cNvSpPr/>
              <p:nvPr/>
            </p:nvSpPr>
            <p:spPr>
              <a:xfrm>
                <a:off x="8554507" y="3260726"/>
                <a:ext cx="529697" cy="1244600"/>
              </a:xfrm>
              <a:custGeom>
                <a:avLst/>
                <a:gdLst>
                  <a:gd name="connsiteX0" fmla="*/ 16934 w 537634"/>
                  <a:gd name="connsiteY0" fmla="*/ 304800 h 1320800"/>
                  <a:gd name="connsiteX1" fmla="*/ 0 w 537634"/>
                  <a:gd name="connsiteY1" fmla="*/ 1320800 h 1320800"/>
                  <a:gd name="connsiteX2" fmla="*/ 59267 w 537634"/>
                  <a:gd name="connsiteY2" fmla="*/ 1265767 h 1320800"/>
                  <a:gd name="connsiteX3" fmla="*/ 67734 w 537634"/>
                  <a:gd name="connsiteY3" fmla="*/ 770467 h 1320800"/>
                  <a:gd name="connsiteX4" fmla="*/ 495300 w 537634"/>
                  <a:gd name="connsiteY4" fmla="*/ 994833 h 1320800"/>
                  <a:gd name="connsiteX5" fmla="*/ 537634 w 537634"/>
                  <a:gd name="connsiteY5" fmla="*/ 956733 h 1320800"/>
                  <a:gd name="connsiteX6" fmla="*/ 249767 w 537634"/>
                  <a:gd name="connsiteY6" fmla="*/ 804333 h 1320800"/>
                  <a:gd name="connsiteX7" fmla="*/ 469900 w 537634"/>
                  <a:gd name="connsiteY7" fmla="*/ 0 h 1320800"/>
                  <a:gd name="connsiteX8" fmla="*/ 402167 w 537634"/>
                  <a:gd name="connsiteY8" fmla="*/ 38100 h 1320800"/>
                  <a:gd name="connsiteX9" fmla="*/ 211667 w 537634"/>
                  <a:gd name="connsiteY9" fmla="*/ 749300 h 1320800"/>
                  <a:gd name="connsiteX10" fmla="*/ 71967 w 537634"/>
                  <a:gd name="connsiteY10" fmla="*/ 685800 h 1320800"/>
                  <a:gd name="connsiteX11" fmla="*/ 63500 w 537634"/>
                  <a:gd name="connsiteY11" fmla="*/ 249767 h 1320800"/>
                  <a:gd name="connsiteX12" fmla="*/ 16934 w 537634"/>
                  <a:gd name="connsiteY12" fmla="*/ 304800 h 1320800"/>
                  <a:gd name="connsiteX0" fmla="*/ 15346 w 537634"/>
                  <a:gd name="connsiteY0" fmla="*/ 315913 h 1320800"/>
                  <a:gd name="connsiteX1" fmla="*/ 0 w 537634"/>
                  <a:gd name="connsiteY1" fmla="*/ 1320800 h 1320800"/>
                  <a:gd name="connsiteX2" fmla="*/ 59267 w 537634"/>
                  <a:gd name="connsiteY2" fmla="*/ 1265767 h 1320800"/>
                  <a:gd name="connsiteX3" fmla="*/ 67734 w 537634"/>
                  <a:gd name="connsiteY3" fmla="*/ 770467 h 1320800"/>
                  <a:gd name="connsiteX4" fmla="*/ 495300 w 537634"/>
                  <a:gd name="connsiteY4" fmla="*/ 994833 h 1320800"/>
                  <a:gd name="connsiteX5" fmla="*/ 537634 w 537634"/>
                  <a:gd name="connsiteY5" fmla="*/ 956733 h 1320800"/>
                  <a:gd name="connsiteX6" fmla="*/ 249767 w 537634"/>
                  <a:gd name="connsiteY6" fmla="*/ 804333 h 1320800"/>
                  <a:gd name="connsiteX7" fmla="*/ 469900 w 537634"/>
                  <a:gd name="connsiteY7" fmla="*/ 0 h 1320800"/>
                  <a:gd name="connsiteX8" fmla="*/ 402167 w 537634"/>
                  <a:gd name="connsiteY8" fmla="*/ 38100 h 1320800"/>
                  <a:gd name="connsiteX9" fmla="*/ 211667 w 537634"/>
                  <a:gd name="connsiteY9" fmla="*/ 749300 h 1320800"/>
                  <a:gd name="connsiteX10" fmla="*/ 71967 w 537634"/>
                  <a:gd name="connsiteY10" fmla="*/ 685800 h 1320800"/>
                  <a:gd name="connsiteX11" fmla="*/ 63500 w 537634"/>
                  <a:gd name="connsiteY11" fmla="*/ 249767 h 1320800"/>
                  <a:gd name="connsiteX12" fmla="*/ 15346 w 537634"/>
                  <a:gd name="connsiteY12" fmla="*/ 315913 h 1320800"/>
                  <a:gd name="connsiteX0" fmla="*/ 15346 w 537634"/>
                  <a:gd name="connsiteY0" fmla="*/ 315913 h 1320800"/>
                  <a:gd name="connsiteX1" fmla="*/ 0 w 537634"/>
                  <a:gd name="connsiteY1" fmla="*/ 1320800 h 1320800"/>
                  <a:gd name="connsiteX2" fmla="*/ 59267 w 537634"/>
                  <a:gd name="connsiteY2" fmla="*/ 1265767 h 1320800"/>
                  <a:gd name="connsiteX3" fmla="*/ 67734 w 537634"/>
                  <a:gd name="connsiteY3" fmla="*/ 770467 h 1320800"/>
                  <a:gd name="connsiteX4" fmla="*/ 495300 w 537634"/>
                  <a:gd name="connsiteY4" fmla="*/ 994833 h 1320800"/>
                  <a:gd name="connsiteX5" fmla="*/ 537634 w 537634"/>
                  <a:gd name="connsiteY5" fmla="*/ 956733 h 1320800"/>
                  <a:gd name="connsiteX6" fmla="*/ 249767 w 537634"/>
                  <a:gd name="connsiteY6" fmla="*/ 804333 h 1320800"/>
                  <a:gd name="connsiteX7" fmla="*/ 469900 w 537634"/>
                  <a:gd name="connsiteY7" fmla="*/ 0 h 1320800"/>
                  <a:gd name="connsiteX8" fmla="*/ 402167 w 537634"/>
                  <a:gd name="connsiteY8" fmla="*/ 38100 h 1320800"/>
                  <a:gd name="connsiteX9" fmla="*/ 211667 w 537634"/>
                  <a:gd name="connsiteY9" fmla="*/ 749300 h 1320800"/>
                  <a:gd name="connsiteX10" fmla="*/ 71967 w 537634"/>
                  <a:gd name="connsiteY10" fmla="*/ 685800 h 1320800"/>
                  <a:gd name="connsiteX11" fmla="*/ 69850 w 537634"/>
                  <a:gd name="connsiteY11" fmla="*/ 284692 h 1320800"/>
                  <a:gd name="connsiteX12" fmla="*/ 15346 w 537634"/>
                  <a:gd name="connsiteY12" fmla="*/ 315913 h 1320800"/>
                  <a:gd name="connsiteX0" fmla="*/ 15346 w 537634"/>
                  <a:gd name="connsiteY0" fmla="*/ 315913 h 1276350"/>
                  <a:gd name="connsiteX1" fmla="*/ 0 w 537634"/>
                  <a:gd name="connsiteY1" fmla="*/ 1276350 h 1276350"/>
                  <a:gd name="connsiteX2" fmla="*/ 59267 w 537634"/>
                  <a:gd name="connsiteY2" fmla="*/ 1265767 h 1276350"/>
                  <a:gd name="connsiteX3" fmla="*/ 67734 w 537634"/>
                  <a:gd name="connsiteY3" fmla="*/ 770467 h 1276350"/>
                  <a:gd name="connsiteX4" fmla="*/ 495300 w 537634"/>
                  <a:gd name="connsiteY4" fmla="*/ 994833 h 1276350"/>
                  <a:gd name="connsiteX5" fmla="*/ 537634 w 537634"/>
                  <a:gd name="connsiteY5" fmla="*/ 956733 h 1276350"/>
                  <a:gd name="connsiteX6" fmla="*/ 249767 w 537634"/>
                  <a:gd name="connsiteY6" fmla="*/ 804333 h 1276350"/>
                  <a:gd name="connsiteX7" fmla="*/ 469900 w 537634"/>
                  <a:gd name="connsiteY7" fmla="*/ 0 h 1276350"/>
                  <a:gd name="connsiteX8" fmla="*/ 402167 w 537634"/>
                  <a:gd name="connsiteY8" fmla="*/ 38100 h 1276350"/>
                  <a:gd name="connsiteX9" fmla="*/ 211667 w 537634"/>
                  <a:gd name="connsiteY9" fmla="*/ 749300 h 1276350"/>
                  <a:gd name="connsiteX10" fmla="*/ 71967 w 537634"/>
                  <a:gd name="connsiteY10" fmla="*/ 685800 h 1276350"/>
                  <a:gd name="connsiteX11" fmla="*/ 69850 w 537634"/>
                  <a:gd name="connsiteY11" fmla="*/ 284692 h 1276350"/>
                  <a:gd name="connsiteX12" fmla="*/ 15346 w 537634"/>
                  <a:gd name="connsiteY12" fmla="*/ 315913 h 1276350"/>
                  <a:gd name="connsiteX0" fmla="*/ 15346 w 537634"/>
                  <a:gd name="connsiteY0" fmla="*/ 315913 h 1276350"/>
                  <a:gd name="connsiteX1" fmla="*/ 0 w 537634"/>
                  <a:gd name="connsiteY1" fmla="*/ 1276350 h 1276350"/>
                  <a:gd name="connsiteX2" fmla="*/ 68792 w 537634"/>
                  <a:gd name="connsiteY2" fmla="*/ 1238780 h 1276350"/>
                  <a:gd name="connsiteX3" fmla="*/ 67734 w 537634"/>
                  <a:gd name="connsiteY3" fmla="*/ 770467 h 1276350"/>
                  <a:gd name="connsiteX4" fmla="*/ 495300 w 537634"/>
                  <a:gd name="connsiteY4" fmla="*/ 994833 h 1276350"/>
                  <a:gd name="connsiteX5" fmla="*/ 537634 w 537634"/>
                  <a:gd name="connsiteY5" fmla="*/ 956733 h 1276350"/>
                  <a:gd name="connsiteX6" fmla="*/ 249767 w 537634"/>
                  <a:gd name="connsiteY6" fmla="*/ 804333 h 1276350"/>
                  <a:gd name="connsiteX7" fmla="*/ 469900 w 537634"/>
                  <a:gd name="connsiteY7" fmla="*/ 0 h 1276350"/>
                  <a:gd name="connsiteX8" fmla="*/ 402167 w 537634"/>
                  <a:gd name="connsiteY8" fmla="*/ 38100 h 1276350"/>
                  <a:gd name="connsiteX9" fmla="*/ 211667 w 537634"/>
                  <a:gd name="connsiteY9" fmla="*/ 749300 h 1276350"/>
                  <a:gd name="connsiteX10" fmla="*/ 71967 w 537634"/>
                  <a:gd name="connsiteY10" fmla="*/ 685800 h 1276350"/>
                  <a:gd name="connsiteX11" fmla="*/ 69850 w 537634"/>
                  <a:gd name="connsiteY11" fmla="*/ 284692 h 1276350"/>
                  <a:gd name="connsiteX12" fmla="*/ 15346 w 537634"/>
                  <a:gd name="connsiteY12" fmla="*/ 315913 h 1276350"/>
                  <a:gd name="connsiteX0" fmla="*/ 12171 w 534459"/>
                  <a:gd name="connsiteY0" fmla="*/ 315913 h 1279525"/>
                  <a:gd name="connsiteX1" fmla="*/ 0 w 534459"/>
                  <a:gd name="connsiteY1" fmla="*/ 1279525 h 1279525"/>
                  <a:gd name="connsiteX2" fmla="*/ 65617 w 534459"/>
                  <a:gd name="connsiteY2" fmla="*/ 1238780 h 1279525"/>
                  <a:gd name="connsiteX3" fmla="*/ 64559 w 534459"/>
                  <a:gd name="connsiteY3" fmla="*/ 770467 h 1279525"/>
                  <a:gd name="connsiteX4" fmla="*/ 492125 w 534459"/>
                  <a:gd name="connsiteY4" fmla="*/ 994833 h 1279525"/>
                  <a:gd name="connsiteX5" fmla="*/ 534459 w 534459"/>
                  <a:gd name="connsiteY5" fmla="*/ 956733 h 1279525"/>
                  <a:gd name="connsiteX6" fmla="*/ 246592 w 534459"/>
                  <a:gd name="connsiteY6" fmla="*/ 804333 h 1279525"/>
                  <a:gd name="connsiteX7" fmla="*/ 466725 w 534459"/>
                  <a:gd name="connsiteY7" fmla="*/ 0 h 1279525"/>
                  <a:gd name="connsiteX8" fmla="*/ 398992 w 534459"/>
                  <a:gd name="connsiteY8" fmla="*/ 38100 h 1279525"/>
                  <a:gd name="connsiteX9" fmla="*/ 208492 w 534459"/>
                  <a:gd name="connsiteY9" fmla="*/ 749300 h 1279525"/>
                  <a:gd name="connsiteX10" fmla="*/ 68792 w 534459"/>
                  <a:gd name="connsiteY10" fmla="*/ 685800 h 1279525"/>
                  <a:gd name="connsiteX11" fmla="*/ 66675 w 534459"/>
                  <a:gd name="connsiteY11" fmla="*/ 284692 h 1279525"/>
                  <a:gd name="connsiteX12" fmla="*/ 12171 w 534459"/>
                  <a:gd name="connsiteY12" fmla="*/ 315913 h 1279525"/>
                  <a:gd name="connsiteX0" fmla="*/ 12171 w 532872"/>
                  <a:gd name="connsiteY0" fmla="*/ 315913 h 1279525"/>
                  <a:gd name="connsiteX1" fmla="*/ 0 w 532872"/>
                  <a:gd name="connsiteY1" fmla="*/ 1279525 h 1279525"/>
                  <a:gd name="connsiteX2" fmla="*/ 65617 w 532872"/>
                  <a:gd name="connsiteY2" fmla="*/ 1238780 h 1279525"/>
                  <a:gd name="connsiteX3" fmla="*/ 64559 w 532872"/>
                  <a:gd name="connsiteY3" fmla="*/ 770467 h 1279525"/>
                  <a:gd name="connsiteX4" fmla="*/ 492125 w 532872"/>
                  <a:gd name="connsiteY4" fmla="*/ 994833 h 1279525"/>
                  <a:gd name="connsiteX5" fmla="*/ 532872 w 532872"/>
                  <a:gd name="connsiteY5" fmla="*/ 950383 h 1279525"/>
                  <a:gd name="connsiteX6" fmla="*/ 246592 w 532872"/>
                  <a:gd name="connsiteY6" fmla="*/ 804333 h 1279525"/>
                  <a:gd name="connsiteX7" fmla="*/ 466725 w 532872"/>
                  <a:gd name="connsiteY7" fmla="*/ 0 h 1279525"/>
                  <a:gd name="connsiteX8" fmla="*/ 398992 w 532872"/>
                  <a:gd name="connsiteY8" fmla="*/ 38100 h 1279525"/>
                  <a:gd name="connsiteX9" fmla="*/ 208492 w 532872"/>
                  <a:gd name="connsiteY9" fmla="*/ 749300 h 1279525"/>
                  <a:gd name="connsiteX10" fmla="*/ 68792 w 532872"/>
                  <a:gd name="connsiteY10" fmla="*/ 685800 h 1279525"/>
                  <a:gd name="connsiteX11" fmla="*/ 66675 w 532872"/>
                  <a:gd name="connsiteY11" fmla="*/ 284692 h 1279525"/>
                  <a:gd name="connsiteX12" fmla="*/ 12171 w 532872"/>
                  <a:gd name="connsiteY12" fmla="*/ 315913 h 1279525"/>
                  <a:gd name="connsiteX0" fmla="*/ 12171 w 532872"/>
                  <a:gd name="connsiteY0" fmla="*/ 315913 h 1279525"/>
                  <a:gd name="connsiteX1" fmla="*/ 0 w 532872"/>
                  <a:gd name="connsiteY1" fmla="*/ 1279525 h 1279525"/>
                  <a:gd name="connsiteX2" fmla="*/ 65617 w 532872"/>
                  <a:gd name="connsiteY2" fmla="*/ 1238780 h 1279525"/>
                  <a:gd name="connsiteX3" fmla="*/ 64559 w 532872"/>
                  <a:gd name="connsiteY3" fmla="*/ 770467 h 1279525"/>
                  <a:gd name="connsiteX4" fmla="*/ 469900 w 532872"/>
                  <a:gd name="connsiteY4" fmla="*/ 988483 h 1279525"/>
                  <a:gd name="connsiteX5" fmla="*/ 532872 w 532872"/>
                  <a:gd name="connsiteY5" fmla="*/ 950383 h 1279525"/>
                  <a:gd name="connsiteX6" fmla="*/ 246592 w 532872"/>
                  <a:gd name="connsiteY6" fmla="*/ 804333 h 1279525"/>
                  <a:gd name="connsiteX7" fmla="*/ 466725 w 532872"/>
                  <a:gd name="connsiteY7" fmla="*/ 0 h 1279525"/>
                  <a:gd name="connsiteX8" fmla="*/ 398992 w 532872"/>
                  <a:gd name="connsiteY8" fmla="*/ 38100 h 1279525"/>
                  <a:gd name="connsiteX9" fmla="*/ 208492 w 532872"/>
                  <a:gd name="connsiteY9" fmla="*/ 749300 h 1279525"/>
                  <a:gd name="connsiteX10" fmla="*/ 68792 w 532872"/>
                  <a:gd name="connsiteY10" fmla="*/ 685800 h 1279525"/>
                  <a:gd name="connsiteX11" fmla="*/ 66675 w 532872"/>
                  <a:gd name="connsiteY11" fmla="*/ 284692 h 1279525"/>
                  <a:gd name="connsiteX12" fmla="*/ 12171 w 532872"/>
                  <a:gd name="connsiteY12" fmla="*/ 315913 h 1279525"/>
                  <a:gd name="connsiteX0" fmla="*/ 12171 w 529697"/>
                  <a:gd name="connsiteY0" fmla="*/ 315913 h 1279525"/>
                  <a:gd name="connsiteX1" fmla="*/ 0 w 529697"/>
                  <a:gd name="connsiteY1" fmla="*/ 1279525 h 1279525"/>
                  <a:gd name="connsiteX2" fmla="*/ 65617 w 529697"/>
                  <a:gd name="connsiteY2" fmla="*/ 1238780 h 1279525"/>
                  <a:gd name="connsiteX3" fmla="*/ 64559 w 529697"/>
                  <a:gd name="connsiteY3" fmla="*/ 770467 h 1279525"/>
                  <a:gd name="connsiteX4" fmla="*/ 469900 w 529697"/>
                  <a:gd name="connsiteY4" fmla="*/ 988483 h 1279525"/>
                  <a:gd name="connsiteX5" fmla="*/ 529697 w 529697"/>
                  <a:gd name="connsiteY5" fmla="*/ 951970 h 1279525"/>
                  <a:gd name="connsiteX6" fmla="*/ 246592 w 529697"/>
                  <a:gd name="connsiteY6" fmla="*/ 804333 h 1279525"/>
                  <a:gd name="connsiteX7" fmla="*/ 466725 w 529697"/>
                  <a:gd name="connsiteY7" fmla="*/ 0 h 1279525"/>
                  <a:gd name="connsiteX8" fmla="*/ 398992 w 529697"/>
                  <a:gd name="connsiteY8" fmla="*/ 38100 h 1279525"/>
                  <a:gd name="connsiteX9" fmla="*/ 208492 w 529697"/>
                  <a:gd name="connsiteY9" fmla="*/ 749300 h 1279525"/>
                  <a:gd name="connsiteX10" fmla="*/ 68792 w 529697"/>
                  <a:gd name="connsiteY10" fmla="*/ 685800 h 1279525"/>
                  <a:gd name="connsiteX11" fmla="*/ 66675 w 529697"/>
                  <a:gd name="connsiteY11" fmla="*/ 284692 h 1279525"/>
                  <a:gd name="connsiteX12" fmla="*/ 12171 w 529697"/>
                  <a:gd name="connsiteY12" fmla="*/ 315913 h 1279525"/>
                  <a:gd name="connsiteX0" fmla="*/ 12171 w 529697"/>
                  <a:gd name="connsiteY0" fmla="*/ 315913 h 1279525"/>
                  <a:gd name="connsiteX1" fmla="*/ 0 w 529697"/>
                  <a:gd name="connsiteY1" fmla="*/ 1279525 h 1279525"/>
                  <a:gd name="connsiteX2" fmla="*/ 65617 w 529697"/>
                  <a:gd name="connsiteY2" fmla="*/ 1238780 h 1279525"/>
                  <a:gd name="connsiteX3" fmla="*/ 64559 w 529697"/>
                  <a:gd name="connsiteY3" fmla="*/ 770467 h 1279525"/>
                  <a:gd name="connsiteX4" fmla="*/ 469900 w 529697"/>
                  <a:gd name="connsiteY4" fmla="*/ 988483 h 1279525"/>
                  <a:gd name="connsiteX5" fmla="*/ 529697 w 529697"/>
                  <a:gd name="connsiteY5" fmla="*/ 951970 h 1279525"/>
                  <a:gd name="connsiteX6" fmla="*/ 246592 w 529697"/>
                  <a:gd name="connsiteY6" fmla="*/ 804333 h 1279525"/>
                  <a:gd name="connsiteX7" fmla="*/ 466725 w 529697"/>
                  <a:gd name="connsiteY7" fmla="*/ 0 h 1279525"/>
                  <a:gd name="connsiteX8" fmla="*/ 398992 w 529697"/>
                  <a:gd name="connsiteY8" fmla="*/ 38100 h 1279525"/>
                  <a:gd name="connsiteX9" fmla="*/ 198967 w 529697"/>
                  <a:gd name="connsiteY9" fmla="*/ 785813 h 1279525"/>
                  <a:gd name="connsiteX10" fmla="*/ 68792 w 529697"/>
                  <a:gd name="connsiteY10" fmla="*/ 685800 h 1279525"/>
                  <a:gd name="connsiteX11" fmla="*/ 66675 w 529697"/>
                  <a:gd name="connsiteY11" fmla="*/ 284692 h 1279525"/>
                  <a:gd name="connsiteX12" fmla="*/ 12171 w 529697"/>
                  <a:gd name="connsiteY12" fmla="*/ 315913 h 1279525"/>
                  <a:gd name="connsiteX0" fmla="*/ 12171 w 529697"/>
                  <a:gd name="connsiteY0" fmla="*/ 315913 h 1279525"/>
                  <a:gd name="connsiteX1" fmla="*/ 0 w 529697"/>
                  <a:gd name="connsiteY1" fmla="*/ 1279525 h 1279525"/>
                  <a:gd name="connsiteX2" fmla="*/ 65617 w 529697"/>
                  <a:gd name="connsiteY2" fmla="*/ 1238780 h 1279525"/>
                  <a:gd name="connsiteX3" fmla="*/ 64559 w 529697"/>
                  <a:gd name="connsiteY3" fmla="*/ 770467 h 1279525"/>
                  <a:gd name="connsiteX4" fmla="*/ 469900 w 529697"/>
                  <a:gd name="connsiteY4" fmla="*/ 988483 h 1279525"/>
                  <a:gd name="connsiteX5" fmla="*/ 529697 w 529697"/>
                  <a:gd name="connsiteY5" fmla="*/ 951970 h 1279525"/>
                  <a:gd name="connsiteX6" fmla="*/ 246592 w 529697"/>
                  <a:gd name="connsiteY6" fmla="*/ 804333 h 1279525"/>
                  <a:gd name="connsiteX7" fmla="*/ 466725 w 529697"/>
                  <a:gd name="connsiteY7" fmla="*/ 0 h 1279525"/>
                  <a:gd name="connsiteX8" fmla="*/ 398992 w 529697"/>
                  <a:gd name="connsiteY8" fmla="*/ 38100 h 1279525"/>
                  <a:gd name="connsiteX9" fmla="*/ 198967 w 529697"/>
                  <a:gd name="connsiteY9" fmla="*/ 785813 h 1279525"/>
                  <a:gd name="connsiteX10" fmla="*/ 67205 w 529697"/>
                  <a:gd name="connsiteY10" fmla="*/ 712787 h 1279525"/>
                  <a:gd name="connsiteX11" fmla="*/ 66675 w 529697"/>
                  <a:gd name="connsiteY11" fmla="*/ 284692 h 1279525"/>
                  <a:gd name="connsiteX12" fmla="*/ 12171 w 529697"/>
                  <a:gd name="connsiteY12" fmla="*/ 315913 h 1279525"/>
                  <a:gd name="connsiteX0" fmla="*/ 12171 w 529697"/>
                  <a:gd name="connsiteY0" fmla="*/ 315913 h 1279525"/>
                  <a:gd name="connsiteX1" fmla="*/ 0 w 529697"/>
                  <a:gd name="connsiteY1" fmla="*/ 1279525 h 1279525"/>
                  <a:gd name="connsiteX2" fmla="*/ 65617 w 529697"/>
                  <a:gd name="connsiteY2" fmla="*/ 1238780 h 1279525"/>
                  <a:gd name="connsiteX3" fmla="*/ 64559 w 529697"/>
                  <a:gd name="connsiteY3" fmla="*/ 770467 h 1279525"/>
                  <a:gd name="connsiteX4" fmla="*/ 469900 w 529697"/>
                  <a:gd name="connsiteY4" fmla="*/ 988483 h 1279525"/>
                  <a:gd name="connsiteX5" fmla="*/ 529697 w 529697"/>
                  <a:gd name="connsiteY5" fmla="*/ 951970 h 1279525"/>
                  <a:gd name="connsiteX6" fmla="*/ 246592 w 529697"/>
                  <a:gd name="connsiteY6" fmla="*/ 804333 h 1279525"/>
                  <a:gd name="connsiteX7" fmla="*/ 466725 w 529697"/>
                  <a:gd name="connsiteY7" fmla="*/ 0 h 1279525"/>
                  <a:gd name="connsiteX8" fmla="*/ 384704 w 529697"/>
                  <a:gd name="connsiteY8" fmla="*/ 93663 h 1279525"/>
                  <a:gd name="connsiteX9" fmla="*/ 198967 w 529697"/>
                  <a:gd name="connsiteY9" fmla="*/ 785813 h 1279525"/>
                  <a:gd name="connsiteX10" fmla="*/ 67205 w 529697"/>
                  <a:gd name="connsiteY10" fmla="*/ 712787 h 1279525"/>
                  <a:gd name="connsiteX11" fmla="*/ 66675 w 529697"/>
                  <a:gd name="connsiteY11" fmla="*/ 284692 h 1279525"/>
                  <a:gd name="connsiteX12" fmla="*/ 12171 w 529697"/>
                  <a:gd name="connsiteY12" fmla="*/ 315913 h 1279525"/>
                  <a:gd name="connsiteX0" fmla="*/ 12171 w 529697"/>
                  <a:gd name="connsiteY0" fmla="*/ 280988 h 1244600"/>
                  <a:gd name="connsiteX1" fmla="*/ 0 w 529697"/>
                  <a:gd name="connsiteY1" fmla="*/ 1244600 h 1244600"/>
                  <a:gd name="connsiteX2" fmla="*/ 65617 w 529697"/>
                  <a:gd name="connsiteY2" fmla="*/ 1203855 h 1244600"/>
                  <a:gd name="connsiteX3" fmla="*/ 64559 w 529697"/>
                  <a:gd name="connsiteY3" fmla="*/ 735542 h 1244600"/>
                  <a:gd name="connsiteX4" fmla="*/ 469900 w 529697"/>
                  <a:gd name="connsiteY4" fmla="*/ 953558 h 1244600"/>
                  <a:gd name="connsiteX5" fmla="*/ 529697 w 529697"/>
                  <a:gd name="connsiteY5" fmla="*/ 917045 h 1244600"/>
                  <a:gd name="connsiteX6" fmla="*/ 246592 w 529697"/>
                  <a:gd name="connsiteY6" fmla="*/ 769408 h 1244600"/>
                  <a:gd name="connsiteX7" fmla="*/ 457200 w 529697"/>
                  <a:gd name="connsiteY7" fmla="*/ 0 h 1244600"/>
                  <a:gd name="connsiteX8" fmla="*/ 384704 w 529697"/>
                  <a:gd name="connsiteY8" fmla="*/ 58738 h 1244600"/>
                  <a:gd name="connsiteX9" fmla="*/ 198967 w 529697"/>
                  <a:gd name="connsiteY9" fmla="*/ 750888 h 1244600"/>
                  <a:gd name="connsiteX10" fmla="*/ 67205 w 529697"/>
                  <a:gd name="connsiteY10" fmla="*/ 677862 h 1244600"/>
                  <a:gd name="connsiteX11" fmla="*/ 66675 w 529697"/>
                  <a:gd name="connsiteY11" fmla="*/ 249767 h 1244600"/>
                  <a:gd name="connsiteX12" fmla="*/ 12171 w 529697"/>
                  <a:gd name="connsiteY12" fmla="*/ 280988 h 124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9697" h="1244600">
                    <a:moveTo>
                      <a:pt x="12171" y="280988"/>
                    </a:moveTo>
                    <a:lnTo>
                      <a:pt x="0" y="1244600"/>
                    </a:lnTo>
                    <a:lnTo>
                      <a:pt x="65617" y="1203855"/>
                    </a:lnTo>
                    <a:cubicBezTo>
                      <a:pt x="65264" y="1047751"/>
                      <a:pt x="64912" y="891646"/>
                      <a:pt x="64559" y="735542"/>
                    </a:cubicBezTo>
                    <a:lnTo>
                      <a:pt x="469900" y="953558"/>
                    </a:lnTo>
                    <a:lnTo>
                      <a:pt x="529697" y="917045"/>
                    </a:lnTo>
                    <a:lnTo>
                      <a:pt x="246592" y="769408"/>
                    </a:lnTo>
                    <a:lnTo>
                      <a:pt x="457200" y="0"/>
                    </a:lnTo>
                    <a:lnTo>
                      <a:pt x="384704" y="58738"/>
                    </a:lnTo>
                    <a:lnTo>
                      <a:pt x="198967" y="750888"/>
                    </a:lnTo>
                    <a:lnTo>
                      <a:pt x="67205" y="677862"/>
                    </a:lnTo>
                    <a:cubicBezTo>
                      <a:pt x="66499" y="544159"/>
                      <a:pt x="67381" y="383470"/>
                      <a:pt x="66675" y="249767"/>
                    </a:cubicBezTo>
                    <a:lnTo>
                      <a:pt x="12171" y="280988"/>
                    </a:lnTo>
                    <a:close/>
                  </a:path>
                </a:pathLst>
              </a:custGeom>
              <a:solidFill>
                <a:srgbClr val="C00000"/>
              </a:solidFill>
              <a:ln w="127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ihandform 94"/>
              <p:cNvSpPr/>
              <p:nvPr/>
            </p:nvSpPr>
            <p:spPr>
              <a:xfrm>
                <a:off x="5754687" y="3164415"/>
                <a:ext cx="3230563" cy="1008063"/>
              </a:xfrm>
              <a:custGeom>
                <a:avLst/>
                <a:gdLst>
                  <a:gd name="connsiteX0" fmla="*/ 0 w 3276600"/>
                  <a:gd name="connsiteY0" fmla="*/ 1045633 h 1079500"/>
                  <a:gd name="connsiteX1" fmla="*/ 29633 w 3276600"/>
                  <a:gd name="connsiteY1" fmla="*/ 842433 h 1079500"/>
                  <a:gd name="connsiteX2" fmla="*/ 1799167 w 3276600"/>
                  <a:gd name="connsiteY2" fmla="*/ 4233 h 1079500"/>
                  <a:gd name="connsiteX3" fmla="*/ 1896533 w 3276600"/>
                  <a:gd name="connsiteY3" fmla="*/ 4233 h 1079500"/>
                  <a:gd name="connsiteX4" fmla="*/ 1595967 w 3276600"/>
                  <a:gd name="connsiteY4" fmla="*/ 143933 h 1079500"/>
                  <a:gd name="connsiteX5" fmla="*/ 2404533 w 3276600"/>
                  <a:gd name="connsiteY5" fmla="*/ 0 h 1079500"/>
                  <a:gd name="connsiteX6" fmla="*/ 2523067 w 3276600"/>
                  <a:gd name="connsiteY6" fmla="*/ 0 h 1079500"/>
                  <a:gd name="connsiteX7" fmla="*/ 1913467 w 3276600"/>
                  <a:gd name="connsiteY7" fmla="*/ 127000 h 1079500"/>
                  <a:gd name="connsiteX8" fmla="*/ 3276600 w 3276600"/>
                  <a:gd name="connsiteY8" fmla="*/ 88900 h 1079500"/>
                  <a:gd name="connsiteX9" fmla="*/ 3191933 w 3276600"/>
                  <a:gd name="connsiteY9" fmla="*/ 127000 h 1079500"/>
                  <a:gd name="connsiteX10" fmla="*/ 2853267 w 3276600"/>
                  <a:gd name="connsiteY10" fmla="*/ 135466 h 1079500"/>
                  <a:gd name="connsiteX11" fmla="*/ 2861733 w 3276600"/>
                  <a:gd name="connsiteY11" fmla="*/ 334433 h 1079500"/>
                  <a:gd name="connsiteX12" fmla="*/ 2806700 w 3276600"/>
                  <a:gd name="connsiteY12" fmla="*/ 364066 h 1079500"/>
                  <a:gd name="connsiteX13" fmla="*/ 2794000 w 3276600"/>
                  <a:gd name="connsiteY13" fmla="*/ 148166 h 1079500"/>
                  <a:gd name="connsiteX14" fmla="*/ 2374900 w 3276600"/>
                  <a:gd name="connsiteY14" fmla="*/ 186266 h 1079500"/>
                  <a:gd name="connsiteX15" fmla="*/ 2421467 w 3276600"/>
                  <a:gd name="connsiteY15" fmla="*/ 584200 h 1079500"/>
                  <a:gd name="connsiteX16" fmla="*/ 2370667 w 3276600"/>
                  <a:gd name="connsiteY16" fmla="*/ 618066 h 1079500"/>
                  <a:gd name="connsiteX17" fmla="*/ 2311400 w 3276600"/>
                  <a:gd name="connsiteY17" fmla="*/ 173566 h 1079500"/>
                  <a:gd name="connsiteX18" fmla="*/ 1841500 w 3276600"/>
                  <a:gd name="connsiteY18" fmla="*/ 173566 h 1079500"/>
                  <a:gd name="connsiteX19" fmla="*/ 1579033 w 3276600"/>
                  <a:gd name="connsiteY19" fmla="*/ 215900 h 1079500"/>
                  <a:gd name="connsiteX20" fmla="*/ 1883833 w 3276600"/>
                  <a:gd name="connsiteY20" fmla="*/ 546100 h 1079500"/>
                  <a:gd name="connsiteX21" fmla="*/ 1375833 w 3276600"/>
                  <a:gd name="connsiteY21" fmla="*/ 1079500 h 1079500"/>
                  <a:gd name="connsiteX22" fmla="*/ 1253067 w 3276600"/>
                  <a:gd name="connsiteY22" fmla="*/ 1058333 h 1079500"/>
                  <a:gd name="connsiteX23" fmla="*/ 1786467 w 3276600"/>
                  <a:gd name="connsiteY23" fmla="*/ 550333 h 1079500"/>
                  <a:gd name="connsiteX24" fmla="*/ 1511300 w 3276600"/>
                  <a:gd name="connsiteY24" fmla="*/ 249766 h 1079500"/>
                  <a:gd name="connsiteX25" fmla="*/ 1282700 w 3276600"/>
                  <a:gd name="connsiteY25" fmla="*/ 292100 h 1079500"/>
                  <a:gd name="connsiteX26" fmla="*/ 711200 w 3276600"/>
                  <a:gd name="connsiteY26" fmla="*/ 579966 h 1079500"/>
                  <a:gd name="connsiteX27" fmla="*/ 1075267 w 3276600"/>
                  <a:gd name="connsiteY27" fmla="*/ 1054100 h 1079500"/>
                  <a:gd name="connsiteX28" fmla="*/ 994833 w 3276600"/>
                  <a:gd name="connsiteY28" fmla="*/ 1058333 h 1079500"/>
                  <a:gd name="connsiteX29" fmla="*/ 673100 w 3276600"/>
                  <a:gd name="connsiteY29" fmla="*/ 605366 h 1079500"/>
                  <a:gd name="connsiteX30" fmla="*/ 93133 w 3276600"/>
                  <a:gd name="connsiteY30" fmla="*/ 863600 h 1079500"/>
                  <a:gd name="connsiteX31" fmla="*/ 67733 w 3276600"/>
                  <a:gd name="connsiteY31" fmla="*/ 1058333 h 1079500"/>
                  <a:gd name="connsiteX32" fmla="*/ 0 w 3276600"/>
                  <a:gd name="connsiteY32" fmla="*/ 1045633 h 1079500"/>
                  <a:gd name="connsiteX0" fmla="*/ 0 w 3276600"/>
                  <a:gd name="connsiteY0" fmla="*/ 1045633 h 1079500"/>
                  <a:gd name="connsiteX1" fmla="*/ 37570 w 3276600"/>
                  <a:gd name="connsiteY1" fmla="*/ 855133 h 1079500"/>
                  <a:gd name="connsiteX2" fmla="*/ 1799167 w 3276600"/>
                  <a:gd name="connsiteY2" fmla="*/ 4233 h 1079500"/>
                  <a:gd name="connsiteX3" fmla="*/ 1896533 w 3276600"/>
                  <a:gd name="connsiteY3" fmla="*/ 4233 h 1079500"/>
                  <a:gd name="connsiteX4" fmla="*/ 1595967 w 3276600"/>
                  <a:gd name="connsiteY4" fmla="*/ 143933 h 1079500"/>
                  <a:gd name="connsiteX5" fmla="*/ 2404533 w 3276600"/>
                  <a:gd name="connsiteY5" fmla="*/ 0 h 1079500"/>
                  <a:gd name="connsiteX6" fmla="*/ 2523067 w 3276600"/>
                  <a:gd name="connsiteY6" fmla="*/ 0 h 1079500"/>
                  <a:gd name="connsiteX7" fmla="*/ 1913467 w 3276600"/>
                  <a:gd name="connsiteY7" fmla="*/ 127000 h 1079500"/>
                  <a:gd name="connsiteX8" fmla="*/ 3276600 w 3276600"/>
                  <a:gd name="connsiteY8" fmla="*/ 88900 h 1079500"/>
                  <a:gd name="connsiteX9" fmla="*/ 3191933 w 3276600"/>
                  <a:gd name="connsiteY9" fmla="*/ 127000 h 1079500"/>
                  <a:gd name="connsiteX10" fmla="*/ 2853267 w 3276600"/>
                  <a:gd name="connsiteY10" fmla="*/ 135466 h 1079500"/>
                  <a:gd name="connsiteX11" fmla="*/ 2861733 w 3276600"/>
                  <a:gd name="connsiteY11" fmla="*/ 334433 h 1079500"/>
                  <a:gd name="connsiteX12" fmla="*/ 2806700 w 3276600"/>
                  <a:gd name="connsiteY12" fmla="*/ 364066 h 1079500"/>
                  <a:gd name="connsiteX13" fmla="*/ 2794000 w 3276600"/>
                  <a:gd name="connsiteY13" fmla="*/ 148166 h 1079500"/>
                  <a:gd name="connsiteX14" fmla="*/ 2374900 w 3276600"/>
                  <a:gd name="connsiteY14" fmla="*/ 186266 h 1079500"/>
                  <a:gd name="connsiteX15" fmla="*/ 2421467 w 3276600"/>
                  <a:gd name="connsiteY15" fmla="*/ 584200 h 1079500"/>
                  <a:gd name="connsiteX16" fmla="*/ 2370667 w 3276600"/>
                  <a:gd name="connsiteY16" fmla="*/ 618066 h 1079500"/>
                  <a:gd name="connsiteX17" fmla="*/ 2311400 w 3276600"/>
                  <a:gd name="connsiteY17" fmla="*/ 173566 h 1079500"/>
                  <a:gd name="connsiteX18" fmla="*/ 1841500 w 3276600"/>
                  <a:gd name="connsiteY18" fmla="*/ 173566 h 1079500"/>
                  <a:gd name="connsiteX19" fmla="*/ 1579033 w 3276600"/>
                  <a:gd name="connsiteY19" fmla="*/ 215900 h 1079500"/>
                  <a:gd name="connsiteX20" fmla="*/ 1883833 w 3276600"/>
                  <a:gd name="connsiteY20" fmla="*/ 546100 h 1079500"/>
                  <a:gd name="connsiteX21" fmla="*/ 1375833 w 3276600"/>
                  <a:gd name="connsiteY21" fmla="*/ 1079500 h 1079500"/>
                  <a:gd name="connsiteX22" fmla="*/ 1253067 w 3276600"/>
                  <a:gd name="connsiteY22" fmla="*/ 1058333 h 1079500"/>
                  <a:gd name="connsiteX23" fmla="*/ 1786467 w 3276600"/>
                  <a:gd name="connsiteY23" fmla="*/ 550333 h 1079500"/>
                  <a:gd name="connsiteX24" fmla="*/ 1511300 w 3276600"/>
                  <a:gd name="connsiteY24" fmla="*/ 249766 h 1079500"/>
                  <a:gd name="connsiteX25" fmla="*/ 1282700 w 3276600"/>
                  <a:gd name="connsiteY25" fmla="*/ 292100 h 1079500"/>
                  <a:gd name="connsiteX26" fmla="*/ 711200 w 3276600"/>
                  <a:gd name="connsiteY26" fmla="*/ 579966 h 1079500"/>
                  <a:gd name="connsiteX27" fmla="*/ 1075267 w 3276600"/>
                  <a:gd name="connsiteY27" fmla="*/ 1054100 h 1079500"/>
                  <a:gd name="connsiteX28" fmla="*/ 994833 w 3276600"/>
                  <a:gd name="connsiteY28" fmla="*/ 1058333 h 1079500"/>
                  <a:gd name="connsiteX29" fmla="*/ 673100 w 3276600"/>
                  <a:gd name="connsiteY29" fmla="*/ 605366 h 1079500"/>
                  <a:gd name="connsiteX30" fmla="*/ 93133 w 3276600"/>
                  <a:gd name="connsiteY30" fmla="*/ 863600 h 1079500"/>
                  <a:gd name="connsiteX31" fmla="*/ 67733 w 3276600"/>
                  <a:gd name="connsiteY31" fmla="*/ 1058333 h 1079500"/>
                  <a:gd name="connsiteX32" fmla="*/ 0 w 3276600"/>
                  <a:gd name="connsiteY32" fmla="*/ 1045633 h 1079500"/>
                  <a:gd name="connsiteX0" fmla="*/ 0 w 3275013"/>
                  <a:gd name="connsiteY0" fmla="*/ 1061508 h 1079500"/>
                  <a:gd name="connsiteX1" fmla="*/ 35983 w 3275013"/>
                  <a:gd name="connsiteY1" fmla="*/ 855133 h 1079500"/>
                  <a:gd name="connsiteX2" fmla="*/ 1797580 w 3275013"/>
                  <a:gd name="connsiteY2" fmla="*/ 4233 h 1079500"/>
                  <a:gd name="connsiteX3" fmla="*/ 1894946 w 3275013"/>
                  <a:gd name="connsiteY3" fmla="*/ 4233 h 1079500"/>
                  <a:gd name="connsiteX4" fmla="*/ 1594380 w 3275013"/>
                  <a:gd name="connsiteY4" fmla="*/ 143933 h 1079500"/>
                  <a:gd name="connsiteX5" fmla="*/ 2402946 w 3275013"/>
                  <a:gd name="connsiteY5" fmla="*/ 0 h 1079500"/>
                  <a:gd name="connsiteX6" fmla="*/ 2521480 w 3275013"/>
                  <a:gd name="connsiteY6" fmla="*/ 0 h 1079500"/>
                  <a:gd name="connsiteX7" fmla="*/ 1911880 w 3275013"/>
                  <a:gd name="connsiteY7" fmla="*/ 127000 h 1079500"/>
                  <a:gd name="connsiteX8" fmla="*/ 3275013 w 3275013"/>
                  <a:gd name="connsiteY8" fmla="*/ 88900 h 1079500"/>
                  <a:gd name="connsiteX9" fmla="*/ 3190346 w 3275013"/>
                  <a:gd name="connsiteY9" fmla="*/ 127000 h 1079500"/>
                  <a:gd name="connsiteX10" fmla="*/ 2851680 w 3275013"/>
                  <a:gd name="connsiteY10" fmla="*/ 135466 h 1079500"/>
                  <a:gd name="connsiteX11" fmla="*/ 2860146 w 3275013"/>
                  <a:gd name="connsiteY11" fmla="*/ 334433 h 1079500"/>
                  <a:gd name="connsiteX12" fmla="*/ 2805113 w 3275013"/>
                  <a:gd name="connsiteY12" fmla="*/ 364066 h 1079500"/>
                  <a:gd name="connsiteX13" fmla="*/ 2792413 w 3275013"/>
                  <a:gd name="connsiteY13" fmla="*/ 148166 h 1079500"/>
                  <a:gd name="connsiteX14" fmla="*/ 2373313 w 3275013"/>
                  <a:gd name="connsiteY14" fmla="*/ 186266 h 1079500"/>
                  <a:gd name="connsiteX15" fmla="*/ 2419880 w 3275013"/>
                  <a:gd name="connsiteY15" fmla="*/ 584200 h 1079500"/>
                  <a:gd name="connsiteX16" fmla="*/ 2369080 w 3275013"/>
                  <a:gd name="connsiteY16" fmla="*/ 618066 h 1079500"/>
                  <a:gd name="connsiteX17" fmla="*/ 2309813 w 3275013"/>
                  <a:gd name="connsiteY17" fmla="*/ 173566 h 1079500"/>
                  <a:gd name="connsiteX18" fmla="*/ 1839913 w 3275013"/>
                  <a:gd name="connsiteY18" fmla="*/ 173566 h 1079500"/>
                  <a:gd name="connsiteX19" fmla="*/ 1577446 w 3275013"/>
                  <a:gd name="connsiteY19" fmla="*/ 215900 h 1079500"/>
                  <a:gd name="connsiteX20" fmla="*/ 1882246 w 3275013"/>
                  <a:gd name="connsiteY20" fmla="*/ 546100 h 1079500"/>
                  <a:gd name="connsiteX21" fmla="*/ 1374246 w 3275013"/>
                  <a:gd name="connsiteY21" fmla="*/ 1079500 h 1079500"/>
                  <a:gd name="connsiteX22" fmla="*/ 1251480 w 3275013"/>
                  <a:gd name="connsiteY22" fmla="*/ 1058333 h 1079500"/>
                  <a:gd name="connsiteX23" fmla="*/ 1784880 w 3275013"/>
                  <a:gd name="connsiteY23" fmla="*/ 550333 h 1079500"/>
                  <a:gd name="connsiteX24" fmla="*/ 1509713 w 3275013"/>
                  <a:gd name="connsiteY24" fmla="*/ 249766 h 1079500"/>
                  <a:gd name="connsiteX25" fmla="*/ 1281113 w 3275013"/>
                  <a:gd name="connsiteY25" fmla="*/ 292100 h 1079500"/>
                  <a:gd name="connsiteX26" fmla="*/ 709613 w 3275013"/>
                  <a:gd name="connsiteY26" fmla="*/ 579966 h 1079500"/>
                  <a:gd name="connsiteX27" fmla="*/ 1073680 w 3275013"/>
                  <a:gd name="connsiteY27" fmla="*/ 1054100 h 1079500"/>
                  <a:gd name="connsiteX28" fmla="*/ 993246 w 3275013"/>
                  <a:gd name="connsiteY28" fmla="*/ 1058333 h 1079500"/>
                  <a:gd name="connsiteX29" fmla="*/ 671513 w 3275013"/>
                  <a:gd name="connsiteY29" fmla="*/ 605366 h 1079500"/>
                  <a:gd name="connsiteX30" fmla="*/ 91546 w 3275013"/>
                  <a:gd name="connsiteY30" fmla="*/ 863600 h 1079500"/>
                  <a:gd name="connsiteX31" fmla="*/ 66146 w 3275013"/>
                  <a:gd name="connsiteY31" fmla="*/ 1058333 h 1079500"/>
                  <a:gd name="connsiteX32" fmla="*/ 0 w 3275013"/>
                  <a:gd name="connsiteY32" fmla="*/ 1061508 h 1079500"/>
                  <a:gd name="connsiteX0" fmla="*/ 0 w 3275013"/>
                  <a:gd name="connsiteY0" fmla="*/ 1061508 h 1079500"/>
                  <a:gd name="connsiteX1" fmla="*/ 35983 w 3275013"/>
                  <a:gd name="connsiteY1" fmla="*/ 855133 h 1079500"/>
                  <a:gd name="connsiteX2" fmla="*/ 1797580 w 3275013"/>
                  <a:gd name="connsiteY2" fmla="*/ 4233 h 1079500"/>
                  <a:gd name="connsiteX3" fmla="*/ 1894946 w 3275013"/>
                  <a:gd name="connsiteY3" fmla="*/ 4233 h 1079500"/>
                  <a:gd name="connsiteX4" fmla="*/ 1594380 w 3275013"/>
                  <a:gd name="connsiteY4" fmla="*/ 143933 h 1079500"/>
                  <a:gd name="connsiteX5" fmla="*/ 2402946 w 3275013"/>
                  <a:gd name="connsiteY5" fmla="*/ 0 h 1079500"/>
                  <a:gd name="connsiteX6" fmla="*/ 2521480 w 3275013"/>
                  <a:gd name="connsiteY6" fmla="*/ 0 h 1079500"/>
                  <a:gd name="connsiteX7" fmla="*/ 1911880 w 3275013"/>
                  <a:gd name="connsiteY7" fmla="*/ 127000 h 1079500"/>
                  <a:gd name="connsiteX8" fmla="*/ 3275013 w 3275013"/>
                  <a:gd name="connsiteY8" fmla="*/ 88900 h 1079500"/>
                  <a:gd name="connsiteX9" fmla="*/ 3190346 w 3275013"/>
                  <a:gd name="connsiteY9" fmla="*/ 127000 h 1079500"/>
                  <a:gd name="connsiteX10" fmla="*/ 2851680 w 3275013"/>
                  <a:gd name="connsiteY10" fmla="*/ 135466 h 1079500"/>
                  <a:gd name="connsiteX11" fmla="*/ 2860146 w 3275013"/>
                  <a:gd name="connsiteY11" fmla="*/ 334433 h 1079500"/>
                  <a:gd name="connsiteX12" fmla="*/ 2805113 w 3275013"/>
                  <a:gd name="connsiteY12" fmla="*/ 364066 h 1079500"/>
                  <a:gd name="connsiteX13" fmla="*/ 2792413 w 3275013"/>
                  <a:gd name="connsiteY13" fmla="*/ 148166 h 1079500"/>
                  <a:gd name="connsiteX14" fmla="*/ 2373313 w 3275013"/>
                  <a:gd name="connsiteY14" fmla="*/ 186266 h 1079500"/>
                  <a:gd name="connsiteX15" fmla="*/ 2419880 w 3275013"/>
                  <a:gd name="connsiteY15" fmla="*/ 584200 h 1079500"/>
                  <a:gd name="connsiteX16" fmla="*/ 2369080 w 3275013"/>
                  <a:gd name="connsiteY16" fmla="*/ 618066 h 1079500"/>
                  <a:gd name="connsiteX17" fmla="*/ 2309813 w 3275013"/>
                  <a:gd name="connsiteY17" fmla="*/ 173566 h 1079500"/>
                  <a:gd name="connsiteX18" fmla="*/ 1839913 w 3275013"/>
                  <a:gd name="connsiteY18" fmla="*/ 173566 h 1079500"/>
                  <a:gd name="connsiteX19" fmla="*/ 1577446 w 3275013"/>
                  <a:gd name="connsiteY19" fmla="*/ 215900 h 1079500"/>
                  <a:gd name="connsiteX20" fmla="*/ 1882246 w 3275013"/>
                  <a:gd name="connsiteY20" fmla="*/ 546100 h 1079500"/>
                  <a:gd name="connsiteX21" fmla="*/ 1374246 w 3275013"/>
                  <a:gd name="connsiteY21" fmla="*/ 1079500 h 1079500"/>
                  <a:gd name="connsiteX22" fmla="*/ 1251480 w 3275013"/>
                  <a:gd name="connsiteY22" fmla="*/ 1058333 h 1079500"/>
                  <a:gd name="connsiteX23" fmla="*/ 1784880 w 3275013"/>
                  <a:gd name="connsiteY23" fmla="*/ 550333 h 1079500"/>
                  <a:gd name="connsiteX24" fmla="*/ 1509713 w 3275013"/>
                  <a:gd name="connsiteY24" fmla="*/ 249766 h 1079500"/>
                  <a:gd name="connsiteX25" fmla="*/ 1281113 w 3275013"/>
                  <a:gd name="connsiteY25" fmla="*/ 292100 h 1079500"/>
                  <a:gd name="connsiteX26" fmla="*/ 709613 w 3275013"/>
                  <a:gd name="connsiteY26" fmla="*/ 579966 h 1079500"/>
                  <a:gd name="connsiteX27" fmla="*/ 1073680 w 3275013"/>
                  <a:gd name="connsiteY27" fmla="*/ 1054100 h 1079500"/>
                  <a:gd name="connsiteX28" fmla="*/ 993246 w 3275013"/>
                  <a:gd name="connsiteY28" fmla="*/ 1058333 h 1079500"/>
                  <a:gd name="connsiteX29" fmla="*/ 671513 w 3275013"/>
                  <a:gd name="connsiteY29" fmla="*/ 605366 h 1079500"/>
                  <a:gd name="connsiteX30" fmla="*/ 91546 w 3275013"/>
                  <a:gd name="connsiteY30" fmla="*/ 863600 h 1079500"/>
                  <a:gd name="connsiteX31" fmla="*/ 75671 w 3275013"/>
                  <a:gd name="connsiteY31" fmla="*/ 1058333 h 1079500"/>
                  <a:gd name="connsiteX32" fmla="*/ 0 w 3275013"/>
                  <a:gd name="connsiteY32" fmla="*/ 1061508 h 1079500"/>
                  <a:gd name="connsiteX0" fmla="*/ 0 w 3275013"/>
                  <a:gd name="connsiteY0" fmla="*/ 1061508 h 1079500"/>
                  <a:gd name="connsiteX1" fmla="*/ 35983 w 3275013"/>
                  <a:gd name="connsiteY1" fmla="*/ 855133 h 1079500"/>
                  <a:gd name="connsiteX2" fmla="*/ 1797580 w 3275013"/>
                  <a:gd name="connsiteY2" fmla="*/ 4233 h 1079500"/>
                  <a:gd name="connsiteX3" fmla="*/ 1894946 w 3275013"/>
                  <a:gd name="connsiteY3" fmla="*/ 4233 h 1079500"/>
                  <a:gd name="connsiteX4" fmla="*/ 1594380 w 3275013"/>
                  <a:gd name="connsiteY4" fmla="*/ 143933 h 1079500"/>
                  <a:gd name="connsiteX5" fmla="*/ 2402946 w 3275013"/>
                  <a:gd name="connsiteY5" fmla="*/ 0 h 1079500"/>
                  <a:gd name="connsiteX6" fmla="*/ 2521480 w 3275013"/>
                  <a:gd name="connsiteY6" fmla="*/ 0 h 1079500"/>
                  <a:gd name="connsiteX7" fmla="*/ 1911880 w 3275013"/>
                  <a:gd name="connsiteY7" fmla="*/ 127000 h 1079500"/>
                  <a:gd name="connsiteX8" fmla="*/ 3275013 w 3275013"/>
                  <a:gd name="connsiteY8" fmla="*/ 88900 h 1079500"/>
                  <a:gd name="connsiteX9" fmla="*/ 3190346 w 3275013"/>
                  <a:gd name="connsiteY9" fmla="*/ 127000 h 1079500"/>
                  <a:gd name="connsiteX10" fmla="*/ 2851680 w 3275013"/>
                  <a:gd name="connsiteY10" fmla="*/ 135466 h 1079500"/>
                  <a:gd name="connsiteX11" fmla="*/ 2860146 w 3275013"/>
                  <a:gd name="connsiteY11" fmla="*/ 334433 h 1079500"/>
                  <a:gd name="connsiteX12" fmla="*/ 2805113 w 3275013"/>
                  <a:gd name="connsiteY12" fmla="*/ 364066 h 1079500"/>
                  <a:gd name="connsiteX13" fmla="*/ 2792413 w 3275013"/>
                  <a:gd name="connsiteY13" fmla="*/ 148166 h 1079500"/>
                  <a:gd name="connsiteX14" fmla="*/ 2373313 w 3275013"/>
                  <a:gd name="connsiteY14" fmla="*/ 186266 h 1079500"/>
                  <a:gd name="connsiteX15" fmla="*/ 2419880 w 3275013"/>
                  <a:gd name="connsiteY15" fmla="*/ 584200 h 1079500"/>
                  <a:gd name="connsiteX16" fmla="*/ 2369080 w 3275013"/>
                  <a:gd name="connsiteY16" fmla="*/ 618066 h 1079500"/>
                  <a:gd name="connsiteX17" fmla="*/ 2309813 w 3275013"/>
                  <a:gd name="connsiteY17" fmla="*/ 173566 h 1079500"/>
                  <a:gd name="connsiteX18" fmla="*/ 1839913 w 3275013"/>
                  <a:gd name="connsiteY18" fmla="*/ 173566 h 1079500"/>
                  <a:gd name="connsiteX19" fmla="*/ 1577446 w 3275013"/>
                  <a:gd name="connsiteY19" fmla="*/ 215900 h 1079500"/>
                  <a:gd name="connsiteX20" fmla="*/ 1882246 w 3275013"/>
                  <a:gd name="connsiteY20" fmla="*/ 546100 h 1079500"/>
                  <a:gd name="connsiteX21" fmla="*/ 1374246 w 3275013"/>
                  <a:gd name="connsiteY21" fmla="*/ 1079500 h 1079500"/>
                  <a:gd name="connsiteX22" fmla="*/ 1251480 w 3275013"/>
                  <a:gd name="connsiteY22" fmla="*/ 1058333 h 1079500"/>
                  <a:gd name="connsiteX23" fmla="*/ 1784880 w 3275013"/>
                  <a:gd name="connsiteY23" fmla="*/ 550333 h 1079500"/>
                  <a:gd name="connsiteX24" fmla="*/ 1509713 w 3275013"/>
                  <a:gd name="connsiteY24" fmla="*/ 249766 h 1079500"/>
                  <a:gd name="connsiteX25" fmla="*/ 1281113 w 3275013"/>
                  <a:gd name="connsiteY25" fmla="*/ 292100 h 1079500"/>
                  <a:gd name="connsiteX26" fmla="*/ 709613 w 3275013"/>
                  <a:gd name="connsiteY26" fmla="*/ 579966 h 1079500"/>
                  <a:gd name="connsiteX27" fmla="*/ 1073680 w 3275013"/>
                  <a:gd name="connsiteY27" fmla="*/ 1054100 h 1079500"/>
                  <a:gd name="connsiteX28" fmla="*/ 993246 w 3275013"/>
                  <a:gd name="connsiteY28" fmla="*/ 1058333 h 1079500"/>
                  <a:gd name="connsiteX29" fmla="*/ 671513 w 3275013"/>
                  <a:gd name="connsiteY29" fmla="*/ 605366 h 1079500"/>
                  <a:gd name="connsiteX30" fmla="*/ 113771 w 3275013"/>
                  <a:gd name="connsiteY30" fmla="*/ 879475 h 1079500"/>
                  <a:gd name="connsiteX31" fmla="*/ 75671 w 3275013"/>
                  <a:gd name="connsiteY31" fmla="*/ 1058333 h 1079500"/>
                  <a:gd name="connsiteX32" fmla="*/ 0 w 3275013"/>
                  <a:gd name="connsiteY32" fmla="*/ 1061508 h 1079500"/>
                  <a:gd name="connsiteX0" fmla="*/ 0 w 3275013"/>
                  <a:gd name="connsiteY0" fmla="*/ 1061508 h 1079500"/>
                  <a:gd name="connsiteX1" fmla="*/ 35983 w 3275013"/>
                  <a:gd name="connsiteY1" fmla="*/ 855133 h 1079500"/>
                  <a:gd name="connsiteX2" fmla="*/ 1797580 w 3275013"/>
                  <a:gd name="connsiteY2" fmla="*/ 4233 h 1079500"/>
                  <a:gd name="connsiteX3" fmla="*/ 1894946 w 3275013"/>
                  <a:gd name="connsiteY3" fmla="*/ 4233 h 1079500"/>
                  <a:gd name="connsiteX4" fmla="*/ 1594380 w 3275013"/>
                  <a:gd name="connsiteY4" fmla="*/ 143933 h 1079500"/>
                  <a:gd name="connsiteX5" fmla="*/ 2402946 w 3275013"/>
                  <a:gd name="connsiteY5" fmla="*/ 0 h 1079500"/>
                  <a:gd name="connsiteX6" fmla="*/ 2521480 w 3275013"/>
                  <a:gd name="connsiteY6" fmla="*/ 0 h 1079500"/>
                  <a:gd name="connsiteX7" fmla="*/ 1911880 w 3275013"/>
                  <a:gd name="connsiteY7" fmla="*/ 127000 h 1079500"/>
                  <a:gd name="connsiteX8" fmla="*/ 3275013 w 3275013"/>
                  <a:gd name="connsiteY8" fmla="*/ 88900 h 1079500"/>
                  <a:gd name="connsiteX9" fmla="*/ 3190346 w 3275013"/>
                  <a:gd name="connsiteY9" fmla="*/ 127000 h 1079500"/>
                  <a:gd name="connsiteX10" fmla="*/ 2851680 w 3275013"/>
                  <a:gd name="connsiteY10" fmla="*/ 135466 h 1079500"/>
                  <a:gd name="connsiteX11" fmla="*/ 2860146 w 3275013"/>
                  <a:gd name="connsiteY11" fmla="*/ 334433 h 1079500"/>
                  <a:gd name="connsiteX12" fmla="*/ 2805113 w 3275013"/>
                  <a:gd name="connsiteY12" fmla="*/ 364066 h 1079500"/>
                  <a:gd name="connsiteX13" fmla="*/ 2792413 w 3275013"/>
                  <a:gd name="connsiteY13" fmla="*/ 148166 h 1079500"/>
                  <a:gd name="connsiteX14" fmla="*/ 2373313 w 3275013"/>
                  <a:gd name="connsiteY14" fmla="*/ 186266 h 1079500"/>
                  <a:gd name="connsiteX15" fmla="*/ 2419880 w 3275013"/>
                  <a:gd name="connsiteY15" fmla="*/ 584200 h 1079500"/>
                  <a:gd name="connsiteX16" fmla="*/ 2369080 w 3275013"/>
                  <a:gd name="connsiteY16" fmla="*/ 618066 h 1079500"/>
                  <a:gd name="connsiteX17" fmla="*/ 2309813 w 3275013"/>
                  <a:gd name="connsiteY17" fmla="*/ 173566 h 1079500"/>
                  <a:gd name="connsiteX18" fmla="*/ 1839913 w 3275013"/>
                  <a:gd name="connsiteY18" fmla="*/ 173566 h 1079500"/>
                  <a:gd name="connsiteX19" fmla="*/ 1577446 w 3275013"/>
                  <a:gd name="connsiteY19" fmla="*/ 215900 h 1079500"/>
                  <a:gd name="connsiteX20" fmla="*/ 1882246 w 3275013"/>
                  <a:gd name="connsiteY20" fmla="*/ 546100 h 1079500"/>
                  <a:gd name="connsiteX21" fmla="*/ 1374246 w 3275013"/>
                  <a:gd name="connsiteY21" fmla="*/ 1079500 h 1079500"/>
                  <a:gd name="connsiteX22" fmla="*/ 1251480 w 3275013"/>
                  <a:gd name="connsiteY22" fmla="*/ 1058333 h 1079500"/>
                  <a:gd name="connsiteX23" fmla="*/ 1784880 w 3275013"/>
                  <a:gd name="connsiteY23" fmla="*/ 550333 h 1079500"/>
                  <a:gd name="connsiteX24" fmla="*/ 1509713 w 3275013"/>
                  <a:gd name="connsiteY24" fmla="*/ 249766 h 1079500"/>
                  <a:gd name="connsiteX25" fmla="*/ 1281113 w 3275013"/>
                  <a:gd name="connsiteY25" fmla="*/ 292100 h 1079500"/>
                  <a:gd name="connsiteX26" fmla="*/ 709613 w 3275013"/>
                  <a:gd name="connsiteY26" fmla="*/ 579966 h 1079500"/>
                  <a:gd name="connsiteX27" fmla="*/ 1073680 w 3275013"/>
                  <a:gd name="connsiteY27" fmla="*/ 1054100 h 1079500"/>
                  <a:gd name="connsiteX28" fmla="*/ 993246 w 3275013"/>
                  <a:gd name="connsiteY28" fmla="*/ 1058333 h 1079500"/>
                  <a:gd name="connsiteX29" fmla="*/ 671513 w 3275013"/>
                  <a:gd name="connsiteY29" fmla="*/ 605366 h 1079500"/>
                  <a:gd name="connsiteX30" fmla="*/ 101071 w 3275013"/>
                  <a:gd name="connsiteY30" fmla="*/ 871538 h 1079500"/>
                  <a:gd name="connsiteX31" fmla="*/ 75671 w 3275013"/>
                  <a:gd name="connsiteY31" fmla="*/ 1058333 h 1079500"/>
                  <a:gd name="connsiteX32" fmla="*/ 0 w 3275013"/>
                  <a:gd name="connsiteY32" fmla="*/ 1061508 h 1079500"/>
                  <a:gd name="connsiteX0" fmla="*/ 0 w 3275013"/>
                  <a:gd name="connsiteY0" fmla="*/ 1061508 h 1079500"/>
                  <a:gd name="connsiteX1" fmla="*/ 35983 w 3275013"/>
                  <a:gd name="connsiteY1" fmla="*/ 855133 h 1079500"/>
                  <a:gd name="connsiteX2" fmla="*/ 1797580 w 3275013"/>
                  <a:gd name="connsiteY2" fmla="*/ 4233 h 1079500"/>
                  <a:gd name="connsiteX3" fmla="*/ 1894946 w 3275013"/>
                  <a:gd name="connsiteY3" fmla="*/ 4233 h 1079500"/>
                  <a:gd name="connsiteX4" fmla="*/ 1594380 w 3275013"/>
                  <a:gd name="connsiteY4" fmla="*/ 143933 h 1079500"/>
                  <a:gd name="connsiteX5" fmla="*/ 2402946 w 3275013"/>
                  <a:gd name="connsiteY5" fmla="*/ 0 h 1079500"/>
                  <a:gd name="connsiteX6" fmla="*/ 2521480 w 3275013"/>
                  <a:gd name="connsiteY6" fmla="*/ 0 h 1079500"/>
                  <a:gd name="connsiteX7" fmla="*/ 1911880 w 3275013"/>
                  <a:gd name="connsiteY7" fmla="*/ 127000 h 1079500"/>
                  <a:gd name="connsiteX8" fmla="*/ 3275013 w 3275013"/>
                  <a:gd name="connsiteY8" fmla="*/ 88900 h 1079500"/>
                  <a:gd name="connsiteX9" fmla="*/ 3190346 w 3275013"/>
                  <a:gd name="connsiteY9" fmla="*/ 127000 h 1079500"/>
                  <a:gd name="connsiteX10" fmla="*/ 2851680 w 3275013"/>
                  <a:gd name="connsiteY10" fmla="*/ 135466 h 1079500"/>
                  <a:gd name="connsiteX11" fmla="*/ 2860146 w 3275013"/>
                  <a:gd name="connsiteY11" fmla="*/ 334433 h 1079500"/>
                  <a:gd name="connsiteX12" fmla="*/ 2805113 w 3275013"/>
                  <a:gd name="connsiteY12" fmla="*/ 364066 h 1079500"/>
                  <a:gd name="connsiteX13" fmla="*/ 2792413 w 3275013"/>
                  <a:gd name="connsiteY13" fmla="*/ 148166 h 1079500"/>
                  <a:gd name="connsiteX14" fmla="*/ 2373313 w 3275013"/>
                  <a:gd name="connsiteY14" fmla="*/ 186266 h 1079500"/>
                  <a:gd name="connsiteX15" fmla="*/ 2419880 w 3275013"/>
                  <a:gd name="connsiteY15" fmla="*/ 584200 h 1079500"/>
                  <a:gd name="connsiteX16" fmla="*/ 2369080 w 3275013"/>
                  <a:gd name="connsiteY16" fmla="*/ 618066 h 1079500"/>
                  <a:gd name="connsiteX17" fmla="*/ 2309813 w 3275013"/>
                  <a:gd name="connsiteY17" fmla="*/ 173566 h 1079500"/>
                  <a:gd name="connsiteX18" fmla="*/ 1839913 w 3275013"/>
                  <a:gd name="connsiteY18" fmla="*/ 173566 h 1079500"/>
                  <a:gd name="connsiteX19" fmla="*/ 1577446 w 3275013"/>
                  <a:gd name="connsiteY19" fmla="*/ 215900 h 1079500"/>
                  <a:gd name="connsiteX20" fmla="*/ 1882246 w 3275013"/>
                  <a:gd name="connsiteY20" fmla="*/ 546100 h 1079500"/>
                  <a:gd name="connsiteX21" fmla="*/ 1374246 w 3275013"/>
                  <a:gd name="connsiteY21" fmla="*/ 1079500 h 1079500"/>
                  <a:gd name="connsiteX22" fmla="*/ 1251480 w 3275013"/>
                  <a:gd name="connsiteY22" fmla="*/ 1058333 h 1079500"/>
                  <a:gd name="connsiteX23" fmla="*/ 1784880 w 3275013"/>
                  <a:gd name="connsiteY23" fmla="*/ 550333 h 1079500"/>
                  <a:gd name="connsiteX24" fmla="*/ 1509713 w 3275013"/>
                  <a:gd name="connsiteY24" fmla="*/ 249766 h 1079500"/>
                  <a:gd name="connsiteX25" fmla="*/ 1281113 w 3275013"/>
                  <a:gd name="connsiteY25" fmla="*/ 292100 h 1079500"/>
                  <a:gd name="connsiteX26" fmla="*/ 709613 w 3275013"/>
                  <a:gd name="connsiteY26" fmla="*/ 579966 h 1079500"/>
                  <a:gd name="connsiteX27" fmla="*/ 1060980 w 3275013"/>
                  <a:gd name="connsiteY27" fmla="*/ 1060450 h 1079500"/>
                  <a:gd name="connsiteX28" fmla="*/ 993246 w 3275013"/>
                  <a:gd name="connsiteY28" fmla="*/ 1058333 h 1079500"/>
                  <a:gd name="connsiteX29" fmla="*/ 671513 w 3275013"/>
                  <a:gd name="connsiteY29" fmla="*/ 605366 h 1079500"/>
                  <a:gd name="connsiteX30" fmla="*/ 101071 w 3275013"/>
                  <a:gd name="connsiteY30" fmla="*/ 871538 h 1079500"/>
                  <a:gd name="connsiteX31" fmla="*/ 75671 w 3275013"/>
                  <a:gd name="connsiteY31" fmla="*/ 1058333 h 1079500"/>
                  <a:gd name="connsiteX32" fmla="*/ 0 w 3275013"/>
                  <a:gd name="connsiteY32" fmla="*/ 1061508 h 1079500"/>
                  <a:gd name="connsiteX0" fmla="*/ 0 w 3275013"/>
                  <a:gd name="connsiteY0" fmla="*/ 1061508 h 1079500"/>
                  <a:gd name="connsiteX1" fmla="*/ 35983 w 3275013"/>
                  <a:gd name="connsiteY1" fmla="*/ 855133 h 1079500"/>
                  <a:gd name="connsiteX2" fmla="*/ 1797580 w 3275013"/>
                  <a:gd name="connsiteY2" fmla="*/ 4233 h 1079500"/>
                  <a:gd name="connsiteX3" fmla="*/ 1894946 w 3275013"/>
                  <a:gd name="connsiteY3" fmla="*/ 4233 h 1079500"/>
                  <a:gd name="connsiteX4" fmla="*/ 1594380 w 3275013"/>
                  <a:gd name="connsiteY4" fmla="*/ 143933 h 1079500"/>
                  <a:gd name="connsiteX5" fmla="*/ 2402946 w 3275013"/>
                  <a:gd name="connsiteY5" fmla="*/ 0 h 1079500"/>
                  <a:gd name="connsiteX6" fmla="*/ 2521480 w 3275013"/>
                  <a:gd name="connsiteY6" fmla="*/ 0 h 1079500"/>
                  <a:gd name="connsiteX7" fmla="*/ 1911880 w 3275013"/>
                  <a:gd name="connsiteY7" fmla="*/ 127000 h 1079500"/>
                  <a:gd name="connsiteX8" fmla="*/ 3275013 w 3275013"/>
                  <a:gd name="connsiteY8" fmla="*/ 88900 h 1079500"/>
                  <a:gd name="connsiteX9" fmla="*/ 3190346 w 3275013"/>
                  <a:gd name="connsiteY9" fmla="*/ 127000 h 1079500"/>
                  <a:gd name="connsiteX10" fmla="*/ 2851680 w 3275013"/>
                  <a:gd name="connsiteY10" fmla="*/ 135466 h 1079500"/>
                  <a:gd name="connsiteX11" fmla="*/ 2860146 w 3275013"/>
                  <a:gd name="connsiteY11" fmla="*/ 334433 h 1079500"/>
                  <a:gd name="connsiteX12" fmla="*/ 2805113 w 3275013"/>
                  <a:gd name="connsiteY12" fmla="*/ 364066 h 1079500"/>
                  <a:gd name="connsiteX13" fmla="*/ 2792413 w 3275013"/>
                  <a:gd name="connsiteY13" fmla="*/ 148166 h 1079500"/>
                  <a:gd name="connsiteX14" fmla="*/ 2373313 w 3275013"/>
                  <a:gd name="connsiteY14" fmla="*/ 186266 h 1079500"/>
                  <a:gd name="connsiteX15" fmla="*/ 2419880 w 3275013"/>
                  <a:gd name="connsiteY15" fmla="*/ 584200 h 1079500"/>
                  <a:gd name="connsiteX16" fmla="*/ 2369080 w 3275013"/>
                  <a:gd name="connsiteY16" fmla="*/ 618066 h 1079500"/>
                  <a:gd name="connsiteX17" fmla="*/ 2309813 w 3275013"/>
                  <a:gd name="connsiteY17" fmla="*/ 173566 h 1079500"/>
                  <a:gd name="connsiteX18" fmla="*/ 1839913 w 3275013"/>
                  <a:gd name="connsiteY18" fmla="*/ 173566 h 1079500"/>
                  <a:gd name="connsiteX19" fmla="*/ 1577446 w 3275013"/>
                  <a:gd name="connsiteY19" fmla="*/ 215900 h 1079500"/>
                  <a:gd name="connsiteX20" fmla="*/ 1882246 w 3275013"/>
                  <a:gd name="connsiteY20" fmla="*/ 546100 h 1079500"/>
                  <a:gd name="connsiteX21" fmla="*/ 1374246 w 3275013"/>
                  <a:gd name="connsiteY21" fmla="*/ 1079500 h 1079500"/>
                  <a:gd name="connsiteX22" fmla="*/ 1262593 w 3275013"/>
                  <a:gd name="connsiteY22" fmla="*/ 1061508 h 1079500"/>
                  <a:gd name="connsiteX23" fmla="*/ 1784880 w 3275013"/>
                  <a:gd name="connsiteY23" fmla="*/ 550333 h 1079500"/>
                  <a:gd name="connsiteX24" fmla="*/ 1509713 w 3275013"/>
                  <a:gd name="connsiteY24" fmla="*/ 249766 h 1079500"/>
                  <a:gd name="connsiteX25" fmla="*/ 1281113 w 3275013"/>
                  <a:gd name="connsiteY25" fmla="*/ 292100 h 1079500"/>
                  <a:gd name="connsiteX26" fmla="*/ 709613 w 3275013"/>
                  <a:gd name="connsiteY26" fmla="*/ 579966 h 1079500"/>
                  <a:gd name="connsiteX27" fmla="*/ 1060980 w 3275013"/>
                  <a:gd name="connsiteY27" fmla="*/ 1060450 h 1079500"/>
                  <a:gd name="connsiteX28" fmla="*/ 993246 w 3275013"/>
                  <a:gd name="connsiteY28" fmla="*/ 1058333 h 1079500"/>
                  <a:gd name="connsiteX29" fmla="*/ 671513 w 3275013"/>
                  <a:gd name="connsiteY29" fmla="*/ 605366 h 1079500"/>
                  <a:gd name="connsiteX30" fmla="*/ 101071 w 3275013"/>
                  <a:gd name="connsiteY30" fmla="*/ 871538 h 1079500"/>
                  <a:gd name="connsiteX31" fmla="*/ 75671 w 3275013"/>
                  <a:gd name="connsiteY31" fmla="*/ 1058333 h 1079500"/>
                  <a:gd name="connsiteX32" fmla="*/ 0 w 3275013"/>
                  <a:gd name="connsiteY32" fmla="*/ 1061508 h 1079500"/>
                  <a:gd name="connsiteX0" fmla="*/ 0 w 3275013"/>
                  <a:gd name="connsiteY0" fmla="*/ 1061508 h 1063625"/>
                  <a:gd name="connsiteX1" fmla="*/ 35983 w 3275013"/>
                  <a:gd name="connsiteY1" fmla="*/ 855133 h 1063625"/>
                  <a:gd name="connsiteX2" fmla="*/ 1797580 w 3275013"/>
                  <a:gd name="connsiteY2" fmla="*/ 4233 h 1063625"/>
                  <a:gd name="connsiteX3" fmla="*/ 1894946 w 3275013"/>
                  <a:gd name="connsiteY3" fmla="*/ 4233 h 1063625"/>
                  <a:gd name="connsiteX4" fmla="*/ 1594380 w 3275013"/>
                  <a:gd name="connsiteY4" fmla="*/ 143933 h 1063625"/>
                  <a:gd name="connsiteX5" fmla="*/ 2402946 w 3275013"/>
                  <a:gd name="connsiteY5" fmla="*/ 0 h 1063625"/>
                  <a:gd name="connsiteX6" fmla="*/ 2521480 w 3275013"/>
                  <a:gd name="connsiteY6" fmla="*/ 0 h 1063625"/>
                  <a:gd name="connsiteX7" fmla="*/ 1911880 w 3275013"/>
                  <a:gd name="connsiteY7" fmla="*/ 127000 h 1063625"/>
                  <a:gd name="connsiteX8" fmla="*/ 3275013 w 3275013"/>
                  <a:gd name="connsiteY8" fmla="*/ 88900 h 1063625"/>
                  <a:gd name="connsiteX9" fmla="*/ 3190346 w 3275013"/>
                  <a:gd name="connsiteY9" fmla="*/ 127000 h 1063625"/>
                  <a:gd name="connsiteX10" fmla="*/ 2851680 w 3275013"/>
                  <a:gd name="connsiteY10" fmla="*/ 135466 h 1063625"/>
                  <a:gd name="connsiteX11" fmla="*/ 2860146 w 3275013"/>
                  <a:gd name="connsiteY11" fmla="*/ 334433 h 1063625"/>
                  <a:gd name="connsiteX12" fmla="*/ 2805113 w 3275013"/>
                  <a:gd name="connsiteY12" fmla="*/ 364066 h 1063625"/>
                  <a:gd name="connsiteX13" fmla="*/ 2792413 w 3275013"/>
                  <a:gd name="connsiteY13" fmla="*/ 148166 h 1063625"/>
                  <a:gd name="connsiteX14" fmla="*/ 2373313 w 3275013"/>
                  <a:gd name="connsiteY14" fmla="*/ 186266 h 1063625"/>
                  <a:gd name="connsiteX15" fmla="*/ 2419880 w 3275013"/>
                  <a:gd name="connsiteY15" fmla="*/ 584200 h 1063625"/>
                  <a:gd name="connsiteX16" fmla="*/ 2369080 w 3275013"/>
                  <a:gd name="connsiteY16" fmla="*/ 618066 h 1063625"/>
                  <a:gd name="connsiteX17" fmla="*/ 2309813 w 3275013"/>
                  <a:gd name="connsiteY17" fmla="*/ 173566 h 1063625"/>
                  <a:gd name="connsiteX18" fmla="*/ 1839913 w 3275013"/>
                  <a:gd name="connsiteY18" fmla="*/ 173566 h 1063625"/>
                  <a:gd name="connsiteX19" fmla="*/ 1577446 w 3275013"/>
                  <a:gd name="connsiteY19" fmla="*/ 215900 h 1063625"/>
                  <a:gd name="connsiteX20" fmla="*/ 1882246 w 3275013"/>
                  <a:gd name="connsiteY20" fmla="*/ 546100 h 1063625"/>
                  <a:gd name="connsiteX21" fmla="*/ 1367896 w 3275013"/>
                  <a:gd name="connsiteY21" fmla="*/ 1063625 h 1063625"/>
                  <a:gd name="connsiteX22" fmla="*/ 1262593 w 3275013"/>
                  <a:gd name="connsiteY22" fmla="*/ 1061508 h 1063625"/>
                  <a:gd name="connsiteX23" fmla="*/ 1784880 w 3275013"/>
                  <a:gd name="connsiteY23" fmla="*/ 550333 h 1063625"/>
                  <a:gd name="connsiteX24" fmla="*/ 1509713 w 3275013"/>
                  <a:gd name="connsiteY24" fmla="*/ 249766 h 1063625"/>
                  <a:gd name="connsiteX25" fmla="*/ 1281113 w 3275013"/>
                  <a:gd name="connsiteY25" fmla="*/ 292100 h 1063625"/>
                  <a:gd name="connsiteX26" fmla="*/ 709613 w 3275013"/>
                  <a:gd name="connsiteY26" fmla="*/ 579966 h 1063625"/>
                  <a:gd name="connsiteX27" fmla="*/ 1060980 w 3275013"/>
                  <a:gd name="connsiteY27" fmla="*/ 1060450 h 1063625"/>
                  <a:gd name="connsiteX28" fmla="*/ 993246 w 3275013"/>
                  <a:gd name="connsiteY28" fmla="*/ 1058333 h 1063625"/>
                  <a:gd name="connsiteX29" fmla="*/ 671513 w 3275013"/>
                  <a:gd name="connsiteY29" fmla="*/ 605366 h 1063625"/>
                  <a:gd name="connsiteX30" fmla="*/ 101071 w 3275013"/>
                  <a:gd name="connsiteY30" fmla="*/ 871538 h 1063625"/>
                  <a:gd name="connsiteX31" fmla="*/ 75671 w 3275013"/>
                  <a:gd name="connsiteY31" fmla="*/ 1058333 h 1063625"/>
                  <a:gd name="connsiteX32" fmla="*/ 0 w 3275013"/>
                  <a:gd name="connsiteY32" fmla="*/ 1061508 h 1063625"/>
                  <a:gd name="connsiteX0" fmla="*/ 0 w 3275013"/>
                  <a:gd name="connsiteY0" fmla="*/ 1061508 h 1063625"/>
                  <a:gd name="connsiteX1" fmla="*/ 35983 w 3275013"/>
                  <a:gd name="connsiteY1" fmla="*/ 855133 h 1063625"/>
                  <a:gd name="connsiteX2" fmla="*/ 1797580 w 3275013"/>
                  <a:gd name="connsiteY2" fmla="*/ 4233 h 1063625"/>
                  <a:gd name="connsiteX3" fmla="*/ 1894946 w 3275013"/>
                  <a:gd name="connsiteY3" fmla="*/ 4233 h 1063625"/>
                  <a:gd name="connsiteX4" fmla="*/ 1594380 w 3275013"/>
                  <a:gd name="connsiteY4" fmla="*/ 143933 h 1063625"/>
                  <a:gd name="connsiteX5" fmla="*/ 2402946 w 3275013"/>
                  <a:gd name="connsiteY5" fmla="*/ 0 h 1063625"/>
                  <a:gd name="connsiteX6" fmla="*/ 2521480 w 3275013"/>
                  <a:gd name="connsiteY6" fmla="*/ 0 h 1063625"/>
                  <a:gd name="connsiteX7" fmla="*/ 1911880 w 3275013"/>
                  <a:gd name="connsiteY7" fmla="*/ 127000 h 1063625"/>
                  <a:gd name="connsiteX8" fmla="*/ 3275013 w 3275013"/>
                  <a:gd name="connsiteY8" fmla="*/ 88900 h 1063625"/>
                  <a:gd name="connsiteX9" fmla="*/ 3190346 w 3275013"/>
                  <a:gd name="connsiteY9" fmla="*/ 127000 h 1063625"/>
                  <a:gd name="connsiteX10" fmla="*/ 2851680 w 3275013"/>
                  <a:gd name="connsiteY10" fmla="*/ 135466 h 1063625"/>
                  <a:gd name="connsiteX11" fmla="*/ 2860146 w 3275013"/>
                  <a:gd name="connsiteY11" fmla="*/ 334433 h 1063625"/>
                  <a:gd name="connsiteX12" fmla="*/ 2805113 w 3275013"/>
                  <a:gd name="connsiteY12" fmla="*/ 364066 h 1063625"/>
                  <a:gd name="connsiteX13" fmla="*/ 2792413 w 3275013"/>
                  <a:gd name="connsiteY13" fmla="*/ 148166 h 1063625"/>
                  <a:gd name="connsiteX14" fmla="*/ 2373313 w 3275013"/>
                  <a:gd name="connsiteY14" fmla="*/ 186266 h 1063625"/>
                  <a:gd name="connsiteX15" fmla="*/ 2419880 w 3275013"/>
                  <a:gd name="connsiteY15" fmla="*/ 584200 h 1063625"/>
                  <a:gd name="connsiteX16" fmla="*/ 2369080 w 3275013"/>
                  <a:gd name="connsiteY16" fmla="*/ 618066 h 1063625"/>
                  <a:gd name="connsiteX17" fmla="*/ 2309813 w 3275013"/>
                  <a:gd name="connsiteY17" fmla="*/ 173566 h 1063625"/>
                  <a:gd name="connsiteX18" fmla="*/ 1839913 w 3275013"/>
                  <a:gd name="connsiteY18" fmla="*/ 173566 h 1063625"/>
                  <a:gd name="connsiteX19" fmla="*/ 1577446 w 3275013"/>
                  <a:gd name="connsiteY19" fmla="*/ 215900 h 1063625"/>
                  <a:gd name="connsiteX20" fmla="*/ 1882246 w 3275013"/>
                  <a:gd name="connsiteY20" fmla="*/ 546100 h 1063625"/>
                  <a:gd name="connsiteX21" fmla="*/ 1367896 w 3275013"/>
                  <a:gd name="connsiteY21" fmla="*/ 1063625 h 1063625"/>
                  <a:gd name="connsiteX22" fmla="*/ 1262593 w 3275013"/>
                  <a:gd name="connsiteY22" fmla="*/ 1061508 h 1063625"/>
                  <a:gd name="connsiteX23" fmla="*/ 1784880 w 3275013"/>
                  <a:gd name="connsiteY23" fmla="*/ 550333 h 1063625"/>
                  <a:gd name="connsiteX24" fmla="*/ 1511300 w 3275013"/>
                  <a:gd name="connsiteY24" fmla="*/ 235478 h 1063625"/>
                  <a:gd name="connsiteX25" fmla="*/ 1281113 w 3275013"/>
                  <a:gd name="connsiteY25" fmla="*/ 292100 h 1063625"/>
                  <a:gd name="connsiteX26" fmla="*/ 709613 w 3275013"/>
                  <a:gd name="connsiteY26" fmla="*/ 579966 h 1063625"/>
                  <a:gd name="connsiteX27" fmla="*/ 1060980 w 3275013"/>
                  <a:gd name="connsiteY27" fmla="*/ 1060450 h 1063625"/>
                  <a:gd name="connsiteX28" fmla="*/ 993246 w 3275013"/>
                  <a:gd name="connsiteY28" fmla="*/ 1058333 h 1063625"/>
                  <a:gd name="connsiteX29" fmla="*/ 671513 w 3275013"/>
                  <a:gd name="connsiteY29" fmla="*/ 605366 h 1063625"/>
                  <a:gd name="connsiteX30" fmla="*/ 101071 w 3275013"/>
                  <a:gd name="connsiteY30" fmla="*/ 871538 h 1063625"/>
                  <a:gd name="connsiteX31" fmla="*/ 75671 w 3275013"/>
                  <a:gd name="connsiteY31" fmla="*/ 1058333 h 1063625"/>
                  <a:gd name="connsiteX32" fmla="*/ 0 w 3275013"/>
                  <a:gd name="connsiteY32" fmla="*/ 1061508 h 1063625"/>
                  <a:gd name="connsiteX0" fmla="*/ 0 w 3275013"/>
                  <a:gd name="connsiteY0" fmla="*/ 1061508 h 1063625"/>
                  <a:gd name="connsiteX1" fmla="*/ 35983 w 3275013"/>
                  <a:gd name="connsiteY1" fmla="*/ 855133 h 1063625"/>
                  <a:gd name="connsiteX2" fmla="*/ 1797580 w 3275013"/>
                  <a:gd name="connsiteY2" fmla="*/ 4233 h 1063625"/>
                  <a:gd name="connsiteX3" fmla="*/ 1894946 w 3275013"/>
                  <a:gd name="connsiteY3" fmla="*/ 4233 h 1063625"/>
                  <a:gd name="connsiteX4" fmla="*/ 1594380 w 3275013"/>
                  <a:gd name="connsiteY4" fmla="*/ 143933 h 1063625"/>
                  <a:gd name="connsiteX5" fmla="*/ 2402946 w 3275013"/>
                  <a:gd name="connsiteY5" fmla="*/ 0 h 1063625"/>
                  <a:gd name="connsiteX6" fmla="*/ 2521480 w 3275013"/>
                  <a:gd name="connsiteY6" fmla="*/ 0 h 1063625"/>
                  <a:gd name="connsiteX7" fmla="*/ 1911880 w 3275013"/>
                  <a:gd name="connsiteY7" fmla="*/ 127000 h 1063625"/>
                  <a:gd name="connsiteX8" fmla="*/ 3275013 w 3275013"/>
                  <a:gd name="connsiteY8" fmla="*/ 88900 h 1063625"/>
                  <a:gd name="connsiteX9" fmla="*/ 3190346 w 3275013"/>
                  <a:gd name="connsiteY9" fmla="*/ 127000 h 1063625"/>
                  <a:gd name="connsiteX10" fmla="*/ 2851680 w 3275013"/>
                  <a:gd name="connsiteY10" fmla="*/ 135466 h 1063625"/>
                  <a:gd name="connsiteX11" fmla="*/ 2860146 w 3275013"/>
                  <a:gd name="connsiteY11" fmla="*/ 334433 h 1063625"/>
                  <a:gd name="connsiteX12" fmla="*/ 2805113 w 3275013"/>
                  <a:gd name="connsiteY12" fmla="*/ 364066 h 1063625"/>
                  <a:gd name="connsiteX13" fmla="*/ 2792413 w 3275013"/>
                  <a:gd name="connsiteY13" fmla="*/ 148166 h 1063625"/>
                  <a:gd name="connsiteX14" fmla="*/ 2373313 w 3275013"/>
                  <a:gd name="connsiteY14" fmla="*/ 186266 h 1063625"/>
                  <a:gd name="connsiteX15" fmla="*/ 2419880 w 3275013"/>
                  <a:gd name="connsiteY15" fmla="*/ 584200 h 1063625"/>
                  <a:gd name="connsiteX16" fmla="*/ 2369080 w 3275013"/>
                  <a:gd name="connsiteY16" fmla="*/ 618066 h 1063625"/>
                  <a:gd name="connsiteX17" fmla="*/ 2309813 w 3275013"/>
                  <a:gd name="connsiteY17" fmla="*/ 173566 h 1063625"/>
                  <a:gd name="connsiteX18" fmla="*/ 1839913 w 3275013"/>
                  <a:gd name="connsiteY18" fmla="*/ 173566 h 1063625"/>
                  <a:gd name="connsiteX19" fmla="*/ 1577446 w 3275013"/>
                  <a:gd name="connsiteY19" fmla="*/ 215900 h 1063625"/>
                  <a:gd name="connsiteX20" fmla="*/ 1882246 w 3275013"/>
                  <a:gd name="connsiteY20" fmla="*/ 546100 h 1063625"/>
                  <a:gd name="connsiteX21" fmla="*/ 1367896 w 3275013"/>
                  <a:gd name="connsiteY21" fmla="*/ 1063625 h 1063625"/>
                  <a:gd name="connsiteX22" fmla="*/ 1262593 w 3275013"/>
                  <a:gd name="connsiteY22" fmla="*/ 1061508 h 1063625"/>
                  <a:gd name="connsiteX23" fmla="*/ 1784880 w 3275013"/>
                  <a:gd name="connsiteY23" fmla="*/ 550333 h 1063625"/>
                  <a:gd name="connsiteX24" fmla="*/ 1511300 w 3275013"/>
                  <a:gd name="connsiteY24" fmla="*/ 235478 h 1063625"/>
                  <a:gd name="connsiteX25" fmla="*/ 1441451 w 3275013"/>
                  <a:gd name="connsiteY25" fmla="*/ 234950 h 1063625"/>
                  <a:gd name="connsiteX26" fmla="*/ 709613 w 3275013"/>
                  <a:gd name="connsiteY26" fmla="*/ 579966 h 1063625"/>
                  <a:gd name="connsiteX27" fmla="*/ 1060980 w 3275013"/>
                  <a:gd name="connsiteY27" fmla="*/ 1060450 h 1063625"/>
                  <a:gd name="connsiteX28" fmla="*/ 993246 w 3275013"/>
                  <a:gd name="connsiteY28" fmla="*/ 1058333 h 1063625"/>
                  <a:gd name="connsiteX29" fmla="*/ 671513 w 3275013"/>
                  <a:gd name="connsiteY29" fmla="*/ 605366 h 1063625"/>
                  <a:gd name="connsiteX30" fmla="*/ 101071 w 3275013"/>
                  <a:gd name="connsiteY30" fmla="*/ 871538 h 1063625"/>
                  <a:gd name="connsiteX31" fmla="*/ 75671 w 3275013"/>
                  <a:gd name="connsiteY31" fmla="*/ 1058333 h 1063625"/>
                  <a:gd name="connsiteX32" fmla="*/ 0 w 3275013"/>
                  <a:gd name="connsiteY32" fmla="*/ 1061508 h 1063625"/>
                  <a:gd name="connsiteX0" fmla="*/ 0 w 3275013"/>
                  <a:gd name="connsiteY0" fmla="*/ 1061508 h 1063625"/>
                  <a:gd name="connsiteX1" fmla="*/ 35983 w 3275013"/>
                  <a:gd name="connsiteY1" fmla="*/ 855133 h 1063625"/>
                  <a:gd name="connsiteX2" fmla="*/ 1797580 w 3275013"/>
                  <a:gd name="connsiteY2" fmla="*/ 4233 h 1063625"/>
                  <a:gd name="connsiteX3" fmla="*/ 1890184 w 3275013"/>
                  <a:gd name="connsiteY3" fmla="*/ 4233 h 1063625"/>
                  <a:gd name="connsiteX4" fmla="*/ 1594380 w 3275013"/>
                  <a:gd name="connsiteY4" fmla="*/ 143933 h 1063625"/>
                  <a:gd name="connsiteX5" fmla="*/ 2402946 w 3275013"/>
                  <a:gd name="connsiteY5" fmla="*/ 0 h 1063625"/>
                  <a:gd name="connsiteX6" fmla="*/ 2521480 w 3275013"/>
                  <a:gd name="connsiteY6" fmla="*/ 0 h 1063625"/>
                  <a:gd name="connsiteX7" fmla="*/ 1911880 w 3275013"/>
                  <a:gd name="connsiteY7" fmla="*/ 127000 h 1063625"/>
                  <a:gd name="connsiteX8" fmla="*/ 3275013 w 3275013"/>
                  <a:gd name="connsiteY8" fmla="*/ 88900 h 1063625"/>
                  <a:gd name="connsiteX9" fmla="*/ 3190346 w 3275013"/>
                  <a:gd name="connsiteY9" fmla="*/ 127000 h 1063625"/>
                  <a:gd name="connsiteX10" fmla="*/ 2851680 w 3275013"/>
                  <a:gd name="connsiteY10" fmla="*/ 135466 h 1063625"/>
                  <a:gd name="connsiteX11" fmla="*/ 2860146 w 3275013"/>
                  <a:gd name="connsiteY11" fmla="*/ 334433 h 1063625"/>
                  <a:gd name="connsiteX12" fmla="*/ 2805113 w 3275013"/>
                  <a:gd name="connsiteY12" fmla="*/ 364066 h 1063625"/>
                  <a:gd name="connsiteX13" fmla="*/ 2792413 w 3275013"/>
                  <a:gd name="connsiteY13" fmla="*/ 148166 h 1063625"/>
                  <a:gd name="connsiteX14" fmla="*/ 2373313 w 3275013"/>
                  <a:gd name="connsiteY14" fmla="*/ 186266 h 1063625"/>
                  <a:gd name="connsiteX15" fmla="*/ 2419880 w 3275013"/>
                  <a:gd name="connsiteY15" fmla="*/ 584200 h 1063625"/>
                  <a:gd name="connsiteX16" fmla="*/ 2369080 w 3275013"/>
                  <a:gd name="connsiteY16" fmla="*/ 618066 h 1063625"/>
                  <a:gd name="connsiteX17" fmla="*/ 2309813 w 3275013"/>
                  <a:gd name="connsiteY17" fmla="*/ 173566 h 1063625"/>
                  <a:gd name="connsiteX18" fmla="*/ 1839913 w 3275013"/>
                  <a:gd name="connsiteY18" fmla="*/ 173566 h 1063625"/>
                  <a:gd name="connsiteX19" fmla="*/ 1577446 w 3275013"/>
                  <a:gd name="connsiteY19" fmla="*/ 215900 h 1063625"/>
                  <a:gd name="connsiteX20" fmla="*/ 1882246 w 3275013"/>
                  <a:gd name="connsiteY20" fmla="*/ 546100 h 1063625"/>
                  <a:gd name="connsiteX21" fmla="*/ 1367896 w 3275013"/>
                  <a:gd name="connsiteY21" fmla="*/ 1063625 h 1063625"/>
                  <a:gd name="connsiteX22" fmla="*/ 1262593 w 3275013"/>
                  <a:gd name="connsiteY22" fmla="*/ 1061508 h 1063625"/>
                  <a:gd name="connsiteX23" fmla="*/ 1784880 w 3275013"/>
                  <a:gd name="connsiteY23" fmla="*/ 550333 h 1063625"/>
                  <a:gd name="connsiteX24" fmla="*/ 1511300 w 3275013"/>
                  <a:gd name="connsiteY24" fmla="*/ 235478 h 1063625"/>
                  <a:gd name="connsiteX25" fmla="*/ 1441451 w 3275013"/>
                  <a:gd name="connsiteY25" fmla="*/ 234950 h 1063625"/>
                  <a:gd name="connsiteX26" fmla="*/ 709613 w 3275013"/>
                  <a:gd name="connsiteY26" fmla="*/ 579966 h 1063625"/>
                  <a:gd name="connsiteX27" fmla="*/ 1060980 w 3275013"/>
                  <a:gd name="connsiteY27" fmla="*/ 1060450 h 1063625"/>
                  <a:gd name="connsiteX28" fmla="*/ 993246 w 3275013"/>
                  <a:gd name="connsiteY28" fmla="*/ 1058333 h 1063625"/>
                  <a:gd name="connsiteX29" fmla="*/ 671513 w 3275013"/>
                  <a:gd name="connsiteY29" fmla="*/ 605366 h 1063625"/>
                  <a:gd name="connsiteX30" fmla="*/ 101071 w 3275013"/>
                  <a:gd name="connsiteY30" fmla="*/ 871538 h 1063625"/>
                  <a:gd name="connsiteX31" fmla="*/ 75671 w 3275013"/>
                  <a:gd name="connsiteY31" fmla="*/ 1058333 h 1063625"/>
                  <a:gd name="connsiteX32" fmla="*/ 0 w 3275013"/>
                  <a:gd name="connsiteY32" fmla="*/ 1061508 h 1063625"/>
                  <a:gd name="connsiteX0" fmla="*/ 0 w 3275013"/>
                  <a:gd name="connsiteY0" fmla="*/ 1061508 h 1063625"/>
                  <a:gd name="connsiteX1" fmla="*/ 35983 w 3275013"/>
                  <a:gd name="connsiteY1" fmla="*/ 855133 h 1063625"/>
                  <a:gd name="connsiteX2" fmla="*/ 1784880 w 3275013"/>
                  <a:gd name="connsiteY2" fmla="*/ 16933 h 1063625"/>
                  <a:gd name="connsiteX3" fmla="*/ 1890184 w 3275013"/>
                  <a:gd name="connsiteY3" fmla="*/ 4233 h 1063625"/>
                  <a:gd name="connsiteX4" fmla="*/ 1594380 w 3275013"/>
                  <a:gd name="connsiteY4" fmla="*/ 143933 h 1063625"/>
                  <a:gd name="connsiteX5" fmla="*/ 2402946 w 3275013"/>
                  <a:gd name="connsiteY5" fmla="*/ 0 h 1063625"/>
                  <a:gd name="connsiteX6" fmla="*/ 2521480 w 3275013"/>
                  <a:gd name="connsiteY6" fmla="*/ 0 h 1063625"/>
                  <a:gd name="connsiteX7" fmla="*/ 1911880 w 3275013"/>
                  <a:gd name="connsiteY7" fmla="*/ 127000 h 1063625"/>
                  <a:gd name="connsiteX8" fmla="*/ 3275013 w 3275013"/>
                  <a:gd name="connsiteY8" fmla="*/ 88900 h 1063625"/>
                  <a:gd name="connsiteX9" fmla="*/ 3190346 w 3275013"/>
                  <a:gd name="connsiteY9" fmla="*/ 127000 h 1063625"/>
                  <a:gd name="connsiteX10" fmla="*/ 2851680 w 3275013"/>
                  <a:gd name="connsiteY10" fmla="*/ 135466 h 1063625"/>
                  <a:gd name="connsiteX11" fmla="*/ 2860146 w 3275013"/>
                  <a:gd name="connsiteY11" fmla="*/ 334433 h 1063625"/>
                  <a:gd name="connsiteX12" fmla="*/ 2805113 w 3275013"/>
                  <a:gd name="connsiteY12" fmla="*/ 364066 h 1063625"/>
                  <a:gd name="connsiteX13" fmla="*/ 2792413 w 3275013"/>
                  <a:gd name="connsiteY13" fmla="*/ 148166 h 1063625"/>
                  <a:gd name="connsiteX14" fmla="*/ 2373313 w 3275013"/>
                  <a:gd name="connsiteY14" fmla="*/ 186266 h 1063625"/>
                  <a:gd name="connsiteX15" fmla="*/ 2419880 w 3275013"/>
                  <a:gd name="connsiteY15" fmla="*/ 584200 h 1063625"/>
                  <a:gd name="connsiteX16" fmla="*/ 2369080 w 3275013"/>
                  <a:gd name="connsiteY16" fmla="*/ 618066 h 1063625"/>
                  <a:gd name="connsiteX17" fmla="*/ 2309813 w 3275013"/>
                  <a:gd name="connsiteY17" fmla="*/ 173566 h 1063625"/>
                  <a:gd name="connsiteX18" fmla="*/ 1839913 w 3275013"/>
                  <a:gd name="connsiteY18" fmla="*/ 173566 h 1063625"/>
                  <a:gd name="connsiteX19" fmla="*/ 1577446 w 3275013"/>
                  <a:gd name="connsiteY19" fmla="*/ 215900 h 1063625"/>
                  <a:gd name="connsiteX20" fmla="*/ 1882246 w 3275013"/>
                  <a:gd name="connsiteY20" fmla="*/ 546100 h 1063625"/>
                  <a:gd name="connsiteX21" fmla="*/ 1367896 w 3275013"/>
                  <a:gd name="connsiteY21" fmla="*/ 1063625 h 1063625"/>
                  <a:gd name="connsiteX22" fmla="*/ 1262593 w 3275013"/>
                  <a:gd name="connsiteY22" fmla="*/ 1061508 h 1063625"/>
                  <a:gd name="connsiteX23" fmla="*/ 1784880 w 3275013"/>
                  <a:gd name="connsiteY23" fmla="*/ 550333 h 1063625"/>
                  <a:gd name="connsiteX24" fmla="*/ 1511300 w 3275013"/>
                  <a:gd name="connsiteY24" fmla="*/ 235478 h 1063625"/>
                  <a:gd name="connsiteX25" fmla="*/ 1441451 w 3275013"/>
                  <a:gd name="connsiteY25" fmla="*/ 234950 h 1063625"/>
                  <a:gd name="connsiteX26" fmla="*/ 709613 w 3275013"/>
                  <a:gd name="connsiteY26" fmla="*/ 579966 h 1063625"/>
                  <a:gd name="connsiteX27" fmla="*/ 1060980 w 3275013"/>
                  <a:gd name="connsiteY27" fmla="*/ 1060450 h 1063625"/>
                  <a:gd name="connsiteX28" fmla="*/ 993246 w 3275013"/>
                  <a:gd name="connsiteY28" fmla="*/ 1058333 h 1063625"/>
                  <a:gd name="connsiteX29" fmla="*/ 671513 w 3275013"/>
                  <a:gd name="connsiteY29" fmla="*/ 605366 h 1063625"/>
                  <a:gd name="connsiteX30" fmla="*/ 101071 w 3275013"/>
                  <a:gd name="connsiteY30" fmla="*/ 871538 h 1063625"/>
                  <a:gd name="connsiteX31" fmla="*/ 75671 w 3275013"/>
                  <a:gd name="connsiteY31" fmla="*/ 1058333 h 1063625"/>
                  <a:gd name="connsiteX32" fmla="*/ 0 w 3275013"/>
                  <a:gd name="connsiteY32" fmla="*/ 1061508 h 1063625"/>
                  <a:gd name="connsiteX0" fmla="*/ 0 w 3275013"/>
                  <a:gd name="connsiteY0" fmla="*/ 1061508 h 1063625"/>
                  <a:gd name="connsiteX1" fmla="*/ 35983 w 3275013"/>
                  <a:gd name="connsiteY1" fmla="*/ 855133 h 1063625"/>
                  <a:gd name="connsiteX2" fmla="*/ 1784880 w 3275013"/>
                  <a:gd name="connsiteY2" fmla="*/ 16933 h 1063625"/>
                  <a:gd name="connsiteX3" fmla="*/ 1890184 w 3275013"/>
                  <a:gd name="connsiteY3" fmla="*/ 4233 h 1063625"/>
                  <a:gd name="connsiteX4" fmla="*/ 1594380 w 3275013"/>
                  <a:gd name="connsiteY4" fmla="*/ 143933 h 1063625"/>
                  <a:gd name="connsiteX5" fmla="*/ 2345796 w 3275013"/>
                  <a:gd name="connsiteY5" fmla="*/ 4762 h 1063625"/>
                  <a:gd name="connsiteX6" fmla="*/ 2521480 w 3275013"/>
                  <a:gd name="connsiteY6" fmla="*/ 0 h 1063625"/>
                  <a:gd name="connsiteX7" fmla="*/ 1911880 w 3275013"/>
                  <a:gd name="connsiteY7" fmla="*/ 127000 h 1063625"/>
                  <a:gd name="connsiteX8" fmla="*/ 3275013 w 3275013"/>
                  <a:gd name="connsiteY8" fmla="*/ 88900 h 1063625"/>
                  <a:gd name="connsiteX9" fmla="*/ 3190346 w 3275013"/>
                  <a:gd name="connsiteY9" fmla="*/ 127000 h 1063625"/>
                  <a:gd name="connsiteX10" fmla="*/ 2851680 w 3275013"/>
                  <a:gd name="connsiteY10" fmla="*/ 135466 h 1063625"/>
                  <a:gd name="connsiteX11" fmla="*/ 2860146 w 3275013"/>
                  <a:gd name="connsiteY11" fmla="*/ 334433 h 1063625"/>
                  <a:gd name="connsiteX12" fmla="*/ 2805113 w 3275013"/>
                  <a:gd name="connsiteY12" fmla="*/ 364066 h 1063625"/>
                  <a:gd name="connsiteX13" fmla="*/ 2792413 w 3275013"/>
                  <a:gd name="connsiteY13" fmla="*/ 148166 h 1063625"/>
                  <a:gd name="connsiteX14" fmla="*/ 2373313 w 3275013"/>
                  <a:gd name="connsiteY14" fmla="*/ 186266 h 1063625"/>
                  <a:gd name="connsiteX15" fmla="*/ 2419880 w 3275013"/>
                  <a:gd name="connsiteY15" fmla="*/ 584200 h 1063625"/>
                  <a:gd name="connsiteX16" fmla="*/ 2369080 w 3275013"/>
                  <a:gd name="connsiteY16" fmla="*/ 618066 h 1063625"/>
                  <a:gd name="connsiteX17" fmla="*/ 2309813 w 3275013"/>
                  <a:gd name="connsiteY17" fmla="*/ 173566 h 1063625"/>
                  <a:gd name="connsiteX18" fmla="*/ 1839913 w 3275013"/>
                  <a:gd name="connsiteY18" fmla="*/ 173566 h 1063625"/>
                  <a:gd name="connsiteX19" fmla="*/ 1577446 w 3275013"/>
                  <a:gd name="connsiteY19" fmla="*/ 215900 h 1063625"/>
                  <a:gd name="connsiteX20" fmla="*/ 1882246 w 3275013"/>
                  <a:gd name="connsiteY20" fmla="*/ 546100 h 1063625"/>
                  <a:gd name="connsiteX21" fmla="*/ 1367896 w 3275013"/>
                  <a:gd name="connsiteY21" fmla="*/ 1063625 h 1063625"/>
                  <a:gd name="connsiteX22" fmla="*/ 1262593 w 3275013"/>
                  <a:gd name="connsiteY22" fmla="*/ 1061508 h 1063625"/>
                  <a:gd name="connsiteX23" fmla="*/ 1784880 w 3275013"/>
                  <a:gd name="connsiteY23" fmla="*/ 550333 h 1063625"/>
                  <a:gd name="connsiteX24" fmla="*/ 1511300 w 3275013"/>
                  <a:gd name="connsiteY24" fmla="*/ 235478 h 1063625"/>
                  <a:gd name="connsiteX25" fmla="*/ 1441451 w 3275013"/>
                  <a:gd name="connsiteY25" fmla="*/ 234950 h 1063625"/>
                  <a:gd name="connsiteX26" fmla="*/ 709613 w 3275013"/>
                  <a:gd name="connsiteY26" fmla="*/ 579966 h 1063625"/>
                  <a:gd name="connsiteX27" fmla="*/ 1060980 w 3275013"/>
                  <a:gd name="connsiteY27" fmla="*/ 1060450 h 1063625"/>
                  <a:gd name="connsiteX28" fmla="*/ 993246 w 3275013"/>
                  <a:gd name="connsiteY28" fmla="*/ 1058333 h 1063625"/>
                  <a:gd name="connsiteX29" fmla="*/ 671513 w 3275013"/>
                  <a:gd name="connsiteY29" fmla="*/ 605366 h 1063625"/>
                  <a:gd name="connsiteX30" fmla="*/ 101071 w 3275013"/>
                  <a:gd name="connsiteY30" fmla="*/ 871538 h 1063625"/>
                  <a:gd name="connsiteX31" fmla="*/ 75671 w 3275013"/>
                  <a:gd name="connsiteY31" fmla="*/ 1058333 h 1063625"/>
                  <a:gd name="connsiteX32" fmla="*/ 0 w 3275013"/>
                  <a:gd name="connsiteY32" fmla="*/ 1061508 h 1063625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190346 w 3275013"/>
                  <a:gd name="connsiteY9" fmla="*/ 125413 h 1062038"/>
                  <a:gd name="connsiteX10" fmla="*/ 2851680 w 3275013"/>
                  <a:gd name="connsiteY10" fmla="*/ 133879 h 1062038"/>
                  <a:gd name="connsiteX11" fmla="*/ 2860146 w 3275013"/>
                  <a:gd name="connsiteY11" fmla="*/ 332846 h 1062038"/>
                  <a:gd name="connsiteX12" fmla="*/ 2805113 w 3275013"/>
                  <a:gd name="connsiteY12" fmla="*/ 362479 h 1062038"/>
                  <a:gd name="connsiteX13" fmla="*/ 2792413 w 3275013"/>
                  <a:gd name="connsiteY13" fmla="*/ 146579 h 1062038"/>
                  <a:gd name="connsiteX14" fmla="*/ 2373313 w 3275013"/>
                  <a:gd name="connsiteY14" fmla="*/ 1846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09813 w 3275013"/>
                  <a:gd name="connsiteY17" fmla="*/ 171979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190346 w 3275013"/>
                  <a:gd name="connsiteY9" fmla="*/ 125413 h 1062038"/>
                  <a:gd name="connsiteX10" fmla="*/ 2851680 w 3275013"/>
                  <a:gd name="connsiteY10" fmla="*/ 133879 h 1062038"/>
                  <a:gd name="connsiteX11" fmla="*/ 2860146 w 3275013"/>
                  <a:gd name="connsiteY11" fmla="*/ 332846 h 1062038"/>
                  <a:gd name="connsiteX12" fmla="*/ 2805113 w 3275013"/>
                  <a:gd name="connsiteY12" fmla="*/ 362479 h 1062038"/>
                  <a:gd name="connsiteX13" fmla="*/ 2792413 w 3275013"/>
                  <a:gd name="connsiteY13" fmla="*/ 146579 h 1062038"/>
                  <a:gd name="connsiteX14" fmla="*/ 2373313 w 3275013"/>
                  <a:gd name="connsiteY14" fmla="*/ 1846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17750 w 3275013"/>
                  <a:gd name="connsiteY17" fmla="*/ 160866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190346 w 3275013"/>
                  <a:gd name="connsiteY9" fmla="*/ 125413 h 1062038"/>
                  <a:gd name="connsiteX10" fmla="*/ 2851680 w 3275013"/>
                  <a:gd name="connsiteY10" fmla="*/ 133879 h 1062038"/>
                  <a:gd name="connsiteX11" fmla="*/ 2860146 w 3275013"/>
                  <a:gd name="connsiteY11" fmla="*/ 332846 h 1062038"/>
                  <a:gd name="connsiteX12" fmla="*/ 2805113 w 3275013"/>
                  <a:gd name="connsiteY12" fmla="*/ 362479 h 1062038"/>
                  <a:gd name="connsiteX13" fmla="*/ 2792413 w 3275013"/>
                  <a:gd name="connsiteY13" fmla="*/ 146579 h 1062038"/>
                  <a:gd name="connsiteX14" fmla="*/ 2359025 w 3275013"/>
                  <a:gd name="connsiteY14" fmla="*/ 1592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17750 w 3275013"/>
                  <a:gd name="connsiteY17" fmla="*/ 160866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190346 w 3275013"/>
                  <a:gd name="connsiteY9" fmla="*/ 125413 h 1062038"/>
                  <a:gd name="connsiteX10" fmla="*/ 2851680 w 3275013"/>
                  <a:gd name="connsiteY10" fmla="*/ 133879 h 1062038"/>
                  <a:gd name="connsiteX11" fmla="*/ 2860146 w 3275013"/>
                  <a:gd name="connsiteY11" fmla="*/ 332846 h 1062038"/>
                  <a:gd name="connsiteX12" fmla="*/ 2805113 w 3275013"/>
                  <a:gd name="connsiteY12" fmla="*/ 362479 h 1062038"/>
                  <a:gd name="connsiteX13" fmla="*/ 2792413 w 3275013"/>
                  <a:gd name="connsiteY13" fmla="*/ 146579 h 1062038"/>
                  <a:gd name="connsiteX14" fmla="*/ 2374900 w 3275013"/>
                  <a:gd name="connsiteY14" fmla="*/ 1592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17750 w 3275013"/>
                  <a:gd name="connsiteY17" fmla="*/ 160866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190346 w 3275013"/>
                  <a:gd name="connsiteY9" fmla="*/ 125413 h 1062038"/>
                  <a:gd name="connsiteX10" fmla="*/ 2851680 w 3275013"/>
                  <a:gd name="connsiteY10" fmla="*/ 133879 h 1062038"/>
                  <a:gd name="connsiteX11" fmla="*/ 2860146 w 3275013"/>
                  <a:gd name="connsiteY11" fmla="*/ 332846 h 1062038"/>
                  <a:gd name="connsiteX12" fmla="*/ 2814638 w 3275013"/>
                  <a:gd name="connsiteY12" fmla="*/ 373592 h 1062038"/>
                  <a:gd name="connsiteX13" fmla="*/ 2792413 w 3275013"/>
                  <a:gd name="connsiteY13" fmla="*/ 146579 h 1062038"/>
                  <a:gd name="connsiteX14" fmla="*/ 2374900 w 3275013"/>
                  <a:gd name="connsiteY14" fmla="*/ 1592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17750 w 3275013"/>
                  <a:gd name="connsiteY17" fmla="*/ 160866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190346 w 3275013"/>
                  <a:gd name="connsiteY9" fmla="*/ 125413 h 1062038"/>
                  <a:gd name="connsiteX10" fmla="*/ 2851680 w 3275013"/>
                  <a:gd name="connsiteY10" fmla="*/ 133879 h 1062038"/>
                  <a:gd name="connsiteX11" fmla="*/ 2866496 w 3275013"/>
                  <a:gd name="connsiteY11" fmla="*/ 351896 h 1062038"/>
                  <a:gd name="connsiteX12" fmla="*/ 2814638 w 3275013"/>
                  <a:gd name="connsiteY12" fmla="*/ 373592 h 1062038"/>
                  <a:gd name="connsiteX13" fmla="*/ 2792413 w 3275013"/>
                  <a:gd name="connsiteY13" fmla="*/ 146579 h 1062038"/>
                  <a:gd name="connsiteX14" fmla="*/ 2374900 w 3275013"/>
                  <a:gd name="connsiteY14" fmla="*/ 1592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17750 w 3275013"/>
                  <a:gd name="connsiteY17" fmla="*/ 160866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190346 w 3275013"/>
                  <a:gd name="connsiteY9" fmla="*/ 125413 h 1062038"/>
                  <a:gd name="connsiteX10" fmla="*/ 2853267 w 3275013"/>
                  <a:gd name="connsiteY10" fmla="*/ 140229 h 1062038"/>
                  <a:gd name="connsiteX11" fmla="*/ 2866496 w 3275013"/>
                  <a:gd name="connsiteY11" fmla="*/ 351896 h 1062038"/>
                  <a:gd name="connsiteX12" fmla="*/ 2814638 w 3275013"/>
                  <a:gd name="connsiteY12" fmla="*/ 373592 h 1062038"/>
                  <a:gd name="connsiteX13" fmla="*/ 2792413 w 3275013"/>
                  <a:gd name="connsiteY13" fmla="*/ 146579 h 1062038"/>
                  <a:gd name="connsiteX14" fmla="*/ 2374900 w 3275013"/>
                  <a:gd name="connsiteY14" fmla="*/ 1592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17750 w 3275013"/>
                  <a:gd name="connsiteY17" fmla="*/ 160866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214159 w 3275013"/>
                  <a:gd name="connsiteY9" fmla="*/ 133351 h 1062038"/>
                  <a:gd name="connsiteX10" fmla="*/ 2853267 w 3275013"/>
                  <a:gd name="connsiteY10" fmla="*/ 140229 h 1062038"/>
                  <a:gd name="connsiteX11" fmla="*/ 2866496 w 3275013"/>
                  <a:gd name="connsiteY11" fmla="*/ 351896 h 1062038"/>
                  <a:gd name="connsiteX12" fmla="*/ 2814638 w 3275013"/>
                  <a:gd name="connsiteY12" fmla="*/ 373592 h 1062038"/>
                  <a:gd name="connsiteX13" fmla="*/ 2792413 w 3275013"/>
                  <a:gd name="connsiteY13" fmla="*/ 146579 h 1062038"/>
                  <a:gd name="connsiteX14" fmla="*/ 2374900 w 3275013"/>
                  <a:gd name="connsiteY14" fmla="*/ 1592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17750 w 3275013"/>
                  <a:gd name="connsiteY17" fmla="*/ 160866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84538"/>
                  <a:gd name="connsiteY0" fmla="*/ 1059921 h 1062038"/>
                  <a:gd name="connsiteX1" fmla="*/ 35983 w 3284538"/>
                  <a:gd name="connsiteY1" fmla="*/ 853546 h 1062038"/>
                  <a:gd name="connsiteX2" fmla="*/ 1784880 w 3284538"/>
                  <a:gd name="connsiteY2" fmla="*/ 15346 h 1062038"/>
                  <a:gd name="connsiteX3" fmla="*/ 1890184 w 3284538"/>
                  <a:gd name="connsiteY3" fmla="*/ 2646 h 1062038"/>
                  <a:gd name="connsiteX4" fmla="*/ 1594380 w 3284538"/>
                  <a:gd name="connsiteY4" fmla="*/ 142346 h 1062038"/>
                  <a:gd name="connsiteX5" fmla="*/ 2345796 w 3284538"/>
                  <a:gd name="connsiteY5" fmla="*/ 3175 h 1062038"/>
                  <a:gd name="connsiteX6" fmla="*/ 2515130 w 3284538"/>
                  <a:gd name="connsiteY6" fmla="*/ 0 h 1062038"/>
                  <a:gd name="connsiteX7" fmla="*/ 1911880 w 3284538"/>
                  <a:gd name="connsiteY7" fmla="*/ 125413 h 1062038"/>
                  <a:gd name="connsiteX8" fmla="*/ 3284538 w 3284538"/>
                  <a:gd name="connsiteY8" fmla="*/ 92075 h 1062038"/>
                  <a:gd name="connsiteX9" fmla="*/ 3214159 w 3284538"/>
                  <a:gd name="connsiteY9" fmla="*/ 133351 h 1062038"/>
                  <a:gd name="connsiteX10" fmla="*/ 2853267 w 3284538"/>
                  <a:gd name="connsiteY10" fmla="*/ 140229 h 1062038"/>
                  <a:gd name="connsiteX11" fmla="*/ 2866496 w 3284538"/>
                  <a:gd name="connsiteY11" fmla="*/ 351896 h 1062038"/>
                  <a:gd name="connsiteX12" fmla="*/ 2814638 w 3284538"/>
                  <a:gd name="connsiteY12" fmla="*/ 373592 h 1062038"/>
                  <a:gd name="connsiteX13" fmla="*/ 2792413 w 3284538"/>
                  <a:gd name="connsiteY13" fmla="*/ 146579 h 1062038"/>
                  <a:gd name="connsiteX14" fmla="*/ 2374900 w 3284538"/>
                  <a:gd name="connsiteY14" fmla="*/ 159279 h 1062038"/>
                  <a:gd name="connsiteX15" fmla="*/ 2419880 w 3284538"/>
                  <a:gd name="connsiteY15" fmla="*/ 582613 h 1062038"/>
                  <a:gd name="connsiteX16" fmla="*/ 2369080 w 3284538"/>
                  <a:gd name="connsiteY16" fmla="*/ 616479 h 1062038"/>
                  <a:gd name="connsiteX17" fmla="*/ 2317750 w 3284538"/>
                  <a:gd name="connsiteY17" fmla="*/ 160866 h 1062038"/>
                  <a:gd name="connsiteX18" fmla="*/ 1839913 w 3284538"/>
                  <a:gd name="connsiteY18" fmla="*/ 171979 h 1062038"/>
                  <a:gd name="connsiteX19" fmla="*/ 1577446 w 3284538"/>
                  <a:gd name="connsiteY19" fmla="*/ 214313 h 1062038"/>
                  <a:gd name="connsiteX20" fmla="*/ 1882246 w 3284538"/>
                  <a:gd name="connsiteY20" fmla="*/ 544513 h 1062038"/>
                  <a:gd name="connsiteX21" fmla="*/ 1367896 w 3284538"/>
                  <a:gd name="connsiteY21" fmla="*/ 1062038 h 1062038"/>
                  <a:gd name="connsiteX22" fmla="*/ 1262593 w 3284538"/>
                  <a:gd name="connsiteY22" fmla="*/ 1059921 h 1062038"/>
                  <a:gd name="connsiteX23" fmla="*/ 1784880 w 3284538"/>
                  <a:gd name="connsiteY23" fmla="*/ 548746 h 1062038"/>
                  <a:gd name="connsiteX24" fmla="*/ 1511300 w 3284538"/>
                  <a:gd name="connsiteY24" fmla="*/ 233891 h 1062038"/>
                  <a:gd name="connsiteX25" fmla="*/ 1441451 w 3284538"/>
                  <a:gd name="connsiteY25" fmla="*/ 233363 h 1062038"/>
                  <a:gd name="connsiteX26" fmla="*/ 709613 w 3284538"/>
                  <a:gd name="connsiteY26" fmla="*/ 578379 h 1062038"/>
                  <a:gd name="connsiteX27" fmla="*/ 1060980 w 3284538"/>
                  <a:gd name="connsiteY27" fmla="*/ 1058863 h 1062038"/>
                  <a:gd name="connsiteX28" fmla="*/ 993246 w 3284538"/>
                  <a:gd name="connsiteY28" fmla="*/ 1056746 h 1062038"/>
                  <a:gd name="connsiteX29" fmla="*/ 671513 w 3284538"/>
                  <a:gd name="connsiteY29" fmla="*/ 603779 h 1062038"/>
                  <a:gd name="connsiteX30" fmla="*/ 101071 w 3284538"/>
                  <a:gd name="connsiteY30" fmla="*/ 869951 h 1062038"/>
                  <a:gd name="connsiteX31" fmla="*/ 75671 w 3284538"/>
                  <a:gd name="connsiteY31" fmla="*/ 1056746 h 1062038"/>
                  <a:gd name="connsiteX32" fmla="*/ 0 w 3284538"/>
                  <a:gd name="connsiteY32" fmla="*/ 1059921 h 1062038"/>
                  <a:gd name="connsiteX0" fmla="*/ 0 w 3284538"/>
                  <a:gd name="connsiteY0" fmla="*/ 1059921 h 1062038"/>
                  <a:gd name="connsiteX1" fmla="*/ 35983 w 3284538"/>
                  <a:gd name="connsiteY1" fmla="*/ 853546 h 1062038"/>
                  <a:gd name="connsiteX2" fmla="*/ 1802343 w 3284538"/>
                  <a:gd name="connsiteY2" fmla="*/ 2646 h 1062038"/>
                  <a:gd name="connsiteX3" fmla="*/ 1890184 w 3284538"/>
                  <a:gd name="connsiteY3" fmla="*/ 2646 h 1062038"/>
                  <a:gd name="connsiteX4" fmla="*/ 1594380 w 3284538"/>
                  <a:gd name="connsiteY4" fmla="*/ 142346 h 1062038"/>
                  <a:gd name="connsiteX5" fmla="*/ 2345796 w 3284538"/>
                  <a:gd name="connsiteY5" fmla="*/ 3175 h 1062038"/>
                  <a:gd name="connsiteX6" fmla="*/ 2515130 w 3284538"/>
                  <a:gd name="connsiteY6" fmla="*/ 0 h 1062038"/>
                  <a:gd name="connsiteX7" fmla="*/ 1911880 w 3284538"/>
                  <a:gd name="connsiteY7" fmla="*/ 125413 h 1062038"/>
                  <a:gd name="connsiteX8" fmla="*/ 3284538 w 3284538"/>
                  <a:gd name="connsiteY8" fmla="*/ 92075 h 1062038"/>
                  <a:gd name="connsiteX9" fmla="*/ 3214159 w 3284538"/>
                  <a:gd name="connsiteY9" fmla="*/ 133351 h 1062038"/>
                  <a:gd name="connsiteX10" fmla="*/ 2853267 w 3284538"/>
                  <a:gd name="connsiteY10" fmla="*/ 140229 h 1062038"/>
                  <a:gd name="connsiteX11" fmla="*/ 2866496 w 3284538"/>
                  <a:gd name="connsiteY11" fmla="*/ 351896 h 1062038"/>
                  <a:gd name="connsiteX12" fmla="*/ 2814638 w 3284538"/>
                  <a:gd name="connsiteY12" fmla="*/ 373592 h 1062038"/>
                  <a:gd name="connsiteX13" fmla="*/ 2792413 w 3284538"/>
                  <a:gd name="connsiteY13" fmla="*/ 146579 h 1062038"/>
                  <a:gd name="connsiteX14" fmla="*/ 2374900 w 3284538"/>
                  <a:gd name="connsiteY14" fmla="*/ 159279 h 1062038"/>
                  <a:gd name="connsiteX15" fmla="*/ 2419880 w 3284538"/>
                  <a:gd name="connsiteY15" fmla="*/ 582613 h 1062038"/>
                  <a:gd name="connsiteX16" fmla="*/ 2369080 w 3284538"/>
                  <a:gd name="connsiteY16" fmla="*/ 616479 h 1062038"/>
                  <a:gd name="connsiteX17" fmla="*/ 2317750 w 3284538"/>
                  <a:gd name="connsiteY17" fmla="*/ 160866 h 1062038"/>
                  <a:gd name="connsiteX18" fmla="*/ 1839913 w 3284538"/>
                  <a:gd name="connsiteY18" fmla="*/ 171979 h 1062038"/>
                  <a:gd name="connsiteX19" fmla="*/ 1577446 w 3284538"/>
                  <a:gd name="connsiteY19" fmla="*/ 214313 h 1062038"/>
                  <a:gd name="connsiteX20" fmla="*/ 1882246 w 3284538"/>
                  <a:gd name="connsiteY20" fmla="*/ 544513 h 1062038"/>
                  <a:gd name="connsiteX21" fmla="*/ 1367896 w 3284538"/>
                  <a:gd name="connsiteY21" fmla="*/ 1062038 h 1062038"/>
                  <a:gd name="connsiteX22" fmla="*/ 1262593 w 3284538"/>
                  <a:gd name="connsiteY22" fmla="*/ 1059921 h 1062038"/>
                  <a:gd name="connsiteX23" fmla="*/ 1784880 w 3284538"/>
                  <a:gd name="connsiteY23" fmla="*/ 548746 h 1062038"/>
                  <a:gd name="connsiteX24" fmla="*/ 1511300 w 3284538"/>
                  <a:gd name="connsiteY24" fmla="*/ 233891 h 1062038"/>
                  <a:gd name="connsiteX25" fmla="*/ 1441451 w 3284538"/>
                  <a:gd name="connsiteY25" fmla="*/ 233363 h 1062038"/>
                  <a:gd name="connsiteX26" fmla="*/ 709613 w 3284538"/>
                  <a:gd name="connsiteY26" fmla="*/ 578379 h 1062038"/>
                  <a:gd name="connsiteX27" fmla="*/ 1060980 w 3284538"/>
                  <a:gd name="connsiteY27" fmla="*/ 1058863 h 1062038"/>
                  <a:gd name="connsiteX28" fmla="*/ 993246 w 3284538"/>
                  <a:gd name="connsiteY28" fmla="*/ 1056746 h 1062038"/>
                  <a:gd name="connsiteX29" fmla="*/ 671513 w 3284538"/>
                  <a:gd name="connsiteY29" fmla="*/ 603779 h 1062038"/>
                  <a:gd name="connsiteX30" fmla="*/ 101071 w 3284538"/>
                  <a:gd name="connsiteY30" fmla="*/ 869951 h 1062038"/>
                  <a:gd name="connsiteX31" fmla="*/ 75671 w 3284538"/>
                  <a:gd name="connsiteY31" fmla="*/ 1056746 h 1062038"/>
                  <a:gd name="connsiteX32" fmla="*/ 0 w 3284538"/>
                  <a:gd name="connsiteY32" fmla="*/ 1059921 h 1062038"/>
                  <a:gd name="connsiteX0" fmla="*/ 0 w 3284538"/>
                  <a:gd name="connsiteY0" fmla="*/ 1042458 h 1062038"/>
                  <a:gd name="connsiteX1" fmla="*/ 35983 w 3284538"/>
                  <a:gd name="connsiteY1" fmla="*/ 853546 h 1062038"/>
                  <a:gd name="connsiteX2" fmla="*/ 1802343 w 3284538"/>
                  <a:gd name="connsiteY2" fmla="*/ 2646 h 1062038"/>
                  <a:gd name="connsiteX3" fmla="*/ 1890184 w 3284538"/>
                  <a:gd name="connsiteY3" fmla="*/ 2646 h 1062038"/>
                  <a:gd name="connsiteX4" fmla="*/ 1594380 w 3284538"/>
                  <a:gd name="connsiteY4" fmla="*/ 142346 h 1062038"/>
                  <a:gd name="connsiteX5" fmla="*/ 2345796 w 3284538"/>
                  <a:gd name="connsiteY5" fmla="*/ 3175 h 1062038"/>
                  <a:gd name="connsiteX6" fmla="*/ 2515130 w 3284538"/>
                  <a:gd name="connsiteY6" fmla="*/ 0 h 1062038"/>
                  <a:gd name="connsiteX7" fmla="*/ 1911880 w 3284538"/>
                  <a:gd name="connsiteY7" fmla="*/ 125413 h 1062038"/>
                  <a:gd name="connsiteX8" fmla="*/ 3284538 w 3284538"/>
                  <a:gd name="connsiteY8" fmla="*/ 92075 h 1062038"/>
                  <a:gd name="connsiteX9" fmla="*/ 3214159 w 3284538"/>
                  <a:gd name="connsiteY9" fmla="*/ 133351 h 1062038"/>
                  <a:gd name="connsiteX10" fmla="*/ 2853267 w 3284538"/>
                  <a:gd name="connsiteY10" fmla="*/ 140229 h 1062038"/>
                  <a:gd name="connsiteX11" fmla="*/ 2866496 w 3284538"/>
                  <a:gd name="connsiteY11" fmla="*/ 351896 h 1062038"/>
                  <a:gd name="connsiteX12" fmla="*/ 2814638 w 3284538"/>
                  <a:gd name="connsiteY12" fmla="*/ 373592 h 1062038"/>
                  <a:gd name="connsiteX13" fmla="*/ 2792413 w 3284538"/>
                  <a:gd name="connsiteY13" fmla="*/ 146579 h 1062038"/>
                  <a:gd name="connsiteX14" fmla="*/ 2374900 w 3284538"/>
                  <a:gd name="connsiteY14" fmla="*/ 159279 h 1062038"/>
                  <a:gd name="connsiteX15" fmla="*/ 2419880 w 3284538"/>
                  <a:gd name="connsiteY15" fmla="*/ 582613 h 1062038"/>
                  <a:gd name="connsiteX16" fmla="*/ 2369080 w 3284538"/>
                  <a:gd name="connsiteY16" fmla="*/ 616479 h 1062038"/>
                  <a:gd name="connsiteX17" fmla="*/ 2317750 w 3284538"/>
                  <a:gd name="connsiteY17" fmla="*/ 160866 h 1062038"/>
                  <a:gd name="connsiteX18" fmla="*/ 1839913 w 3284538"/>
                  <a:gd name="connsiteY18" fmla="*/ 171979 h 1062038"/>
                  <a:gd name="connsiteX19" fmla="*/ 1577446 w 3284538"/>
                  <a:gd name="connsiteY19" fmla="*/ 214313 h 1062038"/>
                  <a:gd name="connsiteX20" fmla="*/ 1882246 w 3284538"/>
                  <a:gd name="connsiteY20" fmla="*/ 544513 h 1062038"/>
                  <a:gd name="connsiteX21" fmla="*/ 1367896 w 3284538"/>
                  <a:gd name="connsiteY21" fmla="*/ 1062038 h 1062038"/>
                  <a:gd name="connsiteX22" fmla="*/ 1262593 w 3284538"/>
                  <a:gd name="connsiteY22" fmla="*/ 1059921 h 1062038"/>
                  <a:gd name="connsiteX23" fmla="*/ 1784880 w 3284538"/>
                  <a:gd name="connsiteY23" fmla="*/ 548746 h 1062038"/>
                  <a:gd name="connsiteX24" fmla="*/ 1511300 w 3284538"/>
                  <a:gd name="connsiteY24" fmla="*/ 233891 h 1062038"/>
                  <a:gd name="connsiteX25" fmla="*/ 1441451 w 3284538"/>
                  <a:gd name="connsiteY25" fmla="*/ 233363 h 1062038"/>
                  <a:gd name="connsiteX26" fmla="*/ 709613 w 3284538"/>
                  <a:gd name="connsiteY26" fmla="*/ 578379 h 1062038"/>
                  <a:gd name="connsiteX27" fmla="*/ 1060980 w 3284538"/>
                  <a:gd name="connsiteY27" fmla="*/ 1058863 h 1062038"/>
                  <a:gd name="connsiteX28" fmla="*/ 993246 w 3284538"/>
                  <a:gd name="connsiteY28" fmla="*/ 1056746 h 1062038"/>
                  <a:gd name="connsiteX29" fmla="*/ 671513 w 3284538"/>
                  <a:gd name="connsiteY29" fmla="*/ 603779 h 1062038"/>
                  <a:gd name="connsiteX30" fmla="*/ 101071 w 3284538"/>
                  <a:gd name="connsiteY30" fmla="*/ 869951 h 1062038"/>
                  <a:gd name="connsiteX31" fmla="*/ 75671 w 3284538"/>
                  <a:gd name="connsiteY31" fmla="*/ 1056746 h 1062038"/>
                  <a:gd name="connsiteX32" fmla="*/ 0 w 3284538"/>
                  <a:gd name="connsiteY32" fmla="*/ 1042458 h 1062038"/>
                  <a:gd name="connsiteX0" fmla="*/ 0 w 3284538"/>
                  <a:gd name="connsiteY0" fmla="*/ 1042458 h 1062038"/>
                  <a:gd name="connsiteX1" fmla="*/ 35983 w 3284538"/>
                  <a:gd name="connsiteY1" fmla="*/ 853546 h 1062038"/>
                  <a:gd name="connsiteX2" fmla="*/ 1802343 w 3284538"/>
                  <a:gd name="connsiteY2" fmla="*/ 2646 h 1062038"/>
                  <a:gd name="connsiteX3" fmla="*/ 1890184 w 3284538"/>
                  <a:gd name="connsiteY3" fmla="*/ 2646 h 1062038"/>
                  <a:gd name="connsiteX4" fmla="*/ 1594380 w 3284538"/>
                  <a:gd name="connsiteY4" fmla="*/ 142346 h 1062038"/>
                  <a:gd name="connsiteX5" fmla="*/ 2345796 w 3284538"/>
                  <a:gd name="connsiteY5" fmla="*/ 3175 h 1062038"/>
                  <a:gd name="connsiteX6" fmla="*/ 2515130 w 3284538"/>
                  <a:gd name="connsiteY6" fmla="*/ 0 h 1062038"/>
                  <a:gd name="connsiteX7" fmla="*/ 1911880 w 3284538"/>
                  <a:gd name="connsiteY7" fmla="*/ 125413 h 1062038"/>
                  <a:gd name="connsiteX8" fmla="*/ 3284538 w 3284538"/>
                  <a:gd name="connsiteY8" fmla="*/ 92075 h 1062038"/>
                  <a:gd name="connsiteX9" fmla="*/ 3214159 w 3284538"/>
                  <a:gd name="connsiteY9" fmla="*/ 133351 h 1062038"/>
                  <a:gd name="connsiteX10" fmla="*/ 2853267 w 3284538"/>
                  <a:gd name="connsiteY10" fmla="*/ 140229 h 1062038"/>
                  <a:gd name="connsiteX11" fmla="*/ 2866496 w 3284538"/>
                  <a:gd name="connsiteY11" fmla="*/ 351896 h 1062038"/>
                  <a:gd name="connsiteX12" fmla="*/ 2814638 w 3284538"/>
                  <a:gd name="connsiteY12" fmla="*/ 373592 h 1062038"/>
                  <a:gd name="connsiteX13" fmla="*/ 2792413 w 3284538"/>
                  <a:gd name="connsiteY13" fmla="*/ 146579 h 1062038"/>
                  <a:gd name="connsiteX14" fmla="*/ 2374900 w 3284538"/>
                  <a:gd name="connsiteY14" fmla="*/ 159279 h 1062038"/>
                  <a:gd name="connsiteX15" fmla="*/ 2419880 w 3284538"/>
                  <a:gd name="connsiteY15" fmla="*/ 582613 h 1062038"/>
                  <a:gd name="connsiteX16" fmla="*/ 2369080 w 3284538"/>
                  <a:gd name="connsiteY16" fmla="*/ 616479 h 1062038"/>
                  <a:gd name="connsiteX17" fmla="*/ 2317750 w 3284538"/>
                  <a:gd name="connsiteY17" fmla="*/ 160866 h 1062038"/>
                  <a:gd name="connsiteX18" fmla="*/ 1839913 w 3284538"/>
                  <a:gd name="connsiteY18" fmla="*/ 171979 h 1062038"/>
                  <a:gd name="connsiteX19" fmla="*/ 1577446 w 3284538"/>
                  <a:gd name="connsiteY19" fmla="*/ 214313 h 1062038"/>
                  <a:gd name="connsiteX20" fmla="*/ 1882246 w 3284538"/>
                  <a:gd name="connsiteY20" fmla="*/ 544513 h 1062038"/>
                  <a:gd name="connsiteX21" fmla="*/ 1367896 w 3284538"/>
                  <a:gd name="connsiteY21" fmla="*/ 1062038 h 1062038"/>
                  <a:gd name="connsiteX22" fmla="*/ 1262593 w 3284538"/>
                  <a:gd name="connsiteY22" fmla="*/ 1059921 h 1062038"/>
                  <a:gd name="connsiteX23" fmla="*/ 1784880 w 3284538"/>
                  <a:gd name="connsiteY23" fmla="*/ 548746 h 1062038"/>
                  <a:gd name="connsiteX24" fmla="*/ 1511300 w 3284538"/>
                  <a:gd name="connsiteY24" fmla="*/ 233891 h 1062038"/>
                  <a:gd name="connsiteX25" fmla="*/ 1441451 w 3284538"/>
                  <a:gd name="connsiteY25" fmla="*/ 233363 h 1062038"/>
                  <a:gd name="connsiteX26" fmla="*/ 709613 w 3284538"/>
                  <a:gd name="connsiteY26" fmla="*/ 578379 h 1062038"/>
                  <a:gd name="connsiteX27" fmla="*/ 1060980 w 3284538"/>
                  <a:gd name="connsiteY27" fmla="*/ 1058863 h 1062038"/>
                  <a:gd name="connsiteX28" fmla="*/ 993246 w 3284538"/>
                  <a:gd name="connsiteY28" fmla="*/ 1056746 h 1062038"/>
                  <a:gd name="connsiteX29" fmla="*/ 671513 w 3284538"/>
                  <a:gd name="connsiteY29" fmla="*/ 603779 h 1062038"/>
                  <a:gd name="connsiteX30" fmla="*/ 101071 w 3284538"/>
                  <a:gd name="connsiteY30" fmla="*/ 869951 h 1062038"/>
                  <a:gd name="connsiteX31" fmla="*/ 80434 w 3284538"/>
                  <a:gd name="connsiteY31" fmla="*/ 1036109 h 1062038"/>
                  <a:gd name="connsiteX32" fmla="*/ 0 w 3284538"/>
                  <a:gd name="connsiteY32" fmla="*/ 1042458 h 1062038"/>
                  <a:gd name="connsiteX0" fmla="*/ 0 w 3284538"/>
                  <a:gd name="connsiteY0" fmla="*/ 1032933 h 1062038"/>
                  <a:gd name="connsiteX1" fmla="*/ 35983 w 3284538"/>
                  <a:gd name="connsiteY1" fmla="*/ 853546 h 1062038"/>
                  <a:gd name="connsiteX2" fmla="*/ 1802343 w 3284538"/>
                  <a:gd name="connsiteY2" fmla="*/ 2646 h 1062038"/>
                  <a:gd name="connsiteX3" fmla="*/ 1890184 w 3284538"/>
                  <a:gd name="connsiteY3" fmla="*/ 2646 h 1062038"/>
                  <a:gd name="connsiteX4" fmla="*/ 1594380 w 3284538"/>
                  <a:gd name="connsiteY4" fmla="*/ 142346 h 1062038"/>
                  <a:gd name="connsiteX5" fmla="*/ 2345796 w 3284538"/>
                  <a:gd name="connsiteY5" fmla="*/ 3175 h 1062038"/>
                  <a:gd name="connsiteX6" fmla="*/ 2515130 w 3284538"/>
                  <a:gd name="connsiteY6" fmla="*/ 0 h 1062038"/>
                  <a:gd name="connsiteX7" fmla="*/ 1911880 w 3284538"/>
                  <a:gd name="connsiteY7" fmla="*/ 125413 h 1062038"/>
                  <a:gd name="connsiteX8" fmla="*/ 3284538 w 3284538"/>
                  <a:gd name="connsiteY8" fmla="*/ 92075 h 1062038"/>
                  <a:gd name="connsiteX9" fmla="*/ 3214159 w 3284538"/>
                  <a:gd name="connsiteY9" fmla="*/ 133351 h 1062038"/>
                  <a:gd name="connsiteX10" fmla="*/ 2853267 w 3284538"/>
                  <a:gd name="connsiteY10" fmla="*/ 140229 h 1062038"/>
                  <a:gd name="connsiteX11" fmla="*/ 2866496 w 3284538"/>
                  <a:gd name="connsiteY11" fmla="*/ 351896 h 1062038"/>
                  <a:gd name="connsiteX12" fmla="*/ 2814638 w 3284538"/>
                  <a:gd name="connsiteY12" fmla="*/ 373592 h 1062038"/>
                  <a:gd name="connsiteX13" fmla="*/ 2792413 w 3284538"/>
                  <a:gd name="connsiteY13" fmla="*/ 146579 h 1062038"/>
                  <a:gd name="connsiteX14" fmla="*/ 2374900 w 3284538"/>
                  <a:gd name="connsiteY14" fmla="*/ 159279 h 1062038"/>
                  <a:gd name="connsiteX15" fmla="*/ 2419880 w 3284538"/>
                  <a:gd name="connsiteY15" fmla="*/ 582613 h 1062038"/>
                  <a:gd name="connsiteX16" fmla="*/ 2369080 w 3284538"/>
                  <a:gd name="connsiteY16" fmla="*/ 616479 h 1062038"/>
                  <a:gd name="connsiteX17" fmla="*/ 2317750 w 3284538"/>
                  <a:gd name="connsiteY17" fmla="*/ 160866 h 1062038"/>
                  <a:gd name="connsiteX18" fmla="*/ 1839913 w 3284538"/>
                  <a:gd name="connsiteY18" fmla="*/ 171979 h 1062038"/>
                  <a:gd name="connsiteX19" fmla="*/ 1577446 w 3284538"/>
                  <a:gd name="connsiteY19" fmla="*/ 214313 h 1062038"/>
                  <a:gd name="connsiteX20" fmla="*/ 1882246 w 3284538"/>
                  <a:gd name="connsiteY20" fmla="*/ 544513 h 1062038"/>
                  <a:gd name="connsiteX21" fmla="*/ 1367896 w 3284538"/>
                  <a:gd name="connsiteY21" fmla="*/ 1062038 h 1062038"/>
                  <a:gd name="connsiteX22" fmla="*/ 1262593 w 3284538"/>
                  <a:gd name="connsiteY22" fmla="*/ 1059921 h 1062038"/>
                  <a:gd name="connsiteX23" fmla="*/ 1784880 w 3284538"/>
                  <a:gd name="connsiteY23" fmla="*/ 548746 h 1062038"/>
                  <a:gd name="connsiteX24" fmla="*/ 1511300 w 3284538"/>
                  <a:gd name="connsiteY24" fmla="*/ 233891 h 1062038"/>
                  <a:gd name="connsiteX25" fmla="*/ 1441451 w 3284538"/>
                  <a:gd name="connsiteY25" fmla="*/ 233363 h 1062038"/>
                  <a:gd name="connsiteX26" fmla="*/ 709613 w 3284538"/>
                  <a:gd name="connsiteY26" fmla="*/ 578379 h 1062038"/>
                  <a:gd name="connsiteX27" fmla="*/ 1060980 w 3284538"/>
                  <a:gd name="connsiteY27" fmla="*/ 1058863 h 1062038"/>
                  <a:gd name="connsiteX28" fmla="*/ 993246 w 3284538"/>
                  <a:gd name="connsiteY28" fmla="*/ 1056746 h 1062038"/>
                  <a:gd name="connsiteX29" fmla="*/ 671513 w 3284538"/>
                  <a:gd name="connsiteY29" fmla="*/ 603779 h 1062038"/>
                  <a:gd name="connsiteX30" fmla="*/ 101071 w 3284538"/>
                  <a:gd name="connsiteY30" fmla="*/ 869951 h 1062038"/>
                  <a:gd name="connsiteX31" fmla="*/ 80434 w 3284538"/>
                  <a:gd name="connsiteY31" fmla="*/ 1036109 h 1062038"/>
                  <a:gd name="connsiteX32" fmla="*/ 0 w 3284538"/>
                  <a:gd name="connsiteY32" fmla="*/ 1032933 h 1062038"/>
                  <a:gd name="connsiteX0" fmla="*/ 0 w 3284538"/>
                  <a:gd name="connsiteY0" fmla="*/ 1032933 h 1062038"/>
                  <a:gd name="connsiteX1" fmla="*/ 28045 w 3284538"/>
                  <a:gd name="connsiteY1" fmla="*/ 907521 h 1062038"/>
                  <a:gd name="connsiteX2" fmla="*/ 1802343 w 3284538"/>
                  <a:gd name="connsiteY2" fmla="*/ 2646 h 1062038"/>
                  <a:gd name="connsiteX3" fmla="*/ 1890184 w 3284538"/>
                  <a:gd name="connsiteY3" fmla="*/ 2646 h 1062038"/>
                  <a:gd name="connsiteX4" fmla="*/ 1594380 w 3284538"/>
                  <a:gd name="connsiteY4" fmla="*/ 142346 h 1062038"/>
                  <a:gd name="connsiteX5" fmla="*/ 2345796 w 3284538"/>
                  <a:gd name="connsiteY5" fmla="*/ 3175 h 1062038"/>
                  <a:gd name="connsiteX6" fmla="*/ 2515130 w 3284538"/>
                  <a:gd name="connsiteY6" fmla="*/ 0 h 1062038"/>
                  <a:gd name="connsiteX7" fmla="*/ 1911880 w 3284538"/>
                  <a:gd name="connsiteY7" fmla="*/ 125413 h 1062038"/>
                  <a:gd name="connsiteX8" fmla="*/ 3284538 w 3284538"/>
                  <a:gd name="connsiteY8" fmla="*/ 92075 h 1062038"/>
                  <a:gd name="connsiteX9" fmla="*/ 3214159 w 3284538"/>
                  <a:gd name="connsiteY9" fmla="*/ 133351 h 1062038"/>
                  <a:gd name="connsiteX10" fmla="*/ 2853267 w 3284538"/>
                  <a:gd name="connsiteY10" fmla="*/ 140229 h 1062038"/>
                  <a:gd name="connsiteX11" fmla="*/ 2866496 w 3284538"/>
                  <a:gd name="connsiteY11" fmla="*/ 351896 h 1062038"/>
                  <a:gd name="connsiteX12" fmla="*/ 2814638 w 3284538"/>
                  <a:gd name="connsiteY12" fmla="*/ 373592 h 1062038"/>
                  <a:gd name="connsiteX13" fmla="*/ 2792413 w 3284538"/>
                  <a:gd name="connsiteY13" fmla="*/ 146579 h 1062038"/>
                  <a:gd name="connsiteX14" fmla="*/ 2374900 w 3284538"/>
                  <a:gd name="connsiteY14" fmla="*/ 159279 h 1062038"/>
                  <a:gd name="connsiteX15" fmla="*/ 2419880 w 3284538"/>
                  <a:gd name="connsiteY15" fmla="*/ 582613 h 1062038"/>
                  <a:gd name="connsiteX16" fmla="*/ 2369080 w 3284538"/>
                  <a:gd name="connsiteY16" fmla="*/ 616479 h 1062038"/>
                  <a:gd name="connsiteX17" fmla="*/ 2317750 w 3284538"/>
                  <a:gd name="connsiteY17" fmla="*/ 160866 h 1062038"/>
                  <a:gd name="connsiteX18" fmla="*/ 1839913 w 3284538"/>
                  <a:gd name="connsiteY18" fmla="*/ 171979 h 1062038"/>
                  <a:gd name="connsiteX19" fmla="*/ 1577446 w 3284538"/>
                  <a:gd name="connsiteY19" fmla="*/ 214313 h 1062038"/>
                  <a:gd name="connsiteX20" fmla="*/ 1882246 w 3284538"/>
                  <a:gd name="connsiteY20" fmla="*/ 544513 h 1062038"/>
                  <a:gd name="connsiteX21" fmla="*/ 1367896 w 3284538"/>
                  <a:gd name="connsiteY21" fmla="*/ 1062038 h 1062038"/>
                  <a:gd name="connsiteX22" fmla="*/ 1262593 w 3284538"/>
                  <a:gd name="connsiteY22" fmla="*/ 1059921 h 1062038"/>
                  <a:gd name="connsiteX23" fmla="*/ 1784880 w 3284538"/>
                  <a:gd name="connsiteY23" fmla="*/ 548746 h 1062038"/>
                  <a:gd name="connsiteX24" fmla="*/ 1511300 w 3284538"/>
                  <a:gd name="connsiteY24" fmla="*/ 233891 h 1062038"/>
                  <a:gd name="connsiteX25" fmla="*/ 1441451 w 3284538"/>
                  <a:gd name="connsiteY25" fmla="*/ 233363 h 1062038"/>
                  <a:gd name="connsiteX26" fmla="*/ 709613 w 3284538"/>
                  <a:gd name="connsiteY26" fmla="*/ 578379 h 1062038"/>
                  <a:gd name="connsiteX27" fmla="*/ 1060980 w 3284538"/>
                  <a:gd name="connsiteY27" fmla="*/ 1058863 h 1062038"/>
                  <a:gd name="connsiteX28" fmla="*/ 993246 w 3284538"/>
                  <a:gd name="connsiteY28" fmla="*/ 1056746 h 1062038"/>
                  <a:gd name="connsiteX29" fmla="*/ 671513 w 3284538"/>
                  <a:gd name="connsiteY29" fmla="*/ 603779 h 1062038"/>
                  <a:gd name="connsiteX30" fmla="*/ 101071 w 3284538"/>
                  <a:gd name="connsiteY30" fmla="*/ 869951 h 1062038"/>
                  <a:gd name="connsiteX31" fmla="*/ 80434 w 3284538"/>
                  <a:gd name="connsiteY31" fmla="*/ 1036109 h 1062038"/>
                  <a:gd name="connsiteX32" fmla="*/ 0 w 3284538"/>
                  <a:gd name="connsiteY32" fmla="*/ 1032933 h 1062038"/>
                  <a:gd name="connsiteX0" fmla="*/ 0 w 3284538"/>
                  <a:gd name="connsiteY0" fmla="*/ 1032933 h 1062038"/>
                  <a:gd name="connsiteX1" fmla="*/ 28045 w 3284538"/>
                  <a:gd name="connsiteY1" fmla="*/ 907521 h 1062038"/>
                  <a:gd name="connsiteX2" fmla="*/ 66675 w 3284538"/>
                  <a:gd name="connsiteY2" fmla="*/ 886884 h 1062038"/>
                  <a:gd name="connsiteX3" fmla="*/ 1802343 w 3284538"/>
                  <a:gd name="connsiteY3" fmla="*/ 2646 h 1062038"/>
                  <a:gd name="connsiteX4" fmla="*/ 1890184 w 3284538"/>
                  <a:gd name="connsiteY4" fmla="*/ 2646 h 1062038"/>
                  <a:gd name="connsiteX5" fmla="*/ 1594380 w 3284538"/>
                  <a:gd name="connsiteY5" fmla="*/ 142346 h 1062038"/>
                  <a:gd name="connsiteX6" fmla="*/ 2345796 w 3284538"/>
                  <a:gd name="connsiteY6" fmla="*/ 3175 h 1062038"/>
                  <a:gd name="connsiteX7" fmla="*/ 2515130 w 3284538"/>
                  <a:gd name="connsiteY7" fmla="*/ 0 h 1062038"/>
                  <a:gd name="connsiteX8" fmla="*/ 1911880 w 3284538"/>
                  <a:gd name="connsiteY8" fmla="*/ 125413 h 1062038"/>
                  <a:gd name="connsiteX9" fmla="*/ 3284538 w 3284538"/>
                  <a:gd name="connsiteY9" fmla="*/ 92075 h 1062038"/>
                  <a:gd name="connsiteX10" fmla="*/ 3214159 w 3284538"/>
                  <a:gd name="connsiteY10" fmla="*/ 133351 h 1062038"/>
                  <a:gd name="connsiteX11" fmla="*/ 2853267 w 3284538"/>
                  <a:gd name="connsiteY11" fmla="*/ 140229 h 1062038"/>
                  <a:gd name="connsiteX12" fmla="*/ 2866496 w 3284538"/>
                  <a:gd name="connsiteY12" fmla="*/ 351896 h 1062038"/>
                  <a:gd name="connsiteX13" fmla="*/ 2814638 w 3284538"/>
                  <a:gd name="connsiteY13" fmla="*/ 373592 h 1062038"/>
                  <a:gd name="connsiteX14" fmla="*/ 2792413 w 3284538"/>
                  <a:gd name="connsiteY14" fmla="*/ 146579 h 1062038"/>
                  <a:gd name="connsiteX15" fmla="*/ 2374900 w 3284538"/>
                  <a:gd name="connsiteY15" fmla="*/ 159279 h 1062038"/>
                  <a:gd name="connsiteX16" fmla="*/ 2419880 w 3284538"/>
                  <a:gd name="connsiteY16" fmla="*/ 582613 h 1062038"/>
                  <a:gd name="connsiteX17" fmla="*/ 2369080 w 3284538"/>
                  <a:gd name="connsiteY17" fmla="*/ 616479 h 1062038"/>
                  <a:gd name="connsiteX18" fmla="*/ 2317750 w 3284538"/>
                  <a:gd name="connsiteY18" fmla="*/ 160866 h 1062038"/>
                  <a:gd name="connsiteX19" fmla="*/ 1839913 w 3284538"/>
                  <a:gd name="connsiteY19" fmla="*/ 171979 h 1062038"/>
                  <a:gd name="connsiteX20" fmla="*/ 1577446 w 3284538"/>
                  <a:gd name="connsiteY20" fmla="*/ 214313 h 1062038"/>
                  <a:gd name="connsiteX21" fmla="*/ 1882246 w 3284538"/>
                  <a:gd name="connsiteY21" fmla="*/ 544513 h 1062038"/>
                  <a:gd name="connsiteX22" fmla="*/ 1367896 w 3284538"/>
                  <a:gd name="connsiteY22" fmla="*/ 1062038 h 1062038"/>
                  <a:gd name="connsiteX23" fmla="*/ 1262593 w 3284538"/>
                  <a:gd name="connsiteY23" fmla="*/ 1059921 h 1062038"/>
                  <a:gd name="connsiteX24" fmla="*/ 1784880 w 3284538"/>
                  <a:gd name="connsiteY24" fmla="*/ 548746 h 1062038"/>
                  <a:gd name="connsiteX25" fmla="*/ 1511300 w 3284538"/>
                  <a:gd name="connsiteY25" fmla="*/ 233891 h 1062038"/>
                  <a:gd name="connsiteX26" fmla="*/ 1441451 w 3284538"/>
                  <a:gd name="connsiteY26" fmla="*/ 233363 h 1062038"/>
                  <a:gd name="connsiteX27" fmla="*/ 709613 w 3284538"/>
                  <a:gd name="connsiteY27" fmla="*/ 578379 h 1062038"/>
                  <a:gd name="connsiteX28" fmla="*/ 1060980 w 3284538"/>
                  <a:gd name="connsiteY28" fmla="*/ 1058863 h 1062038"/>
                  <a:gd name="connsiteX29" fmla="*/ 993246 w 3284538"/>
                  <a:gd name="connsiteY29" fmla="*/ 1056746 h 1062038"/>
                  <a:gd name="connsiteX30" fmla="*/ 671513 w 3284538"/>
                  <a:gd name="connsiteY30" fmla="*/ 603779 h 1062038"/>
                  <a:gd name="connsiteX31" fmla="*/ 101071 w 3284538"/>
                  <a:gd name="connsiteY31" fmla="*/ 869951 h 1062038"/>
                  <a:gd name="connsiteX32" fmla="*/ 80434 w 3284538"/>
                  <a:gd name="connsiteY32" fmla="*/ 1036109 h 1062038"/>
                  <a:gd name="connsiteX33" fmla="*/ 0 w 3284538"/>
                  <a:gd name="connsiteY33" fmla="*/ 1032933 h 1062038"/>
                  <a:gd name="connsiteX0" fmla="*/ 0 w 3284538"/>
                  <a:gd name="connsiteY0" fmla="*/ 1032933 h 1062038"/>
                  <a:gd name="connsiteX1" fmla="*/ 28045 w 3284538"/>
                  <a:gd name="connsiteY1" fmla="*/ 907521 h 1062038"/>
                  <a:gd name="connsiteX2" fmla="*/ 231775 w 3284538"/>
                  <a:gd name="connsiteY2" fmla="*/ 775759 h 1062038"/>
                  <a:gd name="connsiteX3" fmla="*/ 1802343 w 3284538"/>
                  <a:gd name="connsiteY3" fmla="*/ 2646 h 1062038"/>
                  <a:gd name="connsiteX4" fmla="*/ 1890184 w 3284538"/>
                  <a:gd name="connsiteY4" fmla="*/ 2646 h 1062038"/>
                  <a:gd name="connsiteX5" fmla="*/ 1594380 w 3284538"/>
                  <a:gd name="connsiteY5" fmla="*/ 142346 h 1062038"/>
                  <a:gd name="connsiteX6" fmla="*/ 2345796 w 3284538"/>
                  <a:gd name="connsiteY6" fmla="*/ 3175 h 1062038"/>
                  <a:gd name="connsiteX7" fmla="*/ 2515130 w 3284538"/>
                  <a:gd name="connsiteY7" fmla="*/ 0 h 1062038"/>
                  <a:gd name="connsiteX8" fmla="*/ 1911880 w 3284538"/>
                  <a:gd name="connsiteY8" fmla="*/ 125413 h 1062038"/>
                  <a:gd name="connsiteX9" fmla="*/ 3284538 w 3284538"/>
                  <a:gd name="connsiteY9" fmla="*/ 92075 h 1062038"/>
                  <a:gd name="connsiteX10" fmla="*/ 3214159 w 3284538"/>
                  <a:gd name="connsiteY10" fmla="*/ 133351 h 1062038"/>
                  <a:gd name="connsiteX11" fmla="*/ 2853267 w 3284538"/>
                  <a:gd name="connsiteY11" fmla="*/ 140229 h 1062038"/>
                  <a:gd name="connsiteX12" fmla="*/ 2866496 w 3284538"/>
                  <a:gd name="connsiteY12" fmla="*/ 351896 h 1062038"/>
                  <a:gd name="connsiteX13" fmla="*/ 2814638 w 3284538"/>
                  <a:gd name="connsiteY13" fmla="*/ 373592 h 1062038"/>
                  <a:gd name="connsiteX14" fmla="*/ 2792413 w 3284538"/>
                  <a:gd name="connsiteY14" fmla="*/ 146579 h 1062038"/>
                  <a:gd name="connsiteX15" fmla="*/ 2374900 w 3284538"/>
                  <a:gd name="connsiteY15" fmla="*/ 159279 h 1062038"/>
                  <a:gd name="connsiteX16" fmla="*/ 2419880 w 3284538"/>
                  <a:gd name="connsiteY16" fmla="*/ 582613 h 1062038"/>
                  <a:gd name="connsiteX17" fmla="*/ 2369080 w 3284538"/>
                  <a:gd name="connsiteY17" fmla="*/ 616479 h 1062038"/>
                  <a:gd name="connsiteX18" fmla="*/ 2317750 w 3284538"/>
                  <a:gd name="connsiteY18" fmla="*/ 160866 h 1062038"/>
                  <a:gd name="connsiteX19" fmla="*/ 1839913 w 3284538"/>
                  <a:gd name="connsiteY19" fmla="*/ 171979 h 1062038"/>
                  <a:gd name="connsiteX20" fmla="*/ 1577446 w 3284538"/>
                  <a:gd name="connsiteY20" fmla="*/ 214313 h 1062038"/>
                  <a:gd name="connsiteX21" fmla="*/ 1882246 w 3284538"/>
                  <a:gd name="connsiteY21" fmla="*/ 544513 h 1062038"/>
                  <a:gd name="connsiteX22" fmla="*/ 1367896 w 3284538"/>
                  <a:gd name="connsiteY22" fmla="*/ 1062038 h 1062038"/>
                  <a:gd name="connsiteX23" fmla="*/ 1262593 w 3284538"/>
                  <a:gd name="connsiteY23" fmla="*/ 1059921 h 1062038"/>
                  <a:gd name="connsiteX24" fmla="*/ 1784880 w 3284538"/>
                  <a:gd name="connsiteY24" fmla="*/ 548746 h 1062038"/>
                  <a:gd name="connsiteX25" fmla="*/ 1511300 w 3284538"/>
                  <a:gd name="connsiteY25" fmla="*/ 233891 h 1062038"/>
                  <a:gd name="connsiteX26" fmla="*/ 1441451 w 3284538"/>
                  <a:gd name="connsiteY26" fmla="*/ 233363 h 1062038"/>
                  <a:gd name="connsiteX27" fmla="*/ 709613 w 3284538"/>
                  <a:gd name="connsiteY27" fmla="*/ 578379 h 1062038"/>
                  <a:gd name="connsiteX28" fmla="*/ 1060980 w 3284538"/>
                  <a:gd name="connsiteY28" fmla="*/ 1058863 h 1062038"/>
                  <a:gd name="connsiteX29" fmla="*/ 993246 w 3284538"/>
                  <a:gd name="connsiteY29" fmla="*/ 1056746 h 1062038"/>
                  <a:gd name="connsiteX30" fmla="*/ 671513 w 3284538"/>
                  <a:gd name="connsiteY30" fmla="*/ 603779 h 1062038"/>
                  <a:gd name="connsiteX31" fmla="*/ 101071 w 3284538"/>
                  <a:gd name="connsiteY31" fmla="*/ 869951 h 1062038"/>
                  <a:gd name="connsiteX32" fmla="*/ 80434 w 3284538"/>
                  <a:gd name="connsiteY32" fmla="*/ 1036109 h 1062038"/>
                  <a:gd name="connsiteX33" fmla="*/ 0 w 3284538"/>
                  <a:gd name="connsiteY33" fmla="*/ 1032933 h 1062038"/>
                  <a:gd name="connsiteX0" fmla="*/ 0 w 3284538"/>
                  <a:gd name="connsiteY0" fmla="*/ 1032933 h 1062038"/>
                  <a:gd name="connsiteX1" fmla="*/ 28045 w 3284538"/>
                  <a:gd name="connsiteY1" fmla="*/ 907521 h 1062038"/>
                  <a:gd name="connsiteX2" fmla="*/ 231775 w 3284538"/>
                  <a:gd name="connsiteY2" fmla="*/ 775759 h 1062038"/>
                  <a:gd name="connsiteX3" fmla="*/ 1802343 w 3284538"/>
                  <a:gd name="connsiteY3" fmla="*/ 2646 h 1062038"/>
                  <a:gd name="connsiteX4" fmla="*/ 1890184 w 3284538"/>
                  <a:gd name="connsiteY4" fmla="*/ 2646 h 1062038"/>
                  <a:gd name="connsiteX5" fmla="*/ 1594380 w 3284538"/>
                  <a:gd name="connsiteY5" fmla="*/ 142346 h 1062038"/>
                  <a:gd name="connsiteX6" fmla="*/ 2345796 w 3284538"/>
                  <a:gd name="connsiteY6" fmla="*/ 3175 h 1062038"/>
                  <a:gd name="connsiteX7" fmla="*/ 2515130 w 3284538"/>
                  <a:gd name="connsiteY7" fmla="*/ 0 h 1062038"/>
                  <a:gd name="connsiteX8" fmla="*/ 1911880 w 3284538"/>
                  <a:gd name="connsiteY8" fmla="*/ 125413 h 1062038"/>
                  <a:gd name="connsiteX9" fmla="*/ 3284538 w 3284538"/>
                  <a:gd name="connsiteY9" fmla="*/ 92075 h 1062038"/>
                  <a:gd name="connsiteX10" fmla="*/ 3214159 w 3284538"/>
                  <a:gd name="connsiteY10" fmla="*/ 133351 h 1062038"/>
                  <a:gd name="connsiteX11" fmla="*/ 2853267 w 3284538"/>
                  <a:gd name="connsiteY11" fmla="*/ 140229 h 1062038"/>
                  <a:gd name="connsiteX12" fmla="*/ 2866496 w 3284538"/>
                  <a:gd name="connsiteY12" fmla="*/ 351896 h 1062038"/>
                  <a:gd name="connsiteX13" fmla="*/ 2814638 w 3284538"/>
                  <a:gd name="connsiteY13" fmla="*/ 373592 h 1062038"/>
                  <a:gd name="connsiteX14" fmla="*/ 2792413 w 3284538"/>
                  <a:gd name="connsiteY14" fmla="*/ 146579 h 1062038"/>
                  <a:gd name="connsiteX15" fmla="*/ 2374900 w 3284538"/>
                  <a:gd name="connsiteY15" fmla="*/ 159279 h 1062038"/>
                  <a:gd name="connsiteX16" fmla="*/ 2419880 w 3284538"/>
                  <a:gd name="connsiteY16" fmla="*/ 582613 h 1062038"/>
                  <a:gd name="connsiteX17" fmla="*/ 2369080 w 3284538"/>
                  <a:gd name="connsiteY17" fmla="*/ 616479 h 1062038"/>
                  <a:gd name="connsiteX18" fmla="*/ 2317750 w 3284538"/>
                  <a:gd name="connsiteY18" fmla="*/ 160866 h 1062038"/>
                  <a:gd name="connsiteX19" fmla="*/ 1839913 w 3284538"/>
                  <a:gd name="connsiteY19" fmla="*/ 171979 h 1062038"/>
                  <a:gd name="connsiteX20" fmla="*/ 1577446 w 3284538"/>
                  <a:gd name="connsiteY20" fmla="*/ 214313 h 1062038"/>
                  <a:gd name="connsiteX21" fmla="*/ 1882246 w 3284538"/>
                  <a:gd name="connsiteY21" fmla="*/ 544513 h 1062038"/>
                  <a:gd name="connsiteX22" fmla="*/ 1367896 w 3284538"/>
                  <a:gd name="connsiteY22" fmla="*/ 1062038 h 1062038"/>
                  <a:gd name="connsiteX23" fmla="*/ 1262593 w 3284538"/>
                  <a:gd name="connsiteY23" fmla="*/ 1059921 h 1062038"/>
                  <a:gd name="connsiteX24" fmla="*/ 1784880 w 3284538"/>
                  <a:gd name="connsiteY24" fmla="*/ 548746 h 1062038"/>
                  <a:gd name="connsiteX25" fmla="*/ 1511300 w 3284538"/>
                  <a:gd name="connsiteY25" fmla="*/ 233891 h 1062038"/>
                  <a:gd name="connsiteX26" fmla="*/ 1441451 w 3284538"/>
                  <a:gd name="connsiteY26" fmla="*/ 233363 h 1062038"/>
                  <a:gd name="connsiteX27" fmla="*/ 709613 w 3284538"/>
                  <a:gd name="connsiteY27" fmla="*/ 578379 h 1062038"/>
                  <a:gd name="connsiteX28" fmla="*/ 1060980 w 3284538"/>
                  <a:gd name="connsiteY28" fmla="*/ 1058863 h 1062038"/>
                  <a:gd name="connsiteX29" fmla="*/ 993246 w 3284538"/>
                  <a:gd name="connsiteY29" fmla="*/ 1056746 h 1062038"/>
                  <a:gd name="connsiteX30" fmla="*/ 671513 w 3284538"/>
                  <a:gd name="connsiteY30" fmla="*/ 603779 h 1062038"/>
                  <a:gd name="connsiteX31" fmla="*/ 115359 w 3284538"/>
                  <a:gd name="connsiteY31" fmla="*/ 885826 h 1062038"/>
                  <a:gd name="connsiteX32" fmla="*/ 80434 w 3284538"/>
                  <a:gd name="connsiteY32" fmla="*/ 1036109 h 1062038"/>
                  <a:gd name="connsiteX33" fmla="*/ 0 w 3284538"/>
                  <a:gd name="connsiteY33" fmla="*/ 1032933 h 1062038"/>
                  <a:gd name="connsiteX0" fmla="*/ 0 w 3284538"/>
                  <a:gd name="connsiteY0" fmla="*/ 1032933 h 1062038"/>
                  <a:gd name="connsiteX1" fmla="*/ 28045 w 3284538"/>
                  <a:gd name="connsiteY1" fmla="*/ 907521 h 1062038"/>
                  <a:gd name="connsiteX2" fmla="*/ 231775 w 3284538"/>
                  <a:gd name="connsiteY2" fmla="*/ 775759 h 1062038"/>
                  <a:gd name="connsiteX3" fmla="*/ 1802343 w 3284538"/>
                  <a:gd name="connsiteY3" fmla="*/ 2646 h 1062038"/>
                  <a:gd name="connsiteX4" fmla="*/ 1890184 w 3284538"/>
                  <a:gd name="connsiteY4" fmla="*/ 2646 h 1062038"/>
                  <a:gd name="connsiteX5" fmla="*/ 1594380 w 3284538"/>
                  <a:gd name="connsiteY5" fmla="*/ 142346 h 1062038"/>
                  <a:gd name="connsiteX6" fmla="*/ 2345796 w 3284538"/>
                  <a:gd name="connsiteY6" fmla="*/ 3175 h 1062038"/>
                  <a:gd name="connsiteX7" fmla="*/ 2515130 w 3284538"/>
                  <a:gd name="connsiteY7" fmla="*/ 0 h 1062038"/>
                  <a:gd name="connsiteX8" fmla="*/ 1911880 w 3284538"/>
                  <a:gd name="connsiteY8" fmla="*/ 125413 h 1062038"/>
                  <a:gd name="connsiteX9" fmla="*/ 3284538 w 3284538"/>
                  <a:gd name="connsiteY9" fmla="*/ 92075 h 1062038"/>
                  <a:gd name="connsiteX10" fmla="*/ 3214159 w 3284538"/>
                  <a:gd name="connsiteY10" fmla="*/ 133351 h 1062038"/>
                  <a:gd name="connsiteX11" fmla="*/ 2853267 w 3284538"/>
                  <a:gd name="connsiteY11" fmla="*/ 140229 h 1062038"/>
                  <a:gd name="connsiteX12" fmla="*/ 2866496 w 3284538"/>
                  <a:gd name="connsiteY12" fmla="*/ 351896 h 1062038"/>
                  <a:gd name="connsiteX13" fmla="*/ 2814638 w 3284538"/>
                  <a:gd name="connsiteY13" fmla="*/ 373592 h 1062038"/>
                  <a:gd name="connsiteX14" fmla="*/ 2792413 w 3284538"/>
                  <a:gd name="connsiteY14" fmla="*/ 146579 h 1062038"/>
                  <a:gd name="connsiteX15" fmla="*/ 2374900 w 3284538"/>
                  <a:gd name="connsiteY15" fmla="*/ 159279 h 1062038"/>
                  <a:gd name="connsiteX16" fmla="*/ 2419880 w 3284538"/>
                  <a:gd name="connsiteY16" fmla="*/ 582613 h 1062038"/>
                  <a:gd name="connsiteX17" fmla="*/ 2369080 w 3284538"/>
                  <a:gd name="connsiteY17" fmla="*/ 616479 h 1062038"/>
                  <a:gd name="connsiteX18" fmla="*/ 2317750 w 3284538"/>
                  <a:gd name="connsiteY18" fmla="*/ 160866 h 1062038"/>
                  <a:gd name="connsiteX19" fmla="*/ 1839913 w 3284538"/>
                  <a:gd name="connsiteY19" fmla="*/ 171979 h 1062038"/>
                  <a:gd name="connsiteX20" fmla="*/ 1577446 w 3284538"/>
                  <a:gd name="connsiteY20" fmla="*/ 214313 h 1062038"/>
                  <a:gd name="connsiteX21" fmla="*/ 1882246 w 3284538"/>
                  <a:gd name="connsiteY21" fmla="*/ 544513 h 1062038"/>
                  <a:gd name="connsiteX22" fmla="*/ 1367896 w 3284538"/>
                  <a:gd name="connsiteY22" fmla="*/ 1062038 h 1062038"/>
                  <a:gd name="connsiteX23" fmla="*/ 1262593 w 3284538"/>
                  <a:gd name="connsiteY23" fmla="*/ 1059921 h 1062038"/>
                  <a:gd name="connsiteX24" fmla="*/ 1784880 w 3284538"/>
                  <a:gd name="connsiteY24" fmla="*/ 548746 h 1062038"/>
                  <a:gd name="connsiteX25" fmla="*/ 1511300 w 3284538"/>
                  <a:gd name="connsiteY25" fmla="*/ 233891 h 1062038"/>
                  <a:gd name="connsiteX26" fmla="*/ 1441451 w 3284538"/>
                  <a:gd name="connsiteY26" fmla="*/ 233363 h 1062038"/>
                  <a:gd name="connsiteX27" fmla="*/ 709613 w 3284538"/>
                  <a:gd name="connsiteY27" fmla="*/ 578379 h 1062038"/>
                  <a:gd name="connsiteX28" fmla="*/ 1060980 w 3284538"/>
                  <a:gd name="connsiteY28" fmla="*/ 1058863 h 1062038"/>
                  <a:gd name="connsiteX29" fmla="*/ 972608 w 3284538"/>
                  <a:gd name="connsiteY29" fmla="*/ 1032934 h 1062038"/>
                  <a:gd name="connsiteX30" fmla="*/ 671513 w 3284538"/>
                  <a:gd name="connsiteY30" fmla="*/ 603779 h 1062038"/>
                  <a:gd name="connsiteX31" fmla="*/ 115359 w 3284538"/>
                  <a:gd name="connsiteY31" fmla="*/ 885826 h 1062038"/>
                  <a:gd name="connsiteX32" fmla="*/ 80434 w 3284538"/>
                  <a:gd name="connsiteY32" fmla="*/ 1036109 h 1062038"/>
                  <a:gd name="connsiteX33" fmla="*/ 0 w 3284538"/>
                  <a:gd name="connsiteY33" fmla="*/ 1032933 h 1062038"/>
                  <a:gd name="connsiteX0" fmla="*/ 0 w 3284538"/>
                  <a:gd name="connsiteY0" fmla="*/ 1032933 h 1062038"/>
                  <a:gd name="connsiteX1" fmla="*/ 28045 w 3284538"/>
                  <a:gd name="connsiteY1" fmla="*/ 907521 h 1062038"/>
                  <a:gd name="connsiteX2" fmla="*/ 231775 w 3284538"/>
                  <a:gd name="connsiteY2" fmla="*/ 775759 h 1062038"/>
                  <a:gd name="connsiteX3" fmla="*/ 1802343 w 3284538"/>
                  <a:gd name="connsiteY3" fmla="*/ 2646 h 1062038"/>
                  <a:gd name="connsiteX4" fmla="*/ 1890184 w 3284538"/>
                  <a:gd name="connsiteY4" fmla="*/ 2646 h 1062038"/>
                  <a:gd name="connsiteX5" fmla="*/ 1594380 w 3284538"/>
                  <a:gd name="connsiteY5" fmla="*/ 142346 h 1062038"/>
                  <a:gd name="connsiteX6" fmla="*/ 2345796 w 3284538"/>
                  <a:gd name="connsiteY6" fmla="*/ 3175 h 1062038"/>
                  <a:gd name="connsiteX7" fmla="*/ 2515130 w 3284538"/>
                  <a:gd name="connsiteY7" fmla="*/ 0 h 1062038"/>
                  <a:gd name="connsiteX8" fmla="*/ 1911880 w 3284538"/>
                  <a:gd name="connsiteY8" fmla="*/ 125413 h 1062038"/>
                  <a:gd name="connsiteX9" fmla="*/ 3284538 w 3284538"/>
                  <a:gd name="connsiteY9" fmla="*/ 92075 h 1062038"/>
                  <a:gd name="connsiteX10" fmla="*/ 3214159 w 3284538"/>
                  <a:gd name="connsiteY10" fmla="*/ 133351 h 1062038"/>
                  <a:gd name="connsiteX11" fmla="*/ 2853267 w 3284538"/>
                  <a:gd name="connsiteY11" fmla="*/ 140229 h 1062038"/>
                  <a:gd name="connsiteX12" fmla="*/ 2866496 w 3284538"/>
                  <a:gd name="connsiteY12" fmla="*/ 351896 h 1062038"/>
                  <a:gd name="connsiteX13" fmla="*/ 2814638 w 3284538"/>
                  <a:gd name="connsiteY13" fmla="*/ 373592 h 1062038"/>
                  <a:gd name="connsiteX14" fmla="*/ 2792413 w 3284538"/>
                  <a:gd name="connsiteY14" fmla="*/ 146579 h 1062038"/>
                  <a:gd name="connsiteX15" fmla="*/ 2374900 w 3284538"/>
                  <a:gd name="connsiteY15" fmla="*/ 159279 h 1062038"/>
                  <a:gd name="connsiteX16" fmla="*/ 2419880 w 3284538"/>
                  <a:gd name="connsiteY16" fmla="*/ 582613 h 1062038"/>
                  <a:gd name="connsiteX17" fmla="*/ 2369080 w 3284538"/>
                  <a:gd name="connsiteY17" fmla="*/ 616479 h 1062038"/>
                  <a:gd name="connsiteX18" fmla="*/ 2317750 w 3284538"/>
                  <a:gd name="connsiteY18" fmla="*/ 160866 h 1062038"/>
                  <a:gd name="connsiteX19" fmla="*/ 1839913 w 3284538"/>
                  <a:gd name="connsiteY19" fmla="*/ 171979 h 1062038"/>
                  <a:gd name="connsiteX20" fmla="*/ 1577446 w 3284538"/>
                  <a:gd name="connsiteY20" fmla="*/ 214313 h 1062038"/>
                  <a:gd name="connsiteX21" fmla="*/ 1882246 w 3284538"/>
                  <a:gd name="connsiteY21" fmla="*/ 544513 h 1062038"/>
                  <a:gd name="connsiteX22" fmla="*/ 1367896 w 3284538"/>
                  <a:gd name="connsiteY22" fmla="*/ 1062038 h 1062038"/>
                  <a:gd name="connsiteX23" fmla="*/ 1262593 w 3284538"/>
                  <a:gd name="connsiteY23" fmla="*/ 1059921 h 1062038"/>
                  <a:gd name="connsiteX24" fmla="*/ 1784880 w 3284538"/>
                  <a:gd name="connsiteY24" fmla="*/ 548746 h 1062038"/>
                  <a:gd name="connsiteX25" fmla="*/ 1511300 w 3284538"/>
                  <a:gd name="connsiteY25" fmla="*/ 233891 h 1062038"/>
                  <a:gd name="connsiteX26" fmla="*/ 1441451 w 3284538"/>
                  <a:gd name="connsiteY26" fmla="*/ 233363 h 1062038"/>
                  <a:gd name="connsiteX27" fmla="*/ 709613 w 3284538"/>
                  <a:gd name="connsiteY27" fmla="*/ 578379 h 1062038"/>
                  <a:gd name="connsiteX28" fmla="*/ 1049867 w 3284538"/>
                  <a:gd name="connsiteY28" fmla="*/ 1030288 h 1062038"/>
                  <a:gd name="connsiteX29" fmla="*/ 972608 w 3284538"/>
                  <a:gd name="connsiteY29" fmla="*/ 1032934 h 1062038"/>
                  <a:gd name="connsiteX30" fmla="*/ 671513 w 3284538"/>
                  <a:gd name="connsiteY30" fmla="*/ 603779 h 1062038"/>
                  <a:gd name="connsiteX31" fmla="*/ 115359 w 3284538"/>
                  <a:gd name="connsiteY31" fmla="*/ 885826 h 1062038"/>
                  <a:gd name="connsiteX32" fmla="*/ 80434 w 3284538"/>
                  <a:gd name="connsiteY32" fmla="*/ 1036109 h 1062038"/>
                  <a:gd name="connsiteX33" fmla="*/ 0 w 3284538"/>
                  <a:gd name="connsiteY33" fmla="*/ 1032933 h 1062038"/>
                  <a:gd name="connsiteX0" fmla="*/ 0 w 3284538"/>
                  <a:gd name="connsiteY0" fmla="*/ 1032933 h 1062038"/>
                  <a:gd name="connsiteX1" fmla="*/ 28045 w 3284538"/>
                  <a:gd name="connsiteY1" fmla="*/ 907521 h 1062038"/>
                  <a:gd name="connsiteX2" fmla="*/ 231775 w 3284538"/>
                  <a:gd name="connsiteY2" fmla="*/ 775759 h 1062038"/>
                  <a:gd name="connsiteX3" fmla="*/ 1802343 w 3284538"/>
                  <a:gd name="connsiteY3" fmla="*/ 2646 h 1062038"/>
                  <a:gd name="connsiteX4" fmla="*/ 1890184 w 3284538"/>
                  <a:gd name="connsiteY4" fmla="*/ 2646 h 1062038"/>
                  <a:gd name="connsiteX5" fmla="*/ 1594380 w 3284538"/>
                  <a:gd name="connsiteY5" fmla="*/ 142346 h 1062038"/>
                  <a:gd name="connsiteX6" fmla="*/ 2345796 w 3284538"/>
                  <a:gd name="connsiteY6" fmla="*/ 3175 h 1062038"/>
                  <a:gd name="connsiteX7" fmla="*/ 2515130 w 3284538"/>
                  <a:gd name="connsiteY7" fmla="*/ 0 h 1062038"/>
                  <a:gd name="connsiteX8" fmla="*/ 1911880 w 3284538"/>
                  <a:gd name="connsiteY8" fmla="*/ 125413 h 1062038"/>
                  <a:gd name="connsiteX9" fmla="*/ 3284538 w 3284538"/>
                  <a:gd name="connsiteY9" fmla="*/ 92075 h 1062038"/>
                  <a:gd name="connsiteX10" fmla="*/ 3214159 w 3284538"/>
                  <a:gd name="connsiteY10" fmla="*/ 133351 h 1062038"/>
                  <a:gd name="connsiteX11" fmla="*/ 2853267 w 3284538"/>
                  <a:gd name="connsiteY11" fmla="*/ 140229 h 1062038"/>
                  <a:gd name="connsiteX12" fmla="*/ 2866496 w 3284538"/>
                  <a:gd name="connsiteY12" fmla="*/ 351896 h 1062038"/>
                  <a:gd name="connsiteX13" fmla="*/ 2814638 w 3284538"/>
                  <a:gd name="connsiteY13" fmla="*/ 373592 h 1062038"/>
                  <a:gd name="connsiteX14" fmla="*/ 2792413 w 3284538"/>
                  <a:gd name="connsiteY14" fmla="*/ 146579 h 1062038"/>
                  <a:gd name="connsiteX15" fmla="*/ 2374900 w 3284538"/>
                  <a:gd name="connsiteY15" fmla="*/ 159279 h 1062038"/>
                  <a:gd name="connsiteX16" fmla="*/ 2419880 w 3284538"/>
                  <a:gd name="connsiteY16" fmla="*/ 582613 h 1062038"/>
                  <a:gd name="connsiteX17" fmla="*/ 2369080 w 3284538"/>
                  <a:gd name="connsiteY17" fmla="*/ 616479 h 1062038"/>
                  <a:gd name="connsiteX18" fmla="*/ 2317750 w 3284538"/>
                  <a:gd name="connsiteY18" fmla="*/ 160866 h 1062038"/>
                  <a:gd name="connsiteX19" fmla="*/ 1839913 w 3284538"/>
                  <a:gd name="connsiteY19" fmla="*/ 171979 h 1062038"/>
                  <a:gd name="connsiteX20" fmla="*/ 1577446 w 3284538"/>
                  <a:gd name="connsiteY20" fmla="*/ 214313 h 1062038"/>
                  <a:gd name="connsiteX21" fmla="*/ 1882246 w 3284538"/>
                  <a:gd name="connsiteY21" fmla="*/ 544513 h 1062038"/>
                  <a:gd name="connsiteX22" fmla="*/ 1367896 w 3284538"/>
                  <a:gd name="connsiteY22" fmla="*/ 1062038 h 1062038"/>
                  <a:gd name="connsiteX23" fmla="*/ 1272118 w 3284538"/>
                  <a:gd name="connsiteY23" fmla="*/ 1037696 h 1062038"/>
                  <a:gd name="connsiteX24" fmla="*/ 1784880 w 3284538"/>
                  <a:gd name="connsiteY24" fmla="*/ 548746 h 1062038"/>
                  <a:gd name="connsiteX25" fmla="*/ 1511300 w 3284538"/>
                  <a:gd name="connsiteY25" fmla="*/ 233891 h 1062038"/>
                  <a:gd name="connsiteX26" fmla="*/ 1441451 w 3284538"/>
                  <a:gd name="connsiteY26" fmla="*/ 233363 h 1062038"/>
                  <a:gd name="connsiteX27" fmla="*/ 709613 w 3284538"/>
                  <a:gd name="connsiteY27" fmla="*/ 578379 h 1062038"/>
                  <a:gd name="connsiteX28" fmla="*/ 1049867 w 3284538"/>
                  <a:gd name="connsiteY28" fmla="*/ 1030288 h 1062038"/>
                  <a:gd name="connsiteX29" fmla="*/ 972608 w 3284538"/>
                  <a:gd name="connsiteY29" fmla="*/ 1032934 h 1062038"/>
                  <a:gd name="connsiteX30" fmla="*/ 671513 w 3284538"/>
                  <a:gd name="connsiteY30" fmla="*/ 603779 h 1062038"/>
                  <a:gd name="connsiteX31" fmla="*/ 115359 w 3284538"/>
                  <a:gd name="connsiteY31" fmla="*/ 885826 h 1062038"/>
                  <a:gd name="connsiteX32" fmla="*/ 80434 w 3284538"/>
                  <a:gd name="connsiteY32" fmla="*/ 1036109 h 1062038"/>
                  <a:gd name="connsiteX33" fmla="*/ 0 w 3284538"/>
                  <a:gd name="connsiteY33" fmla="*/ 1032933 h 1062038"/>
                  <a:gd name="connsiteX0" fmla="*/ 0 w 3284538"/>
                  <a:gd name="connsiteY0" fmla="*/ 1032933 h 1037696"/>
                  <a:gd name="connsiteX1" fmla="*/ 28045 w 3284538"/>
                  <a:gd name="connsiteY1" fmla="*/ 907521 h 1037696"/>
                  <a:gd name="connsiteX2" fmla="*/ 231775 w 3284538"/>
                  <a:gd name="connsiteY2" fmla="*/ 775759 h 1037696"/>
                  <a:gd name="connsiteX3" fmla="*/ 1802343 w 3284538"/>
                  <a:gd name="connsiteY3" fmla="*/ 2646 h 1037696"/>
                  <a:gd name="connsiteX4" fmla="*/ 1890184 w 3284538"/>
                  <a:gd name="connsiteY4" fmla="*/ 2646 h 1037696"/>
                  <a:gd name="connsiteX5" fmla="*/ 1594380 w 3284538"/>
                  <a:gd name="connsiteY5" fmla="*/ 142346 h 1037696"/>
                  <a:gd name="connsiteX6" fmla="*/ 2345796 w 3284538"/>
                  <a:gd name="connsiteY6" fmla="*/ 3175 h 1037696"/>
                  <a:gd name="connsiteX7" fmla="*/ 2515130 w 3284538"/>
                  <a:gd name="connsiteY7" fmla="*/ 0 h 1037696"/>
                  <a:gd name="connsiteX8" fmla="*/ 1911880 w 3284538"/>
                  <a:gd name="connsiteY8" fmla="*/ 125413 h 1037696"/>
                  <a:gd name="connsiteX9" fmla="*/ 3284538 w 3284538"/>
                  <a:gd name="connsiteY9" fmla="*/ 92075 h 1037696"/>
                  <a:gd name="connsiteX10" fmla="*/ 3214159 w 3284538"/>
                  <a:gd name="connsiteY10" fmla="*/ 133351 h 1037696"/>
                  <a:gd name="connsiteX11" fmla="*/ 2853267 w 3284538"/>
                  <a:gd name="connsiteY11" fmla="*/ 140229 h 1037696"/>
                  <a:gd name="connsiteX12" fmla="*/ 2866496 w 3284538"/>
                  <a:gd name="connsiteY12" fmla="*/ 351896 h 1037696"/>
                  <a:gd name="connsiteX13" fmla="*/ 2814638 w 3284538"/>
                  <a:gd name="connsiteY13" fmla="*/ 373592 h 1037696"/>
                  <a:gd name="connsiteX14" fmla="*/ 2792413 w 3284538"/>
                  <a:gd name="connsiteY14" fmla="*/ 146579 h 1037696"/>
                  <a:gd name="connsiteX15" fmla="*/ 2374900 w 3284538"/>
                  <a:gd name="connsiteY15" fmla="*/ 159279 h 1037696"/>
                  <a:gd name="connsiteX16" fmla="*/ 2419880 w 3284538"/>
                  <a:gd name="connsiteY16" fmla="*/ 582613 h 1037696"/>
                  <a:gd name="connsiteX17" fmla="*/ 2369080 w 3284538"/>
                  <a:gd name="connsiteY17" fmla="*/ 616479 h 1037696"/>
                  <a:gd name="connsiteX18" fmla="*/ 2317750 w 3284538"/>
                  <a:gd name="connsiteY18" fmla="*/ 160866 h 1037696"/>
                  <a:gd name="connsiteX19" fmla="*/ 1839913 w 3284538"/>
                  <a:gd name="connsiteY19" fmla="*/ 171979 h 1037696"/>
                  <a:gd name="connsiteX20" fmla="*/ 1577446 w 3284538"/>
                  <a:gd name="connsiteY20" fmla="*/ 214313 h 1037696"/>
                  <a:gd name="connsiteX21" fmla="*/ 1882246 w 3284538"/>
                  <a:gd name="connsiteY21" fmla="*/ 544513 h 1037696"/>
                  <a:gd name="connsiteX22" fmla="*/ 1388534 w 3284538"/>
                  <a:gd name="connsiteY22" fmla="*/ 1036638 h 1037696"/>
                  <a:gd name="connsiteX23" fmla="*/ 1272118 w 3284538"/>
                  <a:gd name="connsiteY23" fmla="*/ 1037696 h 1037696"/>
                  <a:gd name="connsiteX24" fmla="*/ 1784880 w 3284538"/>
                  <a:gd name="connsiteY24" fmla="*/ 548746 h 1037696"/>
                  <a:gd name="connsiteX25" fmla="*/ 1511300 w 3284538"/>
                  <a:gd name="connsiteY25" fmla="*/ 233891 h 1037696"/>
                  <a:gd name="connsiteX26" fmla="*/ 1441451 w 3284538"/>
                  <a:gd name="connsiteY26" fmla="*/ 233363 h 1037696"/>
                  <a:gd name="connsiteX27" fmla="*/ 709613 w 3284538"/>
                  <a:gd name="connsiteY27" fmla="*/ 578379 h 1037696"/>
                  <a:gd name="connsiteX28" fmla="*/ 1049867 w 3284538"/>
                  <a:gd name="connsiteY28" fmla="*/ 1030288 h 1037696"/>
                  <a:gd name="connsiteX29" fmla="*/ 972608 w 3284538"/>
                  <a:gd name="connsiteY29" fmla="*/ 1032934 h 1037696"/>
                  <a:gd name="connsiteX30" fmla="*/ 671513 w 3284538"/>
                  <a:gd name="connsiteY30" fmla="*/ 603779 h 1037696"/>
                  <a:gd name="connsiteX31" fmla="*/ 115359 w 3284538"/>
                  <a:gd name="connsiteY31" fmla="*/ 885826 h 1037696"/>
                  <a:gd name="connsiteX32" fmla="*/ 80434 w 3284538"/>
                  <a:gd name="connsiteY32" fmla="*/ 1036109 h 1037696"/>
                  <a:gd name="connsiteX33" fmla="*/ 0 w 3284538"/>
                  <a:gd name="connsiteY33" fmla="*/ 1032933 h 1037696"/>
                  <a:gd name="connsiteX0" fmla="*/ 0 w 3284538"/>
                  <a:gd name="connsiteY0" fmla="*/ 1032933 h 1037696"/>
                  <a:gd name="connsiteX1" fmla="*/ 28045 w 3284538"/>
                  <a:gd name="connsiteY1" fmla="*/ 907521 h 1037696"/>
                  <a:gd name="connsiteX2" fmla="*/ 231775 w 3284538"/>
                  <a:gd name="connsiteY2" fmla="*/ 775759 h 1037696"/>
                  <a:gd name="connsiteX3" fmla="*/ 1802343 w 3284538"/>
                  <a:gd name="connsiteY3" fmla="*/ 2646 h 1037696"/>
                  <a:gd name="connsiteX4" fmla="*/ 1890184 w 3284538"/>
                  <a:gd name="connsiteY4" fmla="*/ 2646 h 1037696"/>
                  <a:gd name="connsiteX5" fmla="*/ 1594380 w 3284538"/>
                  <a:gd name="connsiteY5" fmla="*/ 142346 h 1037696"/>
                  <a:gd name="connsiteX6" fmla="*/ 2345796 w 3284538"/>
                  <a:gd name="connsiteY6" fmla="*/ 3175 h 1037696"/>
                  <a:gd name="connsiteX7" fmla="*/ 2515130 w 3284538"/>
                  <a:gd name="connsiteY7" fmla="*/ 0 h 1037696"/>
                  <a:gd name="connsiteX8" fmla="*/ 1911880 w 3284538"/>
                  <a:gd name="connsiteY8" fmla="*/ 125413 h 1037696"/>
                  <a:gd name="connsiteX9" fmla="*/ 3284538 w 3284538"/>
                  <a:gd name="connsiteY9" fmla="*/ 92075 h 1037696"/>
                  <a:gd name="connsiteX10" fmla="*/ 3214159 w 3284538"/>
                  <a:gd name="connsiteY10" fmla="*/ 133351 h 1037696"/>
                  <a:gd name="connsiteX11" fmla="*/ 2853267 w 3284538"/>
                  <a:gd name="connsiteY11" fmla="*/ 140229 h 1037696"/>
                  <a:gd name="connsiteX12" fmla="*/ 2866496 w 3284538"/>
                  <a:gd name="connsiteY12" fmla="*/ 351896 h 1037696"/>
                  <a:gd name="connsiteX13" fmla="*/ 2814638 w 3284538"/>
                  <a:gd name="connsiteY13" fmla="*/ 373592 h 1037696"/>
                  <a:gd name="connsiteX14" fmla="*/ 2792413 w 3284538"/>
                  <a:gd name="connsiteY14" fmla="*/ 146579 h 1037696"/>
                  <a:gd name="connsiteX15" fmla="*/ 2374900 w 3284538"/>
                  <a:gd name="connsiteY15" fmla="*/ 159279 h 1037696"/>
                  <a:gd name="connsiteX16" fmla="*/ 2426230 w 3284538"/>
                  <a:gd name="connsiteY16" fmla="*/ 582613 h 1037696"/>
                  <a:gd name="connsiteX17" fmla="*/ 2369080 w 3284538"/>
                  <a:gd name="connsiteY17" fmla="*/ 616479 h 1037696"/>
                  <a:gd name="connsiteX18" fmla="*/ 2317750 w 3284538"/>
                  <a:gd name="connsiteY18" fmla="*/ 160866 h 1037696"/>
                  <a:gd name="connsiteX19" fmla="*/ 1839913 w 3284538"/>
                  <a:gd name="connsiteY19" fmla="*/ 171979 h 1037696"/>
                  <a:gd name="connsiteX20" fmla="*/ 1577446 w 3284538"/>
                  <a:gd name="connsiteY20" fmla="*/ 214313 h 1037696"/>
                  <a:gd name="connsiteX21" fmla="*/ 1882246 w 3284538"/>
                  <a:gd name="connsiteY21" fmla="*/ 544513 h 1037696"/>
                  <a:gd name="connsiteX22" fmla="*/ 1388534 w 3284538"/>
                  <a:gd name="connsiteY22" fmla="*/ 1036638 h 1037696"/>
                  <a:gd name="connsiteX23" fmla="*/ 1272118 w 3284538"/>
                  <a:gd name="connsiteY23" fmla="*/ 1037696 h 1037696"/>
                  <a:gd name="connsiteX24" fmla="*/ 1784880 w 3284538"/>
                  <a:gd name="connsiteY24" fmla="*/ 548746 h 1037696"/>
                  <a:gd name="connsiteX25" fmla="*/ 1511300 w 3284538"/>
                  <a:gd name="connsiteY25" fmla="*/ 233891 h 1037696"/>
                  <a:gd name="connsiteX26" fmla="*/ 1441451 w 3284538"/>
                  <a:gd name="connsiteY26" fmla="*/ 233363 h 1037696"/>
                  <a:gd name="connsiteX27" fmla="*/ 709613 w 3284538"/>
                  <a:gd name="connsiteY27" fmla="*/ 578379 h 1037696"/>
                  <a:gd name="connsiteX28" fmla="*/ 1049867 w 3284538"/>
                  <a:gd name="connsiteY28" fmla="*/ 1030288 h 1037696"/>
                  <a:gd name="connsiteX29" fmla="*/ 972608 w 3284538"/>
                  <a:gd name="connsiteY29" fmla="*/ 1032934 h 1037696"/>
                  <a:gd name="connsiteX30" fmla="*/ 671513 w 3284538"/>
                  <a:gd name="connsiteY30" fmla="*/ 603779 h 1037696"/>
                  <a:gd name="connsiteX31" fmla="*/ 115359 w 3284538"/>
                  <a:gd name="connsiteY31" fmla="*/ 885826 h 1037696"/>
                  <a:gd name="connsiteX32" fmla="*/ 80434 w 3284538"/>
                  <a:gd name="connsiteY32" fmla="*/ 1036109 h 1037696"/>
                  <a:gd name="connsiteX33" fmla="*/ 0 w 3284538"/>
                  <a:gd name="connsiteY33" fmla="*/ 1032933 h 1037696"/>
                  <a:gd name="connsiteX0" fmla="*/ 0 w 3284538"/>
                  <a:gd name="connsiteY0" fmla="*/ 1032933 h 1037696"/>
                  <a:gd name="connsiteX1" fmla="*/ 28045 w 3284538"/>
                  <a:gd name="connsiteY1" fmla="*/ 907521 h 1037696"/>
                  <a:gd name="connsiteX2" fmla="*/ 231775 w 3284538"/>
                  <a:gd name="connsiteY2" fmla="*/ 775759 h 1037696"/>
                  <a:gd name="connsiteX3" fmla="*/ 1802343 w 3284538"/>
                  <a:gd name="connsiteY3" fmla="*/ 2646 h 1037696"/>
                  <a:gd name="connsiteX4" fmla="*/ 1890184 w 3284538"/>
                  <a:gd name="connsiteY4" fmla="*/ 2646 h 1037696"/>
                  <a:gd name="connsiteX5" fmla="*/ 1594380 w 3284538"/>
                  <a:gd name="connsiteY5" fmla="*/ 142346 h 1037696"/>
                  <a:gd name="connsiteX6" fmla="*/ 2345796 w 3284538"/>
                  <a:gd name="connsiteY6" fmla="*/ 3175 h 1037696"/>
                  <a:gd name="connsiteX7" fmla="*/ 2515130 w 3284538"/>
                  <a:gd name="connsiteY7" fmla="*/ 0 h 1037696"/>
                  <a:gd name="connsiteX8" fmla="*/ 1911880 w 3284538"/>
                  <a:gd name="connsiteY8" fmla="*/ 125413 h 1037696"/>
                  <a:gd name="connsiteX9" fmla="*/ 3284538 w 3284538"/>
                  <a:gd name="connsiteY9" fmla="*/ 92075 h 1037696"/>
                  <a:gd name="connsiteX10" fmla="*/ 3214159 w 3284538"/>
                  <a:gd name="connsiteY10" fmla="*/ 133351 h 1037696"/>
                  <a:gd name="connsiteX11" fmla="*/ 2853267 w 3284538"/>
                  <a:gd name="connsiteY11" fmla="*/ 140229 h 1037696"/>
                  <a:gd name="connsiteX12" fmla="*/ 2866496 w 3284538"/>
                  <a:gd name="connsiteY12" fmla="*/ 351896 h 1037696"/>
                  <a:gd name="connsiteX13" fmla="*/ 2814638 w 3284538"/>
                  <a:gd name="connsiteY13" fmla="*/ 373592 h 1037696"/>
                  <a:gd name="connsiteX14" fmla="*/ 2792413 w 3284538"/>
                  <a:gd name="connsiteY14" fmla="*/ 146579 h 1037696"/>
                  <a:gd name="connsiteX15" fmla="*/ 2374900 w 3284538"/>
                  <a:gd name="connsiteY15" fmla="*/ 159279 h 1037696"/>
                  <a:gd name="connsiteX16" fmla="*/ 2426230 w 3284538"/>
                  <a:gd name="connsiteY16" fmla="*/ 582613 h 1037696"/>
                  <a:gd name="connsiteX17" fmla="*/ 2364318 w 3284538"/>
                  <a:gd name="connsiteY17" fmla="*/ 618066 h 1037696"/>
                  <a:gd name="connsiteX18" fmla="*/ 2317750 w 3284538"/>
                  <a:gd name="connsiteY18" fmla="*/ 160866 h 1037696"/>
                  <a:gd name="connsiteX19" fmla="*/ 1839913 w 3284538"/>
                  <a:gd name="connsiteY19" fmla="*/ 171979 h 1037696"/>
                  <a:gd name="connsiteX20" fmla="*/ 1577446 w 3284538"/>
                  <a:gd name="connsiteY20" fmla="*/ 214313 h 1037696"/>
                  <a:gd name="connsiteX21" fmla="*/ 1882246 w 3284538"/>
                  <a:gd name="connsiteY21" fmla="*/ 544513 h 1037696"/>
                  <a:gd name="connsiteX22" fmla="*/ 1388534 w 3284538"/>
                  <a:gd name="connsiteY22" fmla="*/ 1036638 h 1037696"/>
                  <a:gd name="connsiteX23" fmla="*/ 1272118 w 3284538"/>
                  <a:gd name="connsiteY23" fmla="*/ 1037696 h 1037696"/>
                  <a:gd name="connsiteX24" fmla="*/ 1784880 w 3284538"/>
                  <a:gd name="connsiteY24" fmla="*/ 548746 h 1037696"/>
                  <a:gd name="connsiteX25" fmla="*/ 1511300 w 3284538"/>
                  <a:gd name="connsiteY25" fmla="*/ 233891 h 1037696"/>
                  <a:gd name="connsiteX26" fmla="*/ 1441451 w 3284538"/>
                  <a:gd name="connsiteY26" fmla="*/ 233363 h 1037696"/>
                  <a:gd name="connsiteX27" fmla="*/ 709613 w 3284538"/>
                  <a:gd name="connsiteY27" fmla="*/ 578379 h 1037696"/>
                  <a:gd name="connsiteX28" fmla="*/ 1049867 w 3284538"/>
                  <a:gd name="connsiteY28" fmla="*/ 1030288 h 1037696"/>
                  <a:gd name="connsiteX29" fmla="*/ 972608 w 3284538"/>
                  <a:gd name="connsiteY29" fmla="*/ 1032934 h 1037696"/>
                  <a:gd name="connsiteX30" fmla="*/ 671513 w 3284538"/>
                  <a:gd name="connsiteY30" fmla="*/ 603779 h 1037696"/>
                  <a:gd name="connsiteX31" fmla="*/ 115359 w 3284538"/>
                  <a:gd name="connsiteY31" fmla="*/ 885826 h 1037696"/>
                  <a:gd name="connsiteX32" fmla="*/ 80434 w 3284538"/>
                  <a:gd name="connsiteY32" fmla="*/ 1036109 h 1037696"/>
                  <a:gd name="connsiteX33" fmla="*/ 0 w 3284538"/>
                  <a:gd name="connsiteY33" fmla="*/ 1032933 h 1037696"/>
                  <a:gd name="connsiteX0" fmla="*/ 0 w 3284538"/>
                  <a:gd name="connsiteY0" fmla="*/ 1032933 h 1037696"/>
                  <a:gd name="connsiteX1" fmla="*/ 28045 w 3284538"/>
                  <a:gd name="connsiteY1" fmla="*/ 907521 h 1037696"/>
                  <a:gd name="connsiteX2" fmla="*/ 231775 w 3284538"/>
                  <a:gd name="connsiteY2" fmla="*/ 775759 h 1037696"/>
                  <a:gd name="connsiteX3" fmla="*/ 1802343 w 3284538"/>
                  <a:gd name="connsiteY3" fmla="*/ 2646 h 1037696"/>
                  <a:gd name="connsiteX4" fmla="*/ 1890184 w 3284538"/>
                  <a:gd name="connsiteY4" fmla="*/ 2646 h 1037696"/>
                  <a:gd name="connsiteX5" fmla="*/ 1594380 w 3284538"/>
                  <a:gd name="connsiteY5" fmla="*/ 142346 h 1037696"/>
                  <a:gd name="connsiteX6" fmla="*/ 2345796 w 3284538"/>
                  <a:gd name="connsiteY6" fmla="*/ 3175 h 1037696"/>
                  <a:gd name="connsiteX7" fmla="*/ 2515130 w 3284538"/>
                  <a:gd name="connsiteY7" fmla="*/ 0 h 1037696"/>
                  <a:gd name="connsiteX8" fmla="*/ 1911880 w 3284538"/>
                  <a:gd name="connsiteY8" fmla="*/ 125413 h 1037696"/>
                  <a:gd name="connsiteX9" fmla="*/ 3284538 w 3284538"/>
                  <a:gd name="connsiteY9" fmla="*/ 92075 h 1037696"/>
                  <a:gd name="connsiteX10" fmla="*/ 3214159 w 3284538"/>
                  <a:gd name="connsiteY10" fmla="*/ 133351 h 1037696"/>
                  <a:gd name="connsiteX11" fmla="*/ 2853267 w 3284538"/>
                  <a:gd name="connsiteY11" fmla="*/ 140229 h 1037696"/>
                  <a:gd name="connsiteX12" fmla="*/ 2866496 w 3284538"/>
                  <a:gd name="connsiteY12" fmla="*/ 351896 h 1037696"/>
                  <a:gd name="connsiteX13" fmla="*/ 2808288 w 3284538"/>
                  <a:gd name="connsiteY13" fmla="*/ 354542 h 1037696"/>
                  <a:gd name="connsiteX14" fmla="*/ 2792413 w 3284538"/>
                  <a:gd name="connsiteY14" fmla="*/ 146579 h 1037696"/>
                  <a:gd name="connsiteX15" fmla="*/ 2374900 w 3284538"/>
                  <a:gd name="connsiteY15" fmla="*/ 159279 h 1037696"/>
                  <a:gd name="connsiteX16" fmla="*/ 2426230 w 3284538"/>
                  <a:gd name="connsiteY16" fmla="*/ 582613 h 1037696"/>
                  <a:gd name="connsiteX17" fmla="*/ 2364318 w 3284538"/>
                  <a:gd name="connsiteY17" fmla="*/ 618066 h 1037696"/>
                  <a:gd name="connsiteX18" fmla="*/ 2317750 w 3284538"/>
                  <a:gd name="connsiteY18" fmla="*/ 160866 h 1037696"/>
                  <a:gd name="connsiteX19" fmla="*/ 1839913 w 3284538"/>
                  <a:gd name="connsiteY19" fmla="*/ 171979 h 1037696"/>
                  <a:gd name="connsiteX20" fmla="*/ 1577446 w 3284538"/>
                  <a:gd name="connsiteY20" fmla="*/ 214313 h 1037696"/>
                  <a:gd name="connsiteX21" fmla="*/ 1882246 w 3284538"/>
                  <a:gd name="connsiteY21" fmla="*/ 544513 h 1037696"/>
                  <a:gd name="connsiteX22" fmla="*/ 1388534 w 3284538"/>
                  <a:gd name="connsiteY22" fmla="*/ 1036638 h 1037696"/>
                  <a:gd name="connsiteX23" fmla="*/ 1272118 w 3284538"/>
                  <a:gd name="connsiteY23" fmla="*/ 1037696 h 1037696"/>
                  <a:gd name="connsiteX24" fmla="*/ 1784880 w 3284538"/>
                  <a:gd name="connsiteY24" fmla="*/ 548746 h 1037696"/>
                  <a:gd name="connsiteX25" fmla="*/ 1511300 w 3284538"/>
                  <a:gd name="connsiteY25" fmla="*/ 233891 h 1037696"/>
                  <a:gd name="connsiteX26" fmla="*/ 1441451 w 3284538"/>
                  <a:gd name="connsiteY26" fmla="*/ 233363 h 1037696"/>
                  <a:gd name="connsiteX27" fmla="*/ 709613 w 3284538"/>
                  <a:gd name="connsiteY27" fmla="*/ 578379 h 1037696"/>
                  <a:gd name="connsiteX28" fmla="*/ 1049867 w 3284538"/>
                  <a:gd name="connsiteY28" fmla="*/ 1030288 h 1037696"/>
                  <a:gd name="connsiteX29" fmla="*/ 972608 w 3284538"/>
                  <a:gd name="connsiteY29" fmla="*/ 1032934 h 1037696"/>
                  <a:gd name="connsiteX30" fmla="*/ 671513 w 3284538"/>
                  <a:gd name="connsiteY30" fmla="*/ 603779 h 1037696"/>
                  <a:gd name="connsiteX31" fmla="*/ 115359 w 3284538"/>
                  <a:gd name="connsiteY31" fmla="*/ 885826 h 1037696"/>
                  <a:gd name="connsiteX32" fmla="*/ 80434 w 3284538"/>
                  <a:gd name="connsiteY32" fmla="*/ 1036109 h 1037696"/>
                  <a:gd name="connsiteX33" fmla="*/ 0 w 3284538"/>
                  <a:gd name="connsiteY33" fmla="*/ 1032933 h 1037696"/>
                  <a:gd name="connsiteX0" fmla="*/ 0 w 3284538"/>
                  <a:gd name="connsiteY0" fmla="*/ 1032933 h 1037696"/>
                  <a:gd name="connsiteX1" fmla="*/ 28045 w 3284538"/>
                  <a:gd name="connsiteY1" fmla="*/ 907521 h 1037696"/>
                  <a:gd name="connsiteX2" fmla="*/ 231775 w 3284538"/>
                  <a:gd name="connsiteY2" fmla="*/ 775759 h 1037696"/>
                  <a:gd name="connsiteX3" fmla="*/ 1802343 w 3284538"/>
                  <a:gd name="connsiteY3" fmla="*/ 2646 h 1037696"/>
                  <a:gd name="connsiteX4" fmla="*/ 1890184 w 3284538"/>
                  <a:gd name="connsiteY4" fmla="*/ 2646 h 1037696"/>
                  <a:gd name="connsiteX5" fmla="*/ 1594380 w 3284538"/>
                  <a:gd name="connsiteY5" fmla="*/ 142346 h 1037696"/>
                  <a:gd name="connsiteX6" fmla="*/ 2345796 w 3284538"/>
                  <a:gd name="connsiteY6" fmla="*/ 3175 h 1037696"/>
                  <a:gd name="connsiteX7" fmla="*/ 2515130 w 3284538"/>
                  <a:gd name="connsiteY7" fmla="*/ 0 h 1037696"/>
                  <a:gd name="connsiteX8" fmla="*/ 1911880 w 3284538"/>
                  <a:gd name="connsiteY8" fmla="*/ 125413 h 1037696"/>
                  <a:gd name="connsiteX9" fmla="*/ 3284538 w 3284538"/>
                  <a:gd name="connsiteY9" fmla="*/ 92075 h 1037696"/>
                  <a:gd name="connsiteX10" fmla="*/ 3214159 w 3284538"/>
                  <a:gd name="connsiteY10" fmla="*/ 133351 h 1037696"/>
                  <a:gd name="connsiteX11" fmla="*/ 2853267 w 3284538"/>
                  <a:gd name="connsiteY11" fmla="*/ 140229 h 1037696"/>
                  <a:gd name="connsiteX12" fmla="*/ 2866496 w 3284538"/>
                  <a:gd name="connsiteY12" fmla="*/ 313796 h 1037696"/>
                  <a:gd name="connsiteX13" fmla="*/ 2808288 w 3284538"/>
                  <a:gd name="connsiteY13" fmla="*/ 354542 h 1037696"/>
                  <a:gd name="connsiteX14" fmla="*/ 2792413 w 3284538"/>
                  <a:gd name="connsiteY14" fmla="*/ 146579 h 1037696"/>
                  <a:gd name="connsiteX15" fmla="*/ 2374900 w 3284538"/>
                  <a:gd name="connsiteY15" fmla="*/ 159279 h 1037696"/>
                  <a:gd name="connsiteX16" fmla="*/ 2426230 w 3284538"/>
                  <a:gd name="connsiteY16" fmla="*/ 582613 h 1037696"/>
                  <a:gd name="connsiteX17" fmla="*/ 2364318 w 3284538"/>
                  <a:gd name="connsiteY17" fmla="*/ 618066 h 1037696"/>
                  <a:gd name="connsiteX18" fmla="*/ 2317750 w 3284538"/>
                  <a:gd name="connsiteY18" fmla="*/ 160866 h 1037696"/>
                  <a:gd name="connsiteX19" fmla="*/ 1839913 w 3284538"/>
                  <a:gd name="connsiteY19" fmla="*/ 171979 h 1037696"/>
                  <a:gd name="connsiteX20" fmla="*/ 1577446 w 3284538"/>
                  <a:gd name="connsiteY20" fmla="*/ 214313 h 1037696"/>
                  <a:gd name="connsiteX21" fmla="*/ 1882246 w 3284538"/>
                  <a:gd name="connsiteY21" fmla="*/ 544513 h 1037696"/>
                  <a:gd name="connsiteX22" fmla="*/ 1388534 w 3284538"/>
                  <a:gd name="connsiteY22" fmla="*/ 1036638 h 1037696"/>
                  <a:gd name="connsiteX23" fmla="*/ 1272118 w 3284538"/>
                  <a:gd name="connsiteY23" fmla="*/ 1037696 h 1037696"/>
                  <a:gd name="connsiteX24" fmla="*/ 1784880 w 3284538"/>
                  <a:gd name="connsiteY24" fmla="*/ 548746 h 1037696"/>
                  <a:gd name="connsiteX25" fmla="*/ 1511300 w 3284538"/>
                  <a:gd name="connsiteY25" fmla="*/ 233891 h 1037696"/>
                  <a:gd name="connsiteX26" fmla="*/ 1441451 w 3284538"/>
                  <a:gd name="connsiteY26" fmla="*/ 233363 h 1037696"/>
                  <a:gd name="connsiteX27" fmla="*/ 709613 w 3284538"/>
                  <a:gd name="connsiteY27" fmla="*/ 578379 h 1037696"/>
                  <a:gd name="connsiteX28" fmla="*/ 1049867 w 3284538"/>
                  <a:gd name="connsiteY28" fmla="*/ 1030288 h 1037696"/>
                  <a:gd name="connsiteX29" fmla="*/ 972608 w 3284538"/>
                  <a:gd name="connsiteY29" fmla="*/ 1032934 h 1037696"/>
                  <a:gd name="connsiteX30" fmla="*/ 671513 w 3284538"/>
                  <a:gd name="connsiteY30" fmla="*/ 603779 h 1037696"/>
                  <a:gd name="connsiteX31" fmla="*/ 115359 w 3284538"/>
                  <a:gd name="connsiteY31" fmla="*/ 885826 h 1037696"/>
                  <a:gd name="connsiteX32" fmla="*/ 80434 w 3284538"/>
                  <a:gd name="connsiteY32" fmla="*/ 1036109 h 1037696"/>
                  <a:gd name="connsiteX33" fmla="*/ 0 w 3284538"/>
                  <a:gd name="connsiteY33" fmla="*/ 1032933 h 1037696"/>
                  <a:gd name="connsiteX0" fmla="*/ 0 w 3284538"/>
                  <a:gd name="connsiteY0" fmla="*/ 1032933 h 1037696"/>
                  <a:gd name="connsiteX1" fmla="*/ 28045 w 3284538"/>
                  <a:gd name="connsiteY1" fmla="*/ 907521 h 1037696"/>
                  <a:gd name="connsiteX2" fmla="*/ 231775 w 3284538"/>
                  <a:gd name="connsiteY2" fmla="*/ 775759 h 1037696"/>
                  <a:gd name="connsiteX3" fmla="*/ 1802343 w 3284538"/>
                  <a:gd name="connsiteY3" fmla="*/ 2646 h 1037696"/>
                  <a:gd name="connsiteX4" fmla="*/ 1890184 w 3284538"/>
                  <a:gd name="connsiteY4" fmla="*/ 2646 h 1037696"/>
                  <a:gd name="connsiteX5" fmla="*/ 1594380 w 3284538"/>
                  <a:gd name="connsiteY5" fmla="*/ 142346 h 1037696"/>
                  <a:gd name="connsiteX6" fmla="*/ 2345796 w 3284538"/>
                  <a:gd name="connsiteY6" fmla="*/ 3175 h 1037696"/>
                  <a:gd name="connsiteX7" fmla="*/ 2515130 w 3284538"/>
                  <a:gd name="connsiteY7" fmla="*/ 0 h 1037696"/>
                  <a:gd name="connsiteX8" fmla="*/ 1911880 w 3284538"/>
                  <a:gd name="connsiteY8" fmla="*/ 125413 h 1037696"/>
                  <a:gd name="connsiteX9" fmla="*/ 3284538 w 3284538"/>
                  <a:gd name="connsiteY9" fmla="*/ 92075 h 1037696"/>
                  <a:gd name="connsiteX10" fmla="*/ 3161771 w 3284538"/>
                  <a:gd name="connsiteY10" fmla="*/ 138114 h 1037696"/>
                  <a:gd name="connsiteX11" fmla="*/ 2853267 w 3284538"/>
                  <a:gd name="connsiteY11" fmla="*/ 140229 h 1037696"/>
                  <a:gd name="connsiteX12" fmla="*/ 2866496 w 3284538"/>
                  <a:gd name="connsiteY12" fmla="*/ 313796 h 1037696"/>
                  <a:gd name="connsiteX13" fmla="*/ 2808288 w 3284538"/>
                  <a:gd name="connsiteY13" fmla="*/ 354542 h 1037696"/>
                  <a:gd name="connsiteX14" fmla="*/ 2792413 w 3284538"/>
                  <a:gd name="connsiteY14" fmla="*/ 146579 h 1037696"/>
                  <a:gd name="connsiteX15" fmla="*/ 2374900 w 3284538"/>
                  <a:gd name="connsiteY15" fmla="*/ 159279 h 1037696"/>
                  <a:gd name="connsiteX16" fmla="*/ 2426230 w 3284538"/>
                  <a:gd name="connsiteY16" fmla="*/ 582613 h 1037696"/>
                  <a:gd name="connsiteX17" fmla="*/ 2364318 w 3284538"/>
                  <a:gd name="connsiteY17" fmla="*/ 618066 h 1037696"/>
                  <a:gd name="connsiteX18" fmla="*/ 2317750 w 3284538"/>
                  <a:gd name="connsiteY18" fmla="*/ 160866 h 1037696"/>
                  <a:gd name="connsiteX19" fmla="*/ 1839913 w 3284538"/>
                  <a:gd name="connsiteY19" fmla="*/ 171979 h 1037696"/>
                  <a:gd name="connsiteX20" fmla="*/ 1577446 w 3284538"/>
                  <a:gd name="connsiteY20" fmla="*/ 214313 h 1037696"/>
                  <a:gd name="connsiteX21" fmla="*/ 1882246 w 3284538"/>
                  <a:gd name="connsiteY21" fmla="*/ 544513 h 1037696"/>
                  <a:gd name="connsiteX22" fmla="*/ 1388534 w 3284538"/>
                  <a:gd name="connsiteY22" fmla="*/ 1036638 h 1037696"/>
                  <a:gd name="connsiteX23" fmla="*/ 1272118 w 3284538"/>
                  <a:gd name="connsiteY23" fmla="*/ 1037696 h 1037696"/>
                  <a:gd name="connsiteX24" fmla="*/ 1784880 w 3284538"/>
                  <a:gd name="connsiteY24" fmla="*/ 548746 h 1037696"/>
                  <a:gd name="connsiteX25" fmla="*/ 1511300 w 3284538"/>
                  <a:gd name="connsiteY25" fmla="*/ 233891 h 1037696"/>
                  <a:gd name="connsiteX26" fmla="*/ 1441451 w 3284538"/>
                  <a:gd name="connsiteY26" fmla="*/ 233363 h 1037696"/>
                  <a:gd name="connsiteX27" fmla="*/ 709613 w 3284538"/>
                  <a:gd name="connsiteY27" fmla="*/ 578379 h 1037696"/>
                  <a:gd name="connsiteX28" fmla="*/ 1049867 w 3284538"/>
                  <a:gd name="connsiteY28" fmla="*/ 1030288 h 1037696"/>
                  <a:gd name="connsiteX29" fmla="*/ 972608 w 3284538"/>
                  <a:gd name="connsiteY29" fmla="*/ 1032934 h 1037696"/>
                  <a:gd name="connsiteX30" fmla="*/ 671513 w 3284538"/>
                  <a:gd name="connsiteY30" fmla="*/ 603779 h 1037696"/>
                  <a:gd name="connsiteX31" fmla="*/ 115359 w 3284538"/>
                  <a:gd name="connsiteY31" fmla="*/ 885826 h 1037696"/>
                  <a:gd name="connsiteX32" fmla="*/ 80434 w 3284538"/>
                  <a:gd name="connsiteY32" fmla="*/ 1036109 h 1037696"/>
                  <a:gd name="connsiteX33" fmla="*/ 0 w 3284538"/>
                  <a:gd name="connsiteY33" fmla="*/ 1032933 h 1037696"/>
                  <a:gd name="connsiteX0" fmla="*/ 0 w 3230563"/>
                  <a:gd name="connsiteY0" fmla="*/ 1032933 h 1037696"/>
                  <a:gd name="connsiteX1" fmla="*/ 28045 w 3230563"/>
                  <a:gd name="connsiteY1" fmla="*/ 907521 h 1037696"/>
                  <a:gd name="connsiteX2" fmla="*/ 231775 w 3230563"/>
                  <a:gd name="connsiteY2" fmla="*/ 775759 h 1037696"/>
                  <a:gd name="connsiteX3" fmla="*/ 1802343 w 3230563"/>
                  <a:gd name="connsiteY3" fmla="*/ 2646 h 1037696"/>
                  <a:gd name="connsiteX4" fmla="*/ 1890184 w 3230563"/>
                  <a:gd name="connsiteY4" fmla="*/ 2646 h 1037696"/>
                  <a:gd name="connsiteX5" fmla="*/ 1594380 w 3230563"/>
                  <a:gd name="connsiteY5" fmla="*/ 142346 h 1037696"/>
                  <a:gd name="connsiteX6" fmla="*/ 2345796 w 3230563"/>
                  <a:gd name="connsiteY6" fmla="*/ 3175 h 1037696"/>
                  <a:gd name="connsiteX7" fmla="*/ 2515130 w 3230563"/>
                  <a:gd name="connsiteY7" fmla="*/ 0 h 1037696"/>
                  <a:gd name="connsiteX8" fmla="*/ 1911880 w 3230563"/>
                  <a:gd name="connsiteY8" fmla="*/ 125413 h 1037696"/>
                  <a:gd name="connsiteX9" fmla="*/ 3230563 w 3230563"/>
                  <a:gd name="connsiteY9" fmla="*/ 90487 h 1037696"/>
                  <a:gd name="connsiteX10" fmla="*/ 3161771 w 3230563"/>
                  <a:gd name="connsiteY10" fmla="*/ 138114 h 1037696"/>
                  <a:gd name="connsiteX11" fmla="*/ 2853267 w 3230563"/>
                  <a:gd name="connsiteY11" fmla="*/ 140229 h 1037696"/>
                  <a:gd name="connsiteX12" fmla="*/ 2866496 w 3230563"/>
                  <a:gd name="connsiteY12" fmla="*/ 313796 h 1037696"/>
                  <a:gd name="connsiteX13" fmla="*/ 2808288 w 3230563"/>
                  <a:gd name="connsiteY13" fmla="*/ 354542 h 1037696"/>
                  <a:gd name="connsiteX14" fmla="*/ 2792413 w 3230563"/>
                  <a:gd name="connsiteY14" fmla="*/ 146579 h 1037696"/>
                  <a:gd name="connsiteX15" fmla="*/ 2374900 w 3230563"/>
                  <a:gd name="connsiteY15" fmla="*/ 159279 h 1037696"/>
                  <a:gd name="connsiteX16" fmla="*/ 2426230 w 3230563"/>
                  <a:gd name="connsiteY16" fmla="*/ 582613 h 1037696"/>
                  <a:gd name="connsiteX17" fmla="*/ 2364318 w 3230563"/>
                  <a:gd name="connsiteY17" fmla="*/ 618066 h 1037696"/>
                  <a:gd name="connsiteX18" fmla="*/ 2317750 w 3230563"/>
                  <a:gd name="connsiteY18" fmla="*/ 160866 h 1037696"/>
                  <a:gd name="connsiteX19" fmla="*/ 1839913 w 3230563"/>
                  <a:gd name="connsiteY19" fmla="*/ 171979 h 1037696"/>
                  <a:gd name="connsiteX20" fmla="*/ 1577446 w 3230563"/>
                  <a:gd name="connsiteY20" fmla="*/ 214313 h 1037696"/>
                  <a:gd name="connsiteX21" fmla="*/ 1882246 w 3230563"/>
                  <a:gd name="connsiteY21" fmla="*/ 544513 h 1037696"/>
                  <a:gd name="connsiteX22" fmla="*/ 1388534 w 3230563"/>
                  <a:gd name="connsiteY22" fmla="*/ 1036638 h 1037696"/>
                  <a:gd name="connsiteX23" fmla="*/ 1272118 w 3230563"/>
                  <a:gd name="connsiteY23" fmla="*/ 1037696 h 1037696"/>
                  <a:gd name="connsiteX24" fmla="*/ 1784880 w 3230563"/>
                  <a:gd name="connsiteY24" fmla="*/ 548746 h 1037696"/>
                  <a:gd name="connsiteX25" fmla="*/ 1511300 w 3230563"/>
                  <a:gd name="connsiteY25" fmla="*/ 233891 h 1037696"/>
                  <a:gd name="connsiteX26" fmla="*/ 1441451 w 3230563"/>
                  <a:gd name="connsiteY26" fmla="*/ 233363 h 1037696"/>
                  <a:gd name="connsiteX27" fmla="*/ 709613 w 3230563"/>
                  <a:gd name="connsiteY27" fmla="*/ 578379 h 1037696"/>
                  <a:gd name="connsiteX28" fmla="*/ 1049867 w 3230563"/>
                  <a:gd name="connsiteY28" fmla="*/ 1030288 h 1037696"/>
                  <a:gd name="connsiteX29" fmla="*/ 972608 w 3230563"/>
                  <a:gd name="connsiteY29" fmla="*/ 1032934 h 1037696"/>
                  <a:gd name="connsiteX30" fmla="*/ 671513 w 3230563"/>
                  <a:gd name="connsiteY30" fmla="*/ 603779 h 1037696"/>
                  <a:gd name="connsiteX31" fmla="*/ 115359 w 3230563"/>
                  <a:gd name="connsiteY31" fmla="*/ 885826 h 1037696"/>
                  <a:gd name="connsiteX32" fmla="*/ 80434 w 3230563"/>
                  <a:gd name="connsiteY32" fmla="*/ 1036109 h 1037696"/>
                  <a:gd name="connsiteX33" fmla="*/ 0 w 3230563"/>
                  <a:gd name="connsiteY33" fmla="*/ 1032933 h 1037696"/>
                  <a:gd name="connsiteX0" fmla="*/ 0 w 3230563"/>
                  <a:gd name="connsiteY0" fmla="*/ 1030287 h 1035050"/>
                  <a:gd name="connsiteX1" fmla="*/ 28045 w 3230563"/>
                  <a:gd name="connsiteY1" fmla="*/ 904875 h 1035050"/>
                  <a:gd name="connsiteX2" fmla="*/ 231775 w 3230563"/>
                  <a:gd name="connsiteY2" fmla="*/ 773113 h 1035050"/>
                  <a:gd name="connsiteX3" fmla="*/ 1802343 w 3230563"/>
                  <a:gd name="connsiteY3" fmla="*/ 0 h 1035050"/>
                  <a:gd name="connsiteX4" fmla="*/ 1890184 w 3230563"/>
                  <a:gd name="connsiteY4" fmla="*/ 0 h 1035050"/>
                  <a:gd name="connsiteX5" fmla="*/ 1594380 w 3230563"/>
                  <a:gd name="connsiteY5" fmla="*/ 139700 h 1035050"/>
                  <a:gd name="connsiteX6" fmla="*/ 2345796 w 3230563"/>
                  <a:gd name="connsiteY6" fmla="*/ 529 h 1035050"/>
                  <a:gd name="connsiteX7" fmla="*/ 2357967 w 3230563"/>
                  <a:gd name="connsiteY7" fmla="*/ 32279 h 1035050"/>
                  <a:gd name="connsiteX8" fmla="*/ 1911880 w 3230563"/>
                  <a:gd name="connsiteY8" fmla="*/ 122767 h 1035050"/>
                  <a:gd name="connsiteX9" fmla="*/ 3230563 w 3230563"/>
                  <a:gd name="connsiteY9" fmla="*/ 87841 h 1035050"/>
                  <a:gd name="connsiteX10" fmla="*/ 3161771 w 3230563"/>
                  <a:gd name="connsiteY10" fmla="*/ 135468 h 1035050"/>
                  <a:gd name="connsiteX11" fmla="*/ 2853267 w 3230563"/>
                  <a:gd name="connsiteY11" fmla="*/ 137583 h 1035050"/>
                  <a:gd name="connsiteX12" fmla="*/ 2866496 w 3230563"/>
                  <a:gd name="connsiteY12" fmla="*/ 311150 h 1035050"/>
                  <a:gd name="connsiteX13" fmla="*/ 2808288 w 3230563"/>
                  <a:gd name="connsiteY13" fmla="*/ 351896 h 1035050"/>
                  <a:gd name="connsiteX14" fmla="*/ 2792413 w 3230563"/>
                  <a:gd name="connsiteY14" fmla="*/ 143933 h 1035050"/>
                  <a:gd name="connsiteX15" fmla="*/ 2374900 w 3230563"/>
                  <a:gd name="connsiteY15" fmla="*/ 156633 h 1035050"/>
                  <a:gd name="connsiteX16" fmla="*/ 2426230 w 3230563"/>
                  <a:gd name="connsiteY16" fmla="*/ 579967 h 1035050"/>
                  <a:gd name="connsiteX17" fmla="*/ 2364318 w 3230563"/>
                  <a:gd name="connsiteY17" fmla="*/ 615420 h 1035050"/>
                  <a:gd name="connsiteX18" fmla="*/ 2317750 w 3230563"/>
                  <a:gd name="connsiteY18" fmla="*/ 158220 h 1035050"/>
                  <a:gd name="connsiteX19" fmla="*/ 1839913 w 3230563"/>
                  <a:gd name="connsiteY19" fmla="*/ 169333 h 1035050"/>
                  <a:gd name="connsiteX20" fmla="*/ 1577446 w 3230563"/>
                  <a:gd name="connsiteY20" fmla="*/ 211667 h 1035050"/>
                  <a:gd name="connsiteX21" fmla="*/ 1882246 w 3230563"/>
                  <a:gd name="connsiteY21" fmla="*/ 541867 h 1035050"/>
                  <a:gd name="connsiteX22" fmla="*/ 1388534 w 3230563"/>
                  <a:gd name="connsiteY22" fmla="*/ 1033992 h 1035050"/>
                  <a:gd name="connsiteX23" fmla="*/ 1272118 w 3230563"/>
                  <a:gd name="connsiteY23" fmla="*/ 1035050 h 1035050"/>
                  <a:gd name="connsiteX24" fmla="*/ 1784880 w 3230563"/>
                  <a:gd name="connsiteY24" fmla="*/ 546100 h 1035050"/>
                  <a:gd name="connsiteX25" fmla="*/ 1511300 w 3230563"/>
                  <a:gd name="connsiteY25" fmla="*/ 231245 h 1035050"/>
                  <a:gd name="connsiteX26" fmla="*/ 1441451 w 3230563"/>
                  <a:gd name="connsiteY26" fmla="*/ 230717 h 1035050"/>
                  <a:gd name="connsiteX27" fmla="*/ 709613 w 3230563"/>
                  <a:gd name="connsiteY27" fmla="*/ 575733 h 1035050"/>
                  <a:gd name="connsiteX28" fmla="*/ 1049867 w 3230563"/>
                  <a:gd name="connsiteY28" fmla="*/ 1027642 h 1035050"/>
                  <a:gd name="connsiteX29" fmla="*/ 972608 w 3230563"/>
                  <a:gd name="connsiteY29" fmla="*/ 1030288 h 1035050"/>
                  <a:gd name="connsiteX30" fmla="*/ 671513 w 3230563"/>
                  <a:gd name="connsiteY30" fmla="*/ 601133 h 1035050"/>
                  <a:gd name="connsiteX31" fmla="*/ 115359 w 3230563"/>
                  <a:gd name="connsiteY31" fmla="*/ 883180 h 1035050"/>
                  <a:gd name="connsiteX32" fmla="*/ 80434 w 3230563"/>
                  <a:gd name="connsiteY32" fmla="*/ 1033463 h 1035050"/>
                  <a:gd name="connsiteX33" fmla="*/ 0 w 3230563"/>
                  <a:gd name="connsiteY33" fmla="*/ 1030287 h 1035050"/>
                  <a:gd name="connsiteX0" fmla="*/ 0 w 3230563"/>
                  <a:gd name="connsiteY0" fmla="*/ 1030287 h 1035050"/>
                  <a:gd name="connsiteX1" fmla="*/ 28045 w 3230563"/>
                  <a:gd name="connsiteY1" fmla="*/ 904875 h 1035050"/>
                  <a:gd name="connsiteX2" fmla="*/ 231775 w 3230563"/>
                  <a:gd name="connsiteY2" fmla="*/ 773113 h 1035050"/>
                  <a:gd name="connsiteX3" fmla="*/ 1802343 w 3230563"/>
                  <a:gd name="connsiteY3" fmla="*/ 0 h 1035050"/>
                  <a:gd name="connsiteX4" fmla="*/ 1890184 w 3230563"/>
                  <a:gd name="connsiteY4" fmla="*/ 0 h 1035050"/>
                  <a:gd name="connsiteX5" fmla="*/ 1594380 w 3230563"/>
                  <a:gd name="connsiteY5" fmla="*/ 139700 h 1035050"/>
                  <a:gd name="connsiteX6" fmla="*/ 2196571 w 3230563"/>
                  <a:gd name="connsiteY6" fmla="*/ 29104 h 1035050"/>
                  <a:gd name="connsiteX7" fmla="*/ 2357967 w 3230563"/>
                  <a:gd name="connsiteY7" fmla="*/ 32279 h 1035050"/>
                  <a:gd name="connsiteX8" fmla="*/ 1911880 w 3230563"/>
                  <a:gd name="connsiteY8" fmla="*/ 122767 h 1035050"/>
                  <a:gd name="connsiteX9" fmla="*/ 3230563 w 3230563"/>
                  <a:gd name="connsiteY9" fmla="*/ 87841 h 1035050"/>
                  <a:gd name="connsiteX10" fmla="*/ 3161771 w 3230563"/>
                  <a:gd name="connsiteY10" fmla="*/ 135468 h 1035050"/>
                  <a:gd name="connsiteX11" fmla="*/ 2853267 w 3230563"/>
                  <a:gd name="connsiteY11" fmla="*/ 137583 h 1035050"/>
                  <a:gd name="connsiteX12" fmla="*/ 2866496 w 3230563"/>
                  <a:gd name="connsiteY12" fmla="*/ 311150 h 1035050"/>
                  <a:gd name="connsiteX13" fmla="*/ 2808288 w 3230563"/>
                  <a:gd name="connsiteY13" fmla="*/ 351896 h 1035050"/>
                  <a:gd name="connsiteX14" fmla="*/ 2792413 w 3230563"/>
                  <a:gd name="connsiteY14" fmla="*/ 143933 h 1035050"/>
                  <a:gd name="connsiteX15" fmla="*/ 2374900 w 3230563"/>
                  <a:gd name="connsiteY15" fmla="*/ 156633 h 1035050"/>
                  <a:gd name="connsiteX16" fmla="*/ 2426230 w 3230563"/>
                  <a:gd name="connsiteY16" fmla="*/ 579967 h 1035050"/>
                  <a:gd name="connsiteX17" fmla="*/ 2364318 w 3230563"/>
                  <a:gd name="connsiteY17" fmla="*/ 615420 h 1035050"/>
                  <a:gd name="connsiteX18" fmla="*/ 2317750 w 3230563"/>
                  <a:gd name="connsiteY18" fmla="*/ 158220 h 1035050"/>
                  <a:gd name="connsiteX19" fmla="*/ 1839913 w 3230563"/>
                  <a:gd name="connsiteY19" fmla="*/ 169333 h 1035050"/>
                  <a:gd name="connsiteX20" fmla="*/ 1577446 w 3230563"/>
                  <a:gd name="connsiteY20" fmla="*/ 211667 h 1035050"/>
                  <a:gd name="connsiteX21" fmla="*/ 1882246 w 3230563"/>
                  <a:gd name="connsiteY21" fmla="*/ 541867 h 1035050"/>
                  <a:gd name="connsiteX22" fmla="*/ 1388534 w 3230563"/>
                  <a:gd name="connsiteY22" fmla="*/ 1033992 h 1035050"/>
                  <a:gd name="connsiteX23" fmla="*/ 1272118 w 3230563"/>
                  <a:gd name="connsiteY23" fmla="*/ 1035050 h 1035050"/>
                  <a:gd name="connsiteX24" fmla="*/ 1784880 w 3230563"/>
                  <a:gd name="connsiteY24" fmla="*/ 546100 h 1035050"/>
                  <a:gd name="connsiteX25" fmla="*/ 1511300 w 3230563"/>
                  <a:gd name="connsiteY25" fmla="*/ 231245 h 1035050"/>
                  <a:gd name="connsiteX26" fmla="*/ 1441451 w 3230563"/>
                  <a:gd name="connsiteY26" fmla="*/ 230717 h 1035050"/>
                  <a:gd name="connsiteX27" fmla="*/ 709613 w 3230563"/>
                  <a:gd name="connsiteY27" fmla="*/ 575733 h 1035050"/>
                  <a:gd name="connsiteX28" fmla="*/ 1049867 w 3230563"/>
                  <a:gd name="connsiteY28" fmla="*/ 1027642 h 1035050"/>
                  <a:gd name="connsiteX29" fmla="*/ 972608 w 3230563"/>
                  <a:gd name="connsiteY29" fmla="*/ 1030288 h 1035050"/>
                  <a:gd name="connsiteX30" fmla="*/ 671513 w 3230563"/>
                  <a:gd name="connsiteY30" fmla="*/ 601133 h 1035050"/>
                  <a:gd name="connsiteX31" fmla="*/ 115359 w 3230563"/>
                  <a:gd name="connsiteY31" fmla="*/ 883180 h 1035050"/>
                  <a:gd name="connsiteX32" fmla="*/ 80434 w 3230563"/>
                  <a:gd name="connsiteY32" fmla="*/ 1033463 h 1035050"/>
                  <a:gd name="connsiteX33" fmla="*/ 0 w 3230563"/>
                  <a:gd name="connsiteY33" fmla="*/ 1030287 h 1035050"/>
                  <a:gd name="connsiteX0" fmla="*/ 0 w 3230563"/>
                  <a:gd name="connsiteY0" fmla="*/ 1030287 h 1035050"/>
                  <a:gd name="connsiteX1" fmla="*/ 28045 w 3230563"/>
                  <a:gd name="connsiteY1" fmla="*/ 904875 h 1035050"/>
                  <a:gd name="connsiteX2" fmla="*/ 231775 w 3230563"/>
                  <a:gd name="connsiteY2" fmla="*/ 773113 h 1035050"/>
                  <a:gd name="connsiteX3" fmla="*/ 1802343 w 3230563"/>
                  <a:gd name="connsiteY3" fmla="*/ 0 h 1035050"/>
                  <a:gd name="connsiteX4" fmla="*/ 1890184 w 3230563"/>
                  <a:gd name="connsiteY4" fmla="*/ 0 h 1035050"/>
                  <a:gd name="connsiteX5" fmla="*/ 1594380 w 3230563"/>
                  <a:gd name="connsiteY5" fmla="*/ 139700 h 1035050"/>
                  <a:gd name="connsiteX6" fmla="*/ 2196571 w 3230563"/>
                  <a:gd name="connsiteY6" fmla="*/ 29104 h 1035050"/>
                  <a:gd name="connsiteX7" fmla="*/ 2318279 w 3230563"/>
                  <a:gd name="connsiteY7" fmla="*/ 25929 h 1035050"/>
                  <a:gd name="connsiteX8" fmla="*/ 1911880 w 3230563"/>
                  <a:gd name="connsiteY8" fmla="*/ 122767 h 1035050"/>
                  <a:gd name="connsiteX9" fmla="*/ 3230563 w 3230563"/>
                  <a:gd name="connsiteY9" fmla="*/ 87841 h 1035050"/>
                  <a:gd name="connsiteX10" fmla="*/ 3161771 w 3230563"/>
                  <a:gd name="connsiteY10" fmla="*/ 135468 h 1035050"/>
                  <a:gd name="connsiteX11" fmla="*/ 2853267 w 3230563"/>
                  <a:gd name="connsiteY11" fmla="*/ 137583 h 1035050"/>
                  <a:gd name="connsiteX12" fmla="*/ 2866496 w 3230563"/>
                  <a:gd name="connsiteY12" fmla="*/ 311150 h 1035050"/>
                  <a:gd name="connsiteX13" fmla="*/ 2808288 w 3230563"/>
                  <a:gd name="connsiteY13" fmla="*/ 351896 h 1035050"/>
                  <a:gd name="connsiteX14" fmla="*/ 2792413 w 3230563"/>
                  <a:gd name="connsiteY14" fmla="*/ 143933 h 1035050"/>
                  <a:gd name="connsiteX15" fmla="*/ 2374900 w 3230563"/>
                  <a:gd name="connsiteY15" fmla="*/ 156633 h 1035050"/>
                  <a:gd name="connsiteX16" fmla="*/ 2426230 w 3230563"/>
                  <a:gd name="connsiteY16" fmla="*/ 579967 h 1035050"/>
                  <a:gd name="connsiteX17" fmla="*/ 2364318 w 3230563"/>
                  <a:gd name="connsiteY17" fmla="*/ 615420 h 1035050"/>
                  <a:gd name="connsiteX18" fmla="*/ 2317750 w 3230563"/>
                  <a:gd name="connsiteY18" fmla="*/ 158220 h 1035050"/>
                  <a:gd name="connsiteX19" fmla="*/ 1839913 w 3230563"/>
                  <a:gd name="connsiteY19" fmla="*/ 169333 h 1035050"/>
                  <a:gd name="connsiteX20" fmla="*/ 1577446 w 3230563"/>
                  <a:gd name="connsiteY20" fmla="*/ 211667 h 1035050"/>
                  <a:gd name="connsiteX21" fmla="*/ 1882246 w 3230563"/>
                  <a:gd name="connsiteY21" fmla="*/ 541867 h 1035050"/>
                  <a:gd name="connsiteX22" fmla="*/ 1388534 w 3230563"/>
                  <a:gd name="connsiteY22" fmla="*/ 1033992 h 1035050"/>
                  <a:gd name="connsiteX23" fmla="*/ 1272118 w 3230563"/>
                  <a:gd name="connsiteY23" fmla="*/ 1035050 h 1035050"/>
                  <a:gd name="connsiteX24" fmla="*/ 1784880 w 3230563"/>
                  <a:gd name="connsiteY24" fmla="*/ 546100 h 1035050"/>
                  <a:gd name="connsiteX25" fmla="*/ 1511300 w 3230563"/>
                  <a:gd name="connsiteY25" fmla="*/ 231245 h 1035050"/>
                  <a:gd name="connsiteX26" fmla="*/ 1441451 w 3230563"/>
                  <a:gd name="connsiteY26" fmla="*/ 230717 h 1035050"/>
                  <a:gd name="connsiteX27" fmla="*/ 709613 w 3230563"/>
                  <a:gd name="connsiteY27" fmla="*/ 575733 h 1035050"/>
                  <a:gd name="connsiteX28" fmla="*/ 1049867 w 3230563"/>
                  <a:gd name="connsiteY28" fmla="*/ 1027642 h 1035050"/>
                  <a:gd name="connsiteX29" fmla="*/ 972608 w 3230563"/>
                  <a:gd name="connsiteY29" fmla="*/ 1030288 h 1035050"/>
                  <a:gd name="connsiteX30" fmla="*/ 671513 w 3230563"/>
                  <a:gd name="connsiteY30" fmla="*/ 601133 h 1035050"/>
                  <a:gd name="connsiteX31" fmla="*/ 115359 w 3230563"/>
                  <a:gd name="connsiteY31" fmla="*/ 883180 h 1035050"/>
                  <a:gd name="connsiteX32" fmla="*/ 80434 w 3230563"/>
                  <a:gd name="connsiteY32" fmla="*/ 1033463 h 1035050"/>
                  <a:gd name="connsiteX33" fmla="*/ 0 w 3230563"/>
                  <a:gd name="connsiteY33" fmla="*/ 1030287 h 1035050"/>
                  <a:gd name="connsiteX0" fmla="*/ 0 w 3230563"/>
                  <a:gd name="connsiteY0" fmla="*/ 1030287 h 1035050"/>
                  <a:gd name="connsiteX1" fmla="*/ 28045 w 3230563"/>
                  <a:gd name="connsiteY1" fmla="*/ 904875 h 1035050"/>
                  <a:gd name="connsiteX2" fmla="*/ 231775 w 3230563"/>
                  <a:gd name="connsiteY2" fmla="*/ 773113 h 1035050"/>
                  <a:gd name="connsiteX3" fmla="*/ 1802343 w 3230563"/>
                  <a:gd name="connsiteY3" fmla="*/ 0 h 1035050"/>
                  <a:gd name="connsiteX4" fmla="*/ 1890184 w 3230563"/>
                  <a:gd name="connsiteY4" fmla="*/ 0 h 1035050"/>
                  <a:gd name="connsiteX5" fmla="*/ 1594380 w 3230563"/>
                  <a:gd name="connsiteY5" fmla="*/ 139700 h 1035050"/>
                  <a:gd name="connsiteX6" fmla="*/ 2196571 w 3230563"/>
                  <a:gd name="connsiteY6" fmla="*/ 29104 h 1035050"/>
                  <a:gd name="connsiteX7" fmla="*/ 2335742 w 3230563"/>
                  <a:gd name="connsiteY7" fmla="*/ 27516 h 1035050"/>
                  <a:gd name="connsiteX8" fmla="*/ 1911880 w 3230563"/>
                  <a:gd name="connsiteY8" fmla="*/ 122767 h 1035050"/>
                  <a:gd name="connsiteX9" fmla="*/ 3230563 w 3230563"/>
                  <a:gd name="connsiteY9" fmla="*/ 87841 h 1035050"/>
                  <a:gd name="connsiteX10" fmla="*/ 3161771 w 3230563"/>
                  <a:gd name="connsiteY10" fmla="*/ 135468 h 1035050"/>
                  <a:gd name="connsiteX11" fmla="*/ 2853267 w 3230563"/>
                  <a:gd name="connsiteY11" fmla="*/ 137583 h 1035050"/>
                  <a:gd name="connsiteX12" fmla="*/ 2866496 w 3230563"/>
                  <a:gd name="connsiteY12" fmla="*/ 311150 h 1035050"/>
                  <a:gd name="connsiteX13" fmla="*/ 2808288 w 3230563"/>
                  <a:gd name="connsiteY13" fmla="*/ 351896 h 1035050"/>
                  <a:gd name="connsiteX14" fmla="*/ 2792413 w 3230563"/>
                  <a:gd name="connsiteY14" fmla="*/ 143933 h 1035050"/>
                  <a:gd name="connsiteX15" fmla="*/ 2374900 w 3230563"/>
                  <a:gd name="connsiteY15" fmla="*/ 156633 h 1035050"/>
                  <a:gd name="connsiteX16" fmla="*/ 2426230 w 3230563"/>
                  <a:gd name="connsiteY16" fmla="*/ 579967 h 1035050"/>
                  <a:gd name="connsiteX17" fmla="*/ 2364318 w 3230563"/>
                  <a:gd name="connsiteY17" fmla="*/ 615420 h 1035050"/>
                  <a:gd name="connsiteX18" fmla="*/ 2317750 w 3230563"/>
                  <a:gd name="connsiteY18" fmla="*/ 158220 h 1035050"/>
                  <a:gd name="connsiteX19" fmla="*/ 1839913 w 3230563"/>
                  <a:gd name="connsiteY19" fmla="*/ 169333 h 1035050"/>
                  <a:gd name="connsiteX20" fmla="*/ 1577446 w 3230563"/>
                  <a:gd name="connsiteY20" fmla="*/ 211667 h 1035050"/>
                  <a:gd name="connsiteX21" fmla="*/ 1882246 w 3230563"/>
                  <a:gd name="connsiteY21" fmla="*/ 541867 h 1035050"/>
                  <a:gd name="connsiteX22" fmla="*/ 1388534 w 3230563"/>
                  <a:gd name="connsiteY22" fmla="*/ 1033992 h 1035050"/>
                  <a:gd name="connsiteX23" fmla="*/ 1272118 w 3230563"/>
                  <a:gd name="connsiteY23" fmla="*/ 1035050 h 1035050"/>
                  <a:gd name="connsiteX24" fmla="*/ 1784880 w 3230563"/>
                  <a:gd name="connsiteY24" fmla="*/ 546100 h 1035050"/>
                  <a:gd name="connsiteX25" fmla="*/ 1511300 w 3230563"/>
                  <a:gd name="connsiteY25" fmla="*/ 231245 h 1035050"/>
                  <a:gd name="connsiteX26" fmla="*/ 1441451 w 3230563"/>
                  <a:gd name="connsiteY26" fmla="*/ 230717 h 1035050"/>
                  <a:gd name="connsiteX27" fmla="*/ 709613 w 3230563"/>
                  <a:gd name="connsiteY27" fmla="*/ 575733 h 1035050"/>
                  <a:gd name="connsiteX28" fmla="*/ 1049867 w 3230563"/>
                  <a:gd name="connsiteY28" fmla="*/ 1027642 h 1035050"/>
                  <a:gd name="connsiteX29" fmla="*/ 972608 w 3230563"/>
                  <a:gd name="connsiteY29" fmla="*/ 1030288 h 1035050"/>
                  <a:gd name="connsiteX30" fmla="*/ 671513 w 3230563"/>
                  <a:gd name="connsiteY30" fmla="*/ 601133 h 1035050"/>
                  <a:gd name="connsiteX31" fmla="*/ 115359 w 3230563"/>
                  <a:gd name="connsiteY31" fmla="*/ 883180 h 1035050"/>
                  <a:gd name="connsiteX32" fmla="*/ 80434 w 3230563"/>
                  <a:gd name="connsiteY32" fmla="*/ 1033463 h 1035050"/>
                  <a:gd name="connsiteX33" fmla="*/ 0 w 3230563"/>
                  <a:gd name="connsiteY33" fmla="*/ 1030287 h 1035050"/>
                  <a:gd name="connsiteX0" fmla="*/ 0 w 3230563"/>
                  <a:gd name="connsiteY0" fmla="*/ 1030287 h 1035050"/>
                  <a:gd name="connsiteX1" fmla="*/ 28045 w 3230563"/>
                  <a:gd name="connsiteY1" fmla="*/ 904875 h 1035050"/>
                  <a:gd name="connsiteX2" fmla="*/ 231775 w 3230563"/>
                  <a:gd name="connsiteY2" fmla="*/ 773113 h 1035050"/>
                  <a:gd name="connsiteX3" fmla="*/ 1802343 w 3230563"/>
                  <a:gd name="connsiteY3" fmla="*/ 0 h 1035050"/>
                  <a:gd name="connsiteX4" fmla="*/ 1836209 w 3230563"/>
                  <a:gd name="connsiteY4" fmla="*/ 36513 h 1035050"/>
                  <a:gd name="connsiteX5" fmla="*/ 1594380 w 3230563"/>
                  <a:gd name="connsiteY5" fmla="*/ 139700 h 1035050"/>
                  <a:gd name="connsiteX6" fmla="*/ 2196571 w 3230563"/>
                  <a:gd name="connsiteY6" fmla="*/ 29104 h 1035050"/>
                  <a:gd name="connsiteX7" fmla="*/ 2335742 w 3230563"/>
                  <a:gd name="connsiteY7" fmla="*/ 27516 h 1035050"/>
                  <a:gd name="connsiteX8" fmla="*/ 1911880 w 3230563"/>
                  <a:gd name="connsiteY8" fmla="*/ 122767 h 1035050"/>
                  <a:gd name="connsiteX9" fmla="*/ 3230563 w 3230563"/>
                  <a:gd name="connsiteY9" fmla="*/ 87841 h 1035050"/>
                  <a:gd name="connsiteX10" fmla="*/ 3161771 w 3230563"/>
                  <a:gd name="connsiteY10" fmla="*/ 135468 h 1035050"/>
                  <a:gd name="connsiteX11" fmla="*/ 2853267 w 3230563"/>
                  <a:gd name="connsiteY11" fmla="*/ 137583 h 1035050"/>
                  <a:gd name="connsiteX12" fmla="*/ 2866496 w 3230563"/>
                  <a:gd name="connsiteY12" fmla="*/ 311150 h 1035050"/>
                  <a:gd name="connsiteX13" fmla="*/ 2808288 w 3230563"/>
                  <a:gd name="connsiteY13" fmla="*/ 351896 h 1035050"/>
                  <a:gd name="connsiteX14" fmla="*/ 2792413 w 3230563"/>
                  <a:gd name="connsiteY14" fmla="*/ 143933 h 1035050"/>
                  <a:gd name="connsiteX15" fmla="*/ 2374900 w 3230563"/>
                  <a:gd name="connsiteY15" fmla="*/ 156633 h 1035050"/>
                  <a:gd name="connsiteX16" fmla="*/ 2426230 w 3230563"/>
                  <a:gd name="connsiteY16" fmla="*/ 579967 h 1035050"/>
                  <a:gd name="connsiteX17" fmla="*/ 2364318 w 3230563"/>
                  <a:gd name="connsiteY17" fmla="*/ 615420 h 1035050"/>
                  <a:gd name="connsiteX18" fmla="*/ 2317750 w 3230563"/>
                  <a:gd name="connsiteY18" fmla="*/ 158220 h 1035050"/>
                  <a:gd name="connsiteX19" fmla="*/ 1839913 w 3230563"/>
                  <a:gd name="connsiteY19" fmla="*/ 169333 h 1035050"/>
                  <a:gd name="connsiteX20" fmla="*/ 1577446 w 3230563"/>
                  <a:gd name="connsiteY20" fmla="*/ 211667 h 1035050"/>
                  <a:gd name="connsiteX21" fmla="*/ 1882246 w 3230563"/>
                  <a:gd name="connsiteY21" fmla="*/ 541867 h 1035050"/>
                  <a:gd name="connsiteX22" fmla="*/ 1388534 w 3230563"/>
                  <a:gd name="connsiteY22" fmla="*/ 1033992 h 1035050"/>
                  <a:gd name="connsiteX23" fmla="*/ 1272118 w 3230563"/>
                  <a:gd name="connsiteY23" fmla="*/ 1035050 h 1035050"/>
                  <a:gd name="connsiteX24" fmla="*/ 1784880 w 3230563"/>
                  <a:gd name="connsiteY24" fmla="*/ 546100 h 1035050"/>
                  <a:gd name="connsiteX25" fmla="*/ 1511300 w 3230563"/>
                  <a:gd name="connsiteY25" fmla="*/ 231245 h 1035050"/>
                  <a:gd name="connsiteX26" fmla="*/ 1441451 w 3230563"/>
                  <a:gd name="connsiteY26" fmla="*/ 230717 h 1035050"/>
                  <a:gd name="connsiteX27" fmla="*/ 709613 w 3230563"/>
                  <a:gd name="connsiteY27" fmla="*/ 575733 h 1035050"/>
                  <a:gd name="connsiteX28" fmla="*/ 1049867 w 3230563"/>
                  <a:gd name="connsiteY28" fmla="*/ 1027642 h 1035050"/>
                  <a:gd name="connsiteX29" fmla="*/ 972608 w 3230563"/>
                  <a:gd name="connsiteY29" fmla="*/ 1030288 h 1035050"/>
                  <a:gd name="connsiteX30" fmla="*/ 671513 w 3230563"/>
                  <a:gd name="connsiteY30" fmla="*/ 601133 h 1035050"/>
                  <a:gd name="connsiteX31" fmla="*/ 115359 w 3230563"/>
                  <a:gd name="connsiteY31" fmla="*/ 883180 h 1035050"/>
                  <a:gd name="connsiteX32" fmla="*/ 80434 w 3230563"/>
                  <a:gd name="connsiteY32" fmla="*/ 1033463 h 1035050"/>
                  <a:gd name="connsiteX33" fmla="*/ 0 w 3230563"/>
                  <a:gd name="connsiteY33" fmla="*/ 1030287 h 1035050"/>
                  <a:gd name="connsiteX0" fmla="*/ 0 w 3230563"/>
                  <a:gd name="connsiteY0" fmla="*/ 1002771 h 1007534"/>
                  <a:gd name="connsiteX1" fmla="*/ 28045 w 3230563"/>
                  <a:gd name="connsiteY1" fmla="*/ 877359 h 1007534"/>
                  <a:gd name="connsiteX2" fmla="*/ 231775 w 3230563"/>
                  <a:gd name="connsiteY2" fmla="*/ 745597 h 1007534"/>
                  <a:gd name="connsiteX3" fmla="*/ 1742018 w 3230563"/>
                  <a:gd name="connsiteY3" fmla="*/ 2646 h 1007534"/>
                  <a:gd name="connsiteX4" fmla="*/ 1836209 w 3230563"/>
                  <a:gd name="connsiteY4" fmla="*/ 8997 h 1007534"/>
                  <a:gd name="connsiteX5" fmla="*/ 1594380 w 3230563"/>
                  <a:gd name="connsiteY5" fmla="*/ 112184 h 1007534"/>
                  <a:gd name="connsiteX6" fmla="*/ 2196571 w 3230563"/>
                  <a:gd name="connsiteY6" fmla="*/ 1588 h 1007534"/>
                  <a:gd name="connsiteX7" fmla="*/ 2335742 w 3230563"/>
                  <a:gd name="connsiteY7" fmla="*/ 0 h 1007534"/>
                  <a:gd name="connsiteX8" fmla="*/ 1911880 w 3230563"/>
                  <a:gd name="connsiteY8" fmla="*/ 95251 h 1007534"/>
                  <a:gd name="connsiteX9" fmla="*/ 3230563 w 3230563"/>
                  <a:gd name="connsiteY9" fmla="*/ 60325 h 1007534"/>
                  <a:gd name="connsiteX10" fmla="*/ 3161771 w 3230563"/>
                  <a:gd name="connsiteY10" fmla="*/ 107952 h 1007534"/>
                  <a:gd name="connsiteX11" fmla="*/ 2853267 w 3230563"/>
                  <a:gd name="connsiteY11" fmla="*/ 110067 h 1007534"/>
                  <a:gd name="connsiteX12" fmla="*/ 2866496 w 3230563"/>
                  <a:gd name="connsiteY12" fmla="*/ 283634 h 1007534"/>
                  <a:gd name="connsiteX13" fmla="*/ 2808288 w 3230563"/>
                  <a:gd name="connsiteY13" fmla="*/ 324380 h 1007534"/>
                  <a:gd name="connsiteX14" fmla="*/ 2792413 w 3230563"/>
                  <a:gd name="connsiteY14" fmla="*/ 116417 h 1007534"/>
                  <a:gd name="connsiteX15" fmla="*/ 2374900 w 3230563"/>
                  <a:gd name="connsiteY15" fmla="*/ 129117 h 1007534"/>
                  <a:gd name="connsiteX16" fmla="*/ 2426230 w 3230563"/>
                  <a:gd name="connsiteY16" fmla="*/ 552451 h 1007534"/>
                  <a:gd name="connsiteX17" fmla="*/ 2364318 w 3230563"/>
                  <a:gd name="connsiteY17" fmla="*/ 587904 h 1007534"/>
                  <a:gd name="connsiteX18" fmla="*/ 2317750 w 3230563"/>
                  <a:gd name="connsiteY18" fmla="*/ 130704 h 1007534"/>
                  <a:gd name="connsiteX19" fmla="*/ 1839913 w 3230563"/>
                  <a:gd name="connsiteY19" fmla="*/ 141817 h 1007534"/>
                  <a:gd name="connsiteX20" fmla="*/ 1577446 w 3230563"/>
                  <a:gd name="connsiteY20" fmla="*/ 184151 h 1007534"/>
                  <a:gd name="connsiteX21" fmla="*/ 1882246 w 3230563"/>
                  <a:gd name="connsiteY21" fmla="*/ 514351 h 1007534"/>
                  <a:gd name="connsiteX22" fmla="*/ 1388534 w 3230563"/>
                  <a:gd name="connsiteY22" fmla="*/ 1006476 h 1007534"/>
                  <a:gd name="connsiteX23" fmla="*/ 1272118 w 3230563"/>
                  <a:gd name="connsiteY23" fmla="*/ 1007534 h 1007534"/>
                  <a:gd name="connsiteX24" fmla="*/ 1784880 w 3230563"/>
                  <a:gd name="connsiteY24" fmla="*/ 518584 h 1007534"/>
                  <a:gd name="connsiteX25" fmla="*/ 1511300 w 3230563"/>
                  <a:gd name="connsiteY25" fmla="*/ 203729 h 1007534"/>
                  <a:gd name="connsiteX26" fmla="*/ 1441451 w 3230563"/>
                  <a:gd name="connsiteY26" fmla="*/ 203201 h 1007534"/>
                  <a:gd name="connsiteX27" fmla="*/ 709613 w 3230563"/>
                  <a:gd name="connsiteY27" fmla="*/ 548217 h 1007534"/>
                  <a:gd name="connsiteX28" fmla="*/ 1049867 w 3230563"/>
                  <a:gd name="connsiteY28" fmla="*/ 1000126 h 1007534"/>
                  <a:gd name="connsiteX29" fmla="*/ 972608 w 3230563"/>
                  <a:gd name="connsiteY29" fmla="*/ 1002772 h 1007534"/>
                  <a:gd name="connsiteX30" fmla="*/ 671513 w 3230563"/>
                  <a:gd name="connsiteY30" fmla="*/ 573617 h 1007534"/>
                  <a:gd name="connsiteX31" fmla="*/ 115359 w 3230563"/>
                  <a:gd name="connsiteY31" fmla="*/ 855664 h 1007534"/>
                  <a:gd name="connsiteX32" fmla="*/ 80434 w 3230563"/>
                  <a:gd name="connsiteY32" fmla="*/ 1005947 h 1007534"/>
                  <a:gd name="connsiteX33" fmla="*/ 0 w 3230563"/>
                  <a:gd name="connsiteY33" fmla="*/ 1002771 h 1007534"/>
                  <a:gd name="connsiteX0" fmla="*/ 0 w 3230563"/>
                  <a:gd name="connsiteY0" fmla="*/ 1002771 h 1007534"/>
                  <a:gd name="connsiteX1" fmla="*/ 28045 w 3230563"/>
                  <a:gd name="connsiteY1" fmla="*/ 877359 h 1007534"/>
                  <a:gd name="connsiteX2" fmla="*/ 231775 w 3230563"/>
                  <a:gd name="connsiteY2" fmla="*/ 745597 h 1007534"/>
                  <a:gd name="connsiteX3" fmla="*/ 1742018 w 3230563"/>
                  <a:gd name="connsiteY3" fmla="*/ 2646 h 1007534"/>
                  <a:gd name="connsiteX4" fmla="*/ 1842559 w 3230563"/>
                  <a:gd name="connsiteY4" fmla="*/ 2647 h 1007534"/>
                  <a:gd name="connsiteX5" fmla="*/ 1594380 w 3230563"/>
                  <a:gd name="connsiteY5" fmla="*/ 112184 h 1007534"/>
                  <a:gd name="connsiteX6" fmla="*/ 2196571 w 3230563"/>
                  <a:gd name="connsiteY6" fmla="*/ 1588 h 1007534"/>
                  <a:gd name="connsiteX7" fmla="*/ 2335742 w 3230563"/>
                  <a:gd name="connsiteY7" fmla="*/ 0 h 1007534"/>
                  <a:gd name="connsiteX8" fmla="*/ 1911880 w 3230563"/>
                  <a:gd name="connsiteY8" fmla="*/ 95251 h 1007534"/>
                  <a:gd name="connsiteX9" fmla="*/ 3230563 w 3230563"/>
                  <a:gd name="connsiteY9" fmla="*/ 60325 h 1007534"/>
                  <a:gd name="connsiteX10" fmla="*/ 3161771 w 3230563"/>
                  <a:gd name="connsiteY10" fmla="*/ 107952 h 1007534"/>
                  <a:gd name="connsiteX11" fmla="*/ 2853267 w 3230563"/>
                  <a:gd name="connsiteY11" fmla="*/ 110067 h 1007534"/>
                  <a:gd name="connsiteX12" fmla="*/ 2866496 w 3230563"/>
                  <a:gd name="connsiteY12" fmla="*/ 283634 h 1007534"/>
                  <a:gd name="connsiteX13" fmla="*/ 2808288 w 3230563"/>
                  <a:gd name="connsiteY13" fmla="*/ 324380 h 1007534"/>
                  <a:gd name="connsiteX14" fmla="*/ 2792413 w 3230563"/>
                  <a:gd name="connsiteY14" fmla="*/ 116417 h 1007534"/>
                  <a:gd name="connsiteX15" fmla="*/ 2374900 w 3230563"/>
                  <a:gd name="connsiteY15" fmla="*/ 129117 h 1007534"/>
                  <a:gd name="connsiteX16" fmla="*/ 2426230 w 3230563"/>
                  <a:gd name="connsiteY16" fmla="*/ 552451 h 1007534"/>
                  <a:gd name="connsiteX17" fmla="*/ 2364318 w 3230563"/>
                  <a:gd name="connsiteY17" fmla="*/ 587904 h 1007534"/>
                  <a:gd name="connsiteX18" fmla="*/ 2317750 w 3230563"/>
                  <a:gd name="connsiteY18" fmla="*/ 130704 h 1007534"/>
                  <a:gd name="connsiteX19" fmla="*/ 1839913 w 3230563"/>
                  <a:gd name="connsiteY19" fmla="*/ 141817 h 1007534"/>
                  <a:gd name="connsiteX20" fmla="*/ 1577446 w 3230563"/>
                  <a:gd name="connsiteY20" fmla="*/ 184151 h 1007534"/>
                  <a:gd name="connsiteX21" fmla="*/ 1882246 w 3230563"/>
                  <a:gd name="connsiteY21" fmla="*/ 514351 h 1007534"/>
                  <a:gd name="connsiteX22" fmla="*/ 1388534 w 3230563"/>
                  <a:gd name="connsiteY22" fmla="*/ 1006476 h 1007534"/>
                  <a:gd name="connsiteX23" fmla="*/ 1272118 w 3230563"/>
                  <a:gd name="connsiteY23" fmla="*/ 1007534 h 1007534"/>
                  <a:gd name="connsiteX24" fmla="*/ 1784880 w 3230563"/>
                  <a:gd name="connsiteY24" fmla="*/ 518584 h 1007534"/>
                  <a:gd name="connsiteX25" fmla="*/ 1511300 w 3230563"/>
                  <a:gd name="connsiteY25" fmla="*/ 203729 h 1007534"/>
                  <a:gd name="connsiteX26" fmla="*/ 1441451 w 3230563"/>
                  <a:gd name="connsiteY26" fmla="*/ 203201 h 1007534"/>
                  <a:gd name="connsiteX27" fmla="*/ 709613 w 3230563"/>
                  <a:gd name="connsiteY27" fmla="*/ 548217 h 1007534"/>
                  <a:gd name="connsiteX28" fmla="*/ 1049867 w 3230563"/>
                  <a:gd name="connsiteY28" fmla="*/ 1000126 h 1007534"/>
                  <a:gd name="connsiteX29" fmla="*/ 972608 w 3230563"/>
                  <a:gd name="connsiteY29" fmla="*/ 1002772 h 1007534"/>
                  <a:gd name="connsiteX30" fmla="*/ 671513 w 3230563"/>
                  <a:gd name="connsiteY30" fmla="*/ 573617 h 1007534"/>
                  <a:gd name="connsiteX31" fmla="*/ 115359 w 3230563"/>
                  <a:gd name="connsiteY31" fmla="*/ 855664 h 1007534"/>
                  <a:gd name="connsiteX32" fmla="*/ 80434 w 3230563"/>
                  <a:gd name="connsiteY32" fmla="*/ 1005947 h 1007534"/>
                  <a:gd name="connsiteX33" fmla="*/ 0 w 3230563"/>
                  <a:gd name="connsiteY33" fmla="*/ 1002771 h 1007534"/>
                  <a:gd name="connsiteX0" fmla="*/ 0 w 3230563"/>
                  <a:gd name="connsiteY0" fmla="*/ 1002771 h 1007534"/>
                  <a:gd name="connsiteX1" fmla="*/ 28045 w 3230563"/>
                  <a:gd name="connsiteY1" fmla="*/ 877359 h 1007534"/>
                  <a:gd name="connsiteX2" fmla="*/ 231775 w 3230563"/>
                  <a:gd name="connsiteY2" fmla="*/ 745597 h 1007534"/>
                  <a:gd name="connsiteX3" fmla="*/ 1742018 w 3230563"/>
                  <a:gd name="connsiteY3" fmla="*/ 2646 h 1007534"/>
                  <a:gd name="connsiteX4" fmla="*/ 1842559 w 3230563"/>
                  <a:gd name="connsiteY4" fmla="*/ 2647 h 1007534"/>
                  <a:gd name="connsiteX5" fmla="*/ 1653117 w 3230563"/>
                  <a:gd name="connsiteY5" fmla="*/ 101071 h 1007534"/>
                  <a:gd name="connsiteX6" fmla="*/ 2196571 w 3230563"/>
                  <a:gd name="connsiteY6" fmla="*/ 1588 h 1007534"/>
                  <a:gd name="connsiteX7" fmla="*/ 2335742 w 3230563"/>
                  <a:gd name="connsiteY7" fmla="*/ 0 h 1007534"/>
                  <a:gd name="connsiteX8" fmla="*/ 1911880 w 3230563"/>
                  <a:gd name="connsiteY8" fmla="*/ 95251 h 1007534"/>
                  <a:gd name="connsiteX9" fmla="*/ 3230563 w 3230563"/>
                  <a:gd name="connsiteY9" fmla="*/ 60325 h 1007534"/>
                  <a:gd name="connsiteX10" fmla="*/ 3161771 w 3230563"/>
                  <a:gd name="connsiteY10" fmla="*/ 107952 h 1007534"/>
                  <a:gd name="connsiteX11" fmla="*/ 2853267 w 3230563"/>
                  <a:gd name="connsiteY11" fmla="*/ 110067 h 1007534"/>
                  <a:gd name="connsiteX12" fmla="*/ 2866496 w 3230563"/>
                  <a:gd name="connsiteY12" fmla="*/ 283634 h 1007534"/>
                  <a:gd name="connsiteX13" fmla="*/ 2808288 w 3230563"/>
                  <a:gd name="connsiteY13" fmla="*/ 324380 h 1007534"/>
                  <a:gd name="connsiteX14" fmla="*/ 2792413 w 3230563"/>
                  <a:gd name="connsiteY14" fmla="*/ 116417 h 1007534"/>
                  <a:gd name="connsiteX15" fmla="*/ 2374900 w 3230563"/>
                  <a:gd name="connsiteY15" fmla="*/ 129117 h 1007534"/>
                  <a:gd name="connsiteX16" fmla="*/ 2426230 w 3230563"/>
                  <a:gd name="connsiteY16" fmla="*/ 552451 h 1007534"/>
                  <a:gd name="connsiteX17" fmla="*/ 2364318 w 3230563"/>
                  <a:gd name="connsiteY17" fmla="*/ 587904 h 1007534"/>
                  <a:gd name="connsiteX18" fmla="*/ 2317750 w 3230563"/>
                  <a:gd name="connsiteY18" fmla="*/ 130704 h 1007534"/>
                  <a:gd name="connsiteX19" fmla="*/ 1839913 w 3230563"/>
                  <a:gd name="connsiteY19" fmla="*/ 141817 h 1007534"/>
                  <a:gd name="connsiteX20" fmla="*/ 1577446 w 3230563"/>
                  <a:gd name="connsiteY20" fmla="*/ 184151 h 1007534"/>
                  <a:gd name="connsiteX21" fmla="*/ 1882246 w 3230563"/>
                  <a:gd name="connsiteY21" fmla="*/ 514351 h 1007534"/>
                  <a:gd name="connsiteX22" fmla="*/ 1388534 w 3230563"/>
                  <a:gd name="connsiteY22" fmla="*/ 1006476 h 1007534"/>
                  <a:gd name="connsiteX23" fmla="*/ 1272118 w 3230563"/>
                  <a:gd name="connsiteY23" fmla="*/ 1007534 h 1007534"/>
                  <a:gd name="connsiteX24" fmla="*/ 1784880 w 3230563"/>
                  <a:gd name="connsiteY24" fmla="*/ 518584 h 1007534"/>
                  <a:gd name="connsiteX25" fmla="*/ 1511300 w 3230563"/>
                  <a:gd name="connsiteY25" fmla="*/ 203729 h 1007534"/>
                  <a:gd name="connsiteX26" fmla="*/ 1441451 w 3230563"/>
                  <a:gd name="connsiteY26" fmla="*/ 203201 h 1007534"/>
                  <a:gd name="connsiteX27" fmla="*/ 709613 w 3230563"/>
                  <a:gd name="connsiteY27" fmla="*/ 548217 h 1007534"/>
                  <a:gd name="connsiteX28" fmla="*/ 1049867 w 3230563"/>
                  <a:gd name="connsiteY28" fmla="*/ 1000126 h 1007534"/>
                  <a:gd name="connsiteX29" fmla="*/ 972608 w 3230563"/>
                  <a:gd name="connsiteY29" fmla="*/ 1002772 h 1007534"/>
                  <a:gd name="connsiteX30" fmla="*/ 671513 w 3230563"/>
                  <a:gd name="connsiteY30" fmla="*/ 573617 h 1007534"/>
                  <a:gd name="connsiteX31" fmla="*/ 115359 w 3230563"/>
                  <a:gd name="connsiteY31" fmla="*/ 855664 h 1007534"/>
                  <a:gd name="connsiteX32" fmla="*/ 80434 w 3230563"/>
                  <a:gd name="connsiteY32" fmla="*/ 1005947 h 1007534"/>
                  <a:gd name="connsiteX33" fmla="*/ 0 w 3230563"/>
                  <a:gd name="connsiteY33" fmla="*/ 1002771 h 1007534"/>
                  <a:gd name="connsiteX0" fmla="*/ 0 w 3230563"/>
                  <a:gd name="connsiteY0" fmla="*/ 1002771 h 1007534"/>
                  <a:gd name="connsiteX1" fmla="*/ 28045 w 3230563"/>
                  <a:gd name="connsiteY1" fmla="*/ 877359 h 1007534"/>
                  <a:gd name="connsiteX2" fmla="*/ 231775 w 3230563"/>
                  <a:gd name="connsiteY2" fmla="*/ 745597 h 1007534"/>
                  <a:gd name="connsiteX3" fmla="*/ 1742018 w 3230563"/>
                  <a:gd name="connsiteY3" fmla="*/ 2646 h 1007534"/>
                  <a:gd name="connsiteX4" fmla="*/ 1842559 w 3230563"/>
                  <a:gd name="connsiteY4" fmla="*/ 2647 h 1007534"/>
                  <a:gd name="connsiteX5" fmla="*/ 1653117 w 3230563"/>
                  <a:gd name="connsiteY5" fmla="*/ 101071 h 1007534"/>
                  <a:gd name="connsiteX6" fmla="*/ 2196571 w 3230563"/>
                  <a:gd name="connsiteY6" fmla="*/ 1588 h 1007534"/>
                  <a:gd name="connsiteX7" fmla="*/ 2335742 w 3230563"/>
                  <a:gd name="connsiteY7" fmla="*/ 0 h 1007534"/>
                  <a:gd name="connsiteX8" fmla="*/ 1911880 w 3230563"/>
                  <a:gd name="connsiteY8" fmla="*/ 95251 h 1007534"/>
                  <a:gd name="connsiteX9" fmla="*/ 3230563 w 3230563"/>
                  <a:gd name="connsiteY9" fmla="*/ 60325 h 1007534"/>
                  <a:gd name="connsiteX10" fmla="*/ 3161771 w 3230563"/>
                  <a:gd name="connsiteY10" fmla="*/ 107952 h 1007534"/>
                  <a:gd name="connsiteX11" fmla="*/ 2853267 w 3230563"/>
                  <a:gd name="connsiteY11" fmla="*/ 110067 h 1007534"/>
                  <a:gd name="connsiteX12" fmla="*/ 2866496 w 3230563"/>
                  <a:gd name="connsiteY12" fmla="*/ 283634 h 1007534"/>
                  <a:gd name="connsiteX13" fmla="*/ 2808288 w 3230563"/>
                  <a:gd name="connsiteY13" fmla="*/ 324380 h 1007534"/>
                  <a:gd name="connsiteX14" fmla="*/ 2792413 w 3230563"/>
                  <a:gd name="connsiteY14" fmla="*/ 116417 h 1007534"/>
                  <a:gd name="connsiteX15" fmla="*/ 2374900 w 3230563"/>
                  <a:gd name="connsiteY15" fmla="*/ 129117 h 1007534"/>
                  <a:gd name="connsiteX16" fmla="*/ 2426230 w 3230563"/>
                  <a:gd name="connsiteY16" fmla="*/ 552451 h 1007534"/>
                  <a:gd name="connsiteX17" fmla="*/ 2364318 w 3230563"/>
                  <a:gd name="connsiteY17" fmla="*/ 587904 h 1007534"/>
                  <a:gd name="connsiteX18" fmla="*/ 2317750 w 3230563"/>
                  <a:gd name="connsiteY18" fmla="*/ 130704 h 1007534"/>
                  <a:gd name="connsiteX19" fmla="*/ 1839913 w 3230563"/>
                  <a:gd name="connsiteY19" fmla="*/ 141817 h 1007534"/>
                  <a:gd name="connsiteX20" fmla="*/ 1577446 w 3230563"/>
                  <a:gd name="connsiteY20" fmla="*/ 184151 h 1007534"/>
                  <a:gd name="connsiteX21" fmla="*/ 1882246 w 3230563"/>
                  <a:gd name="connsiteY21" fmla="*/ 514351 h 1007534"/>
                  <a:gd name="connsiteX22" fmla="*/ 1388534 w 3230563"/>
                  <a:gd name="connsiteY22" fmla="*/ 1006476 h 1007534"/>
                  <a:gd name="connsiteX23" fmla="*/ 1272118 w 3230563"/>
                  <a:gd name="connsiteY23" fmla="*/ 1007534 h 1007534"/>
                  <a:gd name="connsiteX24" fmla="*/ 1784880 w 3230563"/>
                  <a:gd name="connsiteY24" fmla="*/ 518584 h 1007534"/>
                  <a:gd name="connsiteX25" fmla="*/ 1511300 w 3230563"/>
                  <a:gd name="connsiteY25" fmla="*/ 203729 h 1007534"/>
                  <a:gd name="connsiteX26" fmla="*/ 1441451 w 3230563"/>
                  <a:gd name="connsiteY26" fmla="*/ 203201 h 1007534"/>
                  <a:gd name="connsiteX27" fmla="*/ 709613 w 3230563"/>
                  <a:gd name="connsiteY27" fmla="*/ 548217 h 1007534"/>
                  <a:gd name="connsiteX28" fmla="*/ 1049867 w 3230563"/>
                  <a:gd name="connsiteY28" fmla="*/ 1000126 h 1007534"/>
                  <a:gd name="connsiteX29" fmla="*/ 972608 w 3230563"/>
                  <a:gd name="connsiteY29" fmla="*/ 1002772 h 1007534"/>
                  <a:gd name="connsiteX30" fmla="*/ 671513 w 3230563"/>
                  <a:gd name="connsiteY30" fmla="*/ 573617 h 1007534"/>
                  <a:gd name="connsiteX31" fmla="*/ 115359 w 3230563"/>
                  <a:gd name="connsiteY31" fmla="*/ 855664 h 1007534"/>
                  <a:gd name="connsiteX32" fmla="*/ 78847 w 3230563"/>
                  <a:gd name="connsiteY32" fmla="*/ 1001185 h 1007534"/>
                  <a:gd name="connsiteX33" fmla="*/ 0 w 3230563"/>
                  <a:gd name="connsiteY33" fmla="*/ 1002771 h 1007534"/>
                  <a:gd name="connsiteX0" fmla="*/ 0 w 3230563"/>
                  <a:gd name="connsiteY0" fmla="*/ 1002771 h 1007534"/>
                  <a:gd name="connsiteX1" fmla="*/ 28045 w 3230563"/>
                  <a:gd name="connsiteY1" fmla="*/ 877359 h 1007534"/>
                  <a:gd name="connsiteX2" fmla="*/ 231775 w 3230563"/>
                  <a:gd name="connsiteY2" fmla="*/ 745597 h 1007534"/>
                  <a:gd name="connsiteX3" fmla="*/ 1742018 w 3230563"/>
                  <a:gd name="connsiteY3" fmla="*/ 2646 h 1007534"/>
                  <a:gd name="connsiteX4" fmla="*/ 1842559 w 3230563"/>
                  <a:gd name="connsiteY4" fmla="*/ 2647 h 1007534"/>
                  <a:gd name="connsiteX5" fmla="*/ 1653117 w 3230563"/>
                  <a:gd name="connsiteY5" fmla="*/ 101071 h 1007534"/>
                  <a:gd name="connsiteX6" fmla="*/ 2196571 w 3230563"/>
                  <a:gd name="connsiteY6" fmla="*/ 1588 h 1007534"/>
                  <a:gd name="connsiteX7" fmla="*/ 2335742 w 3230563"/>
                  <a:gd name="connsiteY7" fmla="*/ 0 h 1007534"/>
                  <a:gd name="connsiteX8" fmla="*/ 1911880 w 3230563"/>
                  <a:gd name="connsiteY8" fmla="*/ 95251 h 1007534"/>
                  <a:gd name="connsiteX9" fmla="*/ 3230563 w 3230563"/>
                  <a:gd name="connsiteY9" fmla="*/ 60325 h 1007534"/>
                  <a:gd name="connsiteX10" fmla="*/ 3161771 w 3230563"/>
                  <a:gd name="connsiteY10" fmla="*/ 107952 h 1007534"/>
                  <a:gd name="connsiteX11" fmla="*/ 2853267 w 3230563"/>
                  <a:gd name="connsiteY11" fmla="*/ 110067 h 1007534"/>
                  <a:gd name="connsiteX12" fmla="*/ 2866496 w 3230563"/>
                  <a:gd name="connsiteY12" fmla="*/ 283634 h 1007534"/>
                  <a:gd name="connsiteX13" fmla="*/ 2808288 w 3230563"/>
                  <a:gd name="connsiteY13" fmla="*/ 324380 h 1007534"/>
                  <a:gd name="connsiteX14" fmla="*/ 2792413 w 3230563"/>
                  <a:gd name="connsiteY14" fmla="*/ 116417 h 1007534"/>
                  <a:gd name="connsiteX15" fmla="*/ 2374900 w 3230563"/>
                  <a:gd name="connsiteY15" fmla="*/ 129117 h 1007534"/>
                  <a:gd name="connsiteX16" fmla="*/ 2426230 w 3230563"/>
                  <a:gd name="connsiteY16" fmla="*/ 552451 h 1007534"/>
                  <a:gd name="connsiteX17" fmla="*/ 2364318 w 3230563"/>
                  <a:gd name="connsiteY17" fmla="*/ 587904 h 1007534"/>
                  <a:gd name="connsiteX18" fmla="*/ 2317750 w 3230563"/>
                  <a:gd name="connsiteY18" fmla="*/ 130704 h 1007534"/>
                  <a:gd name="connsiteX19" fmla="*/ 1839913 w 3230563"/>
                  <a:gd name="connsiteY19" fmla="*/ 141817 h 1007534"/>
                  <a:gd name="connsiteX20" fmla="*/ 1577446 w 3230563"/>
                  <a:gd name="connsiteY20" fmla="*/ 184151 h 1007534"/>
                  <a:gd name="connsiteX21" fmla="*/ 1882246 w 3230563"/>
                  <a:gd name="connsiteY21" fmla="*/ 514351 h 1007534"/>
                  <a:gd name="connsiteX22" fmla="*/ 1388534 w 3230563"/>
                  <a:gd name="connsiteY22" fmla="*/ 1006476 h 1007534"/>
                  <a:gd name="connsiteX23" fmla="*/ 1272118 w 3230563"/>
                  <a:gd name="connsiteY23" fmla="*/ 1007534 h 1007534"/>
                  <a:gd name="connsiteX24" fmla="*/ 1784880 w 3230563"/>
                  <a:gd name="connsiteY24" fmla="*/ 518584 h 1007534"/>
                  <a:gd name="connsiteX25" fmla="*/ 1511300 w 3230563"/>
                  <a:gd name="connsiteY25" fmla="*/ 203729 h 1007534"/>
                  <a:gd name="connsiteX26" fmla="*/ 1441451 w 3230563"/>
                  <a:gd name="connsiteY26" fmla="*/ 203201 h 1007534"/>
                  <a:gd name="connsiteX27" fmla="*/ 709613 w 3230563"/>
                  <a:gd name="connsiteY27" fmla="*/ 548217 h 1007534"/>
                  <a:gd name="connsiteX28" fmla="*/ 1056217 w 3230563"/>
                  <a:gd name="connsiteY28" fmla="*/ 1003301 h 1007534"/>
                  <a:gd name="connsiteX29" fmla="*/ 972608 w 3230563"/>
                  <a:gd name="connsiteY29" fmla="*/ 1002772 h 1007534"/>
                  <a:gd name="connsiteX30" fmla="*/ 671513 w 3230563"/>
                  <a:gd name="connsiteY30" fmla="*/ 573617 h 1007534"/>
                  <a:gd name="connsiteX31" fmla="*/ 115359 w 3230563"/>
                  <a:gd name="connsiteY31" fmla="*/ 855664 h 1007534"/>
                  <a:gd name="connsiteX32" fmla="*/ 78847 w 3230563"/>
                  <a:gd name="connsiteY32" fmla="*/ 1001185 h 1007534"/>
                  <a:gd name="connsiteX33" fmla="*/ 0 w 3230563"/>
                  <a:gd name="connsiteY33" fmla="*/ 1002771 h 1007534"/>
                  <a:gd name="connsiteX0" fmla="*/ 0 w 3230563"/>
                  <a:gd name="connsiteY0" fmla="*/ 1012296 h 1012296"/>
                  <a:gd name="connsiteX1" fmla="*/ 28045 w 3230563"/>
                  <a:gd name="connsiteY1" fmla="*/ 877359 h 1012296"/>
                  <a:gd name="connsiteX2" fmla="*/ 231775 w 3230563"/>
                  <a:gd name="connsiteY2" fmla="*/ 745597 h 1012296"/>
                  <a:gd name="connsiteX3" fmla="*/ 1742018 w 3230563"/>
                  <a:gd name="connsiteY3" fmla="*/ 2646 h 1012296"/>
                  <a:gd name="connsiteX4" fmla="*/ 1842559 w 3230563"/>
                  <a:gd name="connsiteY4" fmla="*/ 2647 h 1012296"/>
                  <a:gd name="connsiteX5" fmla="*/ 1653117 w 3230563"/>
                  <a:gd name="connsiteY5" fmla="*/ 101071 h 1012296"/>
                  <a:gd name="connsiteX6" fmla="*/ 2196571 w 3230563"/>
                  <a:gd name="connsiteY6" fmla="*/ 1588 h 1012296"/>
                  <a:gd name="connsiteX7" fmla="*/ 2335742 w 3230563"/>
                  <a:gd name="connsiteY7" fmla="*/ 0 h 1012296"/>
                  <a:gd name="connsiteX8" fmla="*/ 1911880 w 3230563"/>
                  <a:gd name="connsiteY8" fmla="*/ 95251 h 1012296"/>
                  <a:gd name="connsiteX9" fmla="*/ 3230563 w 3230563"/>
                  <a:gd name="connsiteY9" fmla="*/ 60325 h 1012296"/>
                  <a:gd name="connsiteX10" fmla="*/ 3161771 w 3230563"/>
                  <a:gd name="connsiteY10" fmla="*/ 107952 h 1012296"/>
                  <a:gd name="connsiteX11" fmla="*/ 2853267 w 3230563"/>
                  <a:gd name="connsiteY11" fmla="*/ 110067 h 1012296"/>
                  <a:gd name="connsiteX12" fmla="*/ 2866496 w 3230563"/>
                  <a:gd name="connsiteY12" fmla="*/ 283634 h 1012296"/>
                  <a:gd name="connsiteX13" fmla="*/ 2808288 w 3230563"/>
                  <a:gd name="connsiteY13" fmla="*/ 324380 h 1012296"/>
                  <a:gd name="connsiteX14" fmla="*/ 2792413 w 3230563"/>
                  <a:gd name="connsiteY14" fmla="*/ 116417 h 1012296"/>
                  <a:gd name="connsiteX15" fmla="*/ 2374900 w 3230563"/>
                  <a:gd name="connsiteY15" fmla="*/ 129117 h 1012296"/>
                  <a:gd name="connsiteX16" fmla="*/ 2426230 w 3230563"/>
                  <a:gd name="connsiteY16" fmla="*/ 552451 h 1012296"/>
                  <a:gd name="connsiteX17" fmla="*/ 2364318 w 3230563"/>
                  <a:gd name="connsiteY17" fmla="*/ 587904 h 1012296"/>
                  <a:gd name="connsiteX18" fmla="*/ 2317750 w 3230563"/>
                  <a:gd name="connsiteY18" fmla="*/ 130704 h 1012296"/>
                  <a:gd name="connsiteX19" fmla="*/ 1839913 w 3230563"/>
                  <a:gd name="connsiteY19" fmla="*/ 141817 h 1012296"/>
                  <a:gd name="connsiteX20" fmla="*/ 1577446 w 3230563"/>
                  <a:gd name="connsiteY20" fmla="*/ 184151 h 1012296"/>
                  <a:gd name="connsiteX21" fmla="*/ 1882246 w 3230563"/>
                  <a:gd name="connsiteY21" fmla="*/ 514351 h 1012296"/>
                  <a:gd name="connsiteX22" fmla="*/ 1388534 w 3230563"/>
                  <a:gd name="connsiteY22" fmla="*/ 1006476 h 1012296"/>
                  <a:gd name="connsiteX23" fmla="*/ 1272118 w 3230563"/>
                  <a:gd name="connsiteY23" fmla="*/ 1007534 h 1012296"/>
                  <a:gd name="connsiteX24" fmla="*/ 1784880 w 3230563"/>
                  <a:gd name="connsiteY24" fmla="*/ 518584 h 1012296"/>
                  <a:gd name="connsiteX25" fmla="*/ 1511300 w 3230563"/>
                  <a:gd name="connsiteY25" fmla="*/ 203729 h 1012296"/>
                  <a:gd name="connsiteX26" fmla="*/ 1441451 w 3230563"/>
                  <a:gd name="connsiteY26" fmla="*/ 203201 h 1012296"/>
                  <a:gd name="connsiteX27" fmla="*/ 709613 w 3230563"/>
                  <a:gd name="connsiteY27" fmla="*/ 548217 h 1012296"/>
                  <a:gd name="connsiteX28" fmla="*/ 1056217 w 3230563"/>
                  <a:gd name="connsiteY28" fmla="*/ 1003301 h 1012296"/>
                  <a:gd name="connsiteX29" fmla="*/ 972608 w 3230563"/>
                  <a:gd name="connsiteY29" fmla="*/ 1002772 h 1012296"/>
                  <a:gd name="connsiteX30" fmla="*/ 671513 w 3230563"/>
                  <a:gd name="connsiteY30" fmla="*/ 573617 h 1012296"/>
                  <a:gd name="connsiteX31" fmla="*/ 115359 w 3230563"/>
                  <a:gd name="connsiteY31" fmla="*/ 855664 h 1012296"/>
                  <a:gd name="connsiteX32" fmla="*/ 78847 w 3230563"/>
                  <a:gd name="connsiteY32" fmla="*/ 1001185 h 1012296"/>
                  <a:gd name="connsiteX33" fmla="*/ 0 w 3230563"/>
                  <a:gd name="connsiteY33" fmla="*/ 1012296 h 1012296"/>
                  <a:gd name="connsiteX0" fmla="*/ 0 w 3230563"/>
                  <a:gd name="connsiteY0" fmla="*/ 1012296 h 1012296"/>
                  <a:gd name="connsiteX1" fmla="*/ 28045 w 3230563"/>
                  <a:gd name="connsiteY1" fmla="*/ 877359 h 1012296"/>
                  <a:gd name="connsiteX2" fmla="*/ 231775 w 3230563"/>
                  <a:gd name="connsiteY2" fmla="*/ 745597 h 1012296"/>
                  <a:gd name="connsiteX3" fmla="*/ 1742018 w 3230563"/>
                  <a:gd name="connsiteY3" fmla="*/ 2646 h 1012296"/>
                  <a:gd name="connsiteX4" fmla="*/ 1842559 w 3230563"/>
                  <a:gd name="connsiteY4" fmla="*/ 2647 h 1012296"/>
                  <a:gd name="connsiteX5" fmla="*/ 1653117 w 3230563"/>
                  <a:gd name="connsiteY5" fmla="*/ 101071 h 1012296"/>
                  <a:gd name="connsiteX6" fmla="*/ 2196571 w 3230563"/>
                  <a:gd name="connsiteY6" fmla="*/ 1588 h 1012296"/>
                  <a:gd name="connsiteX7" fmla="*/ 2335742 w 3230563"/>
                  <a:gd name="connsiteY7" fmla="*/ 0 h 1012296"/>
                  <a:gd name="connsiteX8" fmla="*/ 1911880 w 3230563"/>
                  <a:gd name="connsiteY8" fmla="*/ 95251 h 1012296"/>
                  <a:gd name="connsiteX9" fmla="*/ 3230563 w 3230563"/>
                  <a:gd name="connsiteY9" fmla="*/ 60325 h 1012296"/>
                  <a:gd name="connsiteX10" fmla="*/ 3161771 w 3230563"/>
                  <a:gd name="connsiteY10" fmla="*/ 107952 h 1012296"/>
                  <a:gd name="connsiteX11" fmla="*/ 2853267 w 3230563"/>
                  <a:gd name="connsiteY11" fmla="*/ 110067 h 1012296"/>
                  <a:gd name="connsiteX12" fmla="*/ 2866496 w 3230563"/>
                  <a:gd name="connsiteY12" fmla="*/ 283634 h 1012296"/>
                  <a:gd name="connsiteX13" fmla="*/ 2808288 w 3230563"/>
                  <a:gd name="connsiteY13" fmla="*/ 324380 h 1012296"/>
                  <a:gd name="connsiteX14" fmla="*/ 2792413 w 3230563"/>
                  <a:gd name="connsiteY14" fmla="*/ 116417 h 1012296"/>
                  <a:gd name="connsiteX15" fmla="*/ 2374900 w 3230563"/>
                  <a:gd name="connsiteY15" fmla="*/ 129117 h 1012296"/>
                  <a:gd name="connsiteX16" fmla="*/ 2426230 w 3230563"/>
                  <a:gd name="connsiteY16" fmla="*/ 552451 h 1012296"/>
                  <a:gd name="connsiteX17" fmla="*/ 2364318 w 3230563"/>
                  <a:gd name="connsiteY17" fmla="*/ 587904 h 1012296"/>
                  <a:gd name="connsiteX18" fmla="*/ 2317750 w 3230563"/>
                  <a:gd name="connsiteY18" fmla="*/ 130704 h 1012296"/>
                  <a:gd name="connsiteX19" fmla="*/ 1839913 w 3230563"/>
                  <a:gd name="connsiteY19" fmla="*/ 141817 h 1012296"/>
                  <a:gd name="connsiteX20" fmla="*/ 1577446 w 3230563"/>
                  <a:gd name="connsiteY20" fmla="*/ 184151 h 1012296"/>
                  <a:gd name="connsiteX21" fmla="*/ 1882246 w 3230563"/>
                  <a:gd name="connsiteY21" fmla="*/ 514351 h 1012296"/>
                  <a:gd name="connsiteX22" fmla="*/ 1388534 w 3230563"/>
                  <a:gd name="connsiteY22" fmla="*/ 1006476 h 1012296"/>
                  <a:gd name="connsiteX23" fmla="*/ 1272118 w 3230563"/>
                  <a:gd name="connsiteY23" fmla="*/ 1007534 h 1012296"/>
                  <a:gd name="connsiteX24" fmla="*/ 1784880 w 3230563"/>
                  <a:gd name="connsiteY24" fmla="*/ 518584 h 1012296"/>
                  <a:gd name="connsiteX25" fmla="*/ 1511300 w 3230563"/>
                  <a:gd name="connsiteY25" fmla="*/ 203729 h 1012296"/>
                  <a:gd name="connsiteX26" fmla="*/ 1441451 w 3230563"/>
                  <a:gd name="connsiteY26" fmla="*/ 203201 h 1012296"/>
                  <a:gd name="connsiteX27" fmla="*/ 709613 w 3230563"/>
                  <a:gd name="connsiteY27" fmla="*/ 548217 h 1012296"/>
                  <a:gd name="connsiteX28" fmla="*/ 1056217 w 3230563"/>
                  <a:gd name="connsiteY28" fmla="*/ 1003301 h 1012296"/>
                  <a:gd name="connsiteX29" fmla="*/ 972608 w 3230563"/>
                  <a:gd name="connsiteY29" fmla="*/ 1002772 h 1012296"/>
                  <a:gd name="connsiteX30" fmla="*/ 671513 w 3230563"/>
                  <a:gd name="connsiteY30" fmla="*/ 573617 h 1012296"/>
                  <a:gd name="connsiteX31" fmla="*/ 115359 w 3230563"/>
                  <a:gd name="connsiteY31" fmla="*/ 855664 h 1012296"/>
                  <a:gd name="connsiteX32" fmla="*/ 78847 w 3230563"/>
                  <a:gd name="connsiteY32" fmla="*/ 1007535 h 1012296"/>
                  <a:gd name="connsiteX33" fmla="*/ 0 w 3230563"/>
                  <a:gd name="connsiteY33" fmla="*/ 1012296 h 1012296"/>
                  <a:gd name="connsiteX0" fmla="*/ 0 w 3230563"/>
                  <a:gd name="connsiteY0" fmla="*/ 1004359 h 1007535"/>
                  <a:gd name="connsiteX1" fmla="*/ 28045 w 3230563"/>
                  <a:gd name="connsiteY1" fmla="*/ 877359 h 1007535"/>
                  <a:gd name="connsiteX2" fmla="*/ 231775 w 3230563"/>
                  <a:gd name="connsiteY2" fmla="*/ 745597 h 1007535"/>
                  <a:gd name="connsiteX3" fmla="*/ 1742018 w 3230563"/>
                  <a:gd name="connsiteY3" fmla="*/ 2646 h 1007535"/>
                  <a:gd name="connsiteX4" fmla="*/ 1842559 w 3230563"/>
                  <a:gd name="connsiteY4" fmla="*/ 2647 h 1007535"/>
                  <a:gd name="connsiteX5" fmla="*/ 1653117 w 3230563"/>
                  <a:gd name="connsiteY5" fmla="*/ 101071 h 1007535"/>
                  <a:gd name="connsiteX6" fmla="*/ 2196571 w 3230563"/>
                  <a:gd name="connsiteY6" fmla="*/ 1588 h 1007535"/>
                  <a:gd name="connsiteX7" fmla="*/ 2335742 w 3230563"/>
                  <a:gd name="connsiteY7" fmla="*/ 0 h 1007535"/>
                  <a:gd name="connsiteX8" fmla="*/ 1911880 w 3230563"/>
                  <a:gd name="connsiteY8" fmla="*/ 95251 h 1007535"/>
                  <a:gd name="connsiteX9" fmla="*/ 3230563 w 3230563"/>
                  <a:gd name="connsiteY9" fmla="*/ 60325 h 1007535"/>
                  <a:gd name="connsiteX10" fmla="*/ 3161771 w 3230563"/>
                  <a:gd name="connsiteY10" fmla="*/ 107952 h 1007535"/>
                  <a:gd name="connsiteX11" fmla="*/ 2853267 w 3230563"/>
                  <a:gd name="connsiteY11" fmla="*/ 110067 h 1007535"/>
                  <a:gd name="connsiteX12" fmla="*/ 2866496 w 3230563"/>
                  <a:gd name="connsiteY12" fmla="*/ 283634 h 1007535"/>
                  <a:gd name="connsiteX13" fmla="*/ 2808288 w 3230563"/>
                  <a:gd name="connsiteY13" fmla="*/ 324380 h 1007535"/>
                  <a:gd name="connsiteX14" fmla="*/ 2792413 w 3230563"/>
                  <a:gd name="connsiteY14" fmla="*/ 116417 h 1007535"/>
                  <a:gd name="connsiteX15" fmla="*/ 2374900 w 3230563"/>
                  <a:gd name="connsiteY15" fmla="*/ 129117 h 1007535"/>
                  <a:gd name="connsiteX16" fmla="*/ 2426230 w 3230563"/>
                  <a:gd name="connsiteY16" fmla="*/ 552451 h 1007535"/>
                  <a:gd name="connsiteX17" fmla="*/ 2364318 w 3230563"/>
                  <a:gd name="connsiteY17" fmla="*/ 587904 h 1007535"/>
                  <a:gd name="connsiteX18" fmla="*/ 2317750 w 3230563"/>
                  <a:gd name="connsiteY18" fmla="*/ 130704 h 1007535"/>
                  <a:gd name="connsiteX19" fmla="*/ 1839913 w 3230563"/>
                  <a:gd name="connsiteY19" fmla="*/ 141817 h 1007535"/>
                  <a:gd name="connsiteX20" fmla="*/ 1577446 w 3230563"/>
                  <a:gd name="connsiteY20" fmla="*/ 184151 h 1007535"/>
                  <a:gd name="connsiteX21" fmla="*/ 1882246 w 3230563"/>
                  <a:gd name="connsiteY21" fmla="*/ 514351 h 1007535"/>
                  <a:gd name="connsiteX22" fmla="*/ 1388534 w 3230563"/>
                  <a:gd name="connsiteY22" fmla="*/ 1006476 h 1007535"/>
                  <a:gd name="connsiteX23" fmla="*/ 1272118 w 3230563"/>
                  <a:gd name="connsiteY23" fmla="*/ 1007534 h 1007535"/>
                  <a:gd name="connsiteX24" fmla="*/ 1784880 w 3230563"/>
                  <a:gd name="connsiteY24" fmla="*/ 518584 h 1007535"/>
                  <a:gd name="connsiteX25" fmla="*/ 1511300 w 3230563"/>
                  <a:gd name="connsiteY25" fmla="*/ 203729 h 1007535"/>
                  <a:gd name="connsiteX26" fmla="*/ 1441451 w 3230563"/>
                  <a:gd name="connsiteY26" fmla="*/ 203201 h 1007535"/>
                  <a:gd name="connsiteX27" fmla="*/ 709613 w 3230563"/>
                  <a:gd name="connsiteY27" fmla="*/ 548217 h 1007535"/>
                  <a:gd name="connsiteX28" fmla="*/ 1056217 w 3230563"/>
                  <a:gd name="connsiteY28" fmla="*/ 1003301 h 1007535"/>
                  <a:gd name="connsiteX29" fmla="*/ 972608 w 3230563"/>
                  <a:gd name="connsiteY29" fmla="*/ 1002772 h 1007535"/>
                  <a:gd name="connsiteX30" fmla="*/ 671513 w 3230563"/>
                  <a:gd name="connsiteY30" fmla="*/ 573617 h 1007535"/>
                  <a:gd name="connsiteX31" fmla="*/ 115359 w 3230563"/>
                  <a:gd name="connsiteY31" fmla="*/ 855664 h 1007535"/>
                  <a:gd name="connsiteX32" fmla="*/ 78847 w 3230563"/>
                  <a:gd name="connsiteY32" fmla="*/ 1007535 h 1007535"/>
                  <a:gd name="connsiteX33" fmla="*/ 0 w 3230563"/>
                  <a:gd name="connsiteY33" fmla="*/ 1004359 h 1007535"/>
                  <a:gd name="connsiteX0" fmla="*/ 0 w 3230563"/>
                  <a:gd name="connsiteY0" fmla="*/ 1005946 h 1007535"/>
                  <a:gd name="connsiteX1" fmla="*/ 28045 w 3230563"/>
                  <a:gd name="connsiteY1" fmla="*/ 877359 h 1007535"/>
                  <a:gd name="connsiteX2" fmla="*/ 231775 w 3230563"/>
                  <a:gd name="connsiteY2" fmla="*/ 745597 h 1007535"/>
                  <a:gd name="connsiteX3" fmla="*/ 1742018 w 3230563"/>
                  <a:gd name="connsiteY3" fmla="*/ 2646 h 1007535"/>
                  <a:gd name="connsiteX4" fmla="*/ 1842559 w 3230563"/>
                  <a:gd name="connsiteY4" fmla="*/ 2647 h 1007535"/>
                  <a:gd name="connsiteX5" fmla="*/ 1653117 w 3230563"/>
                  <a:gd name="connsiteY5" fmla="*/ 101071 h 1007535"/>
                  <a:gd name="connsiteX6" fmla="*/ 2196571 w 3230563"/>
                  <a:gd name="connsiteY6" fmla="*/ 1588 h 1007535"/>
                  <a:gd name="connsiteX7" fmla="*/ 2335742 w 3230563"/>
                  <a:gd name="connsiteY7" fmla="*/ 0 h 1007535"/>
                  <a:gd name="connsiteX8" fmla="*/ 1911880 w 3230563"/>
                  <a:gd name="connsiteY8" fmla="*/ 95251 h 1007535"/>
                  <a:gd name="connsiteX9" fmla="*/ 3230563 w 3230563"/>
                  <a:gd name="connsiteY9" fmla="*/ 60325 h 1007535"/>
                  <a:gd name="connsiteX10" fmla="*/ 3161771 w 3230563"/>
                  <a:gd name="connsiteY10" fmla="*/ 107952 h 1007535"/>
                  <a:gd name="connsiteX11" fmla="*/ 2853267 w 3230563"/>
                  <a:gd name="connsiteY11" fmla="*/ 110067 h 1007535"/>
                  <a:gd name="connsiteX12" fmla="*/ 2866496 w 3230563"/>
                  <a:gd name="connsiteY12" fmla="*/ 283634 h 1007535"/>
                  <a:gd name="connsiteX13" fmla="*/ 2808288 w 3230563"/>
                  <a:gd name="connsiteY13" fmla="*/ 324380 h 1007535"/>
                  <a:gd name="connsiteX14" fmla="*/ 2792413 w 3230563"/>
                  <a:gd name="connsiteY14" fmla="*/ 116417 h 1007535"/>
                  <a:gd name="connsiteX15" fmla="*/ 2374900 w 3230563"/>
                  <a:gd name="connsiteY15" fmla="*/ 129117 h 1007535"/>
                  <a:gd name="connsiteX16" fmla="*/ 2426230 w 3230563"/>
                  <a:gd name="connsiteY16" fmla="*/ 552451 h 1007535"/>
                  <a:gd name="connsiteX17" fmla="*/ 2364318 w 3230563"/>
                  <a:gd name="connsiteY17" fmla="*/ 587904 h 1007535"/>
                  <a:gd name="connsiteX18" fmla="*/ 2317750 w 3230563"/>
                  <a:gd name="connsiteY18" fmla="*/ 130704 h 1007535"/>
                  <a:gd name="connsiteX19" fmla="*/ 1839913 w 3230563"/>
                  <a:gd name="connsiteY19" fmla="*/ 141817 h 1007535"/>
                  <a:gd name="connsiteX20" fmla="*/ 1577446 w 3230563"/>
                  <a:gd name="connsiteY20" fmla="*/ 184151 h 1007535"/>
                  <a:gd name="connsiteX21" fmla="*/ 1882246 w 3230563"/>
                  <a:gd name="connsiteY21" fmla="*/ 514351 h 1007535"/>
                  <a:gd name="connsiteX22" fmla="*/ 1388534 w 3230563"/>
                  <a:gd name="connsiteY22" fmla="*/ 1006476 h 1007535"/>
                  <a:gd name="connsiteX23" fmla="*/ 1272118 w 3230563"/>
                  <a:gd name="connsiteY23" fmla="*/ 1007534 h 1007535"/>
                  <a:gd name="connsiteX24" fmla="*/ 1784880 w 3230563"/>
                  <a:gd name="connsiteY24" fmla="*/ 518584 h 1007535"/>
                  <a:gd name="connsiteX25" fmla="*/ 1511300 w 3230563"/>
                  <a:gd name="connsiteY25" fmla="*/ 203729 h 1007535"/>
                  <a:gd name="connsiteX26" fmla="*/ 1441451 w 3230563"/>
                  <a:gd name="connsiteY26" fmla="*/ 203201 h 1007535"/>
                  <a:gd name="connsiteX27" fmla="*/ 709613 w 3230563"/>
                  <a:gd name="connsiteY27" fmla="*/ 548217 h 1007535"/>
                  <a:gd name="connsiteX28" fmla="*/ 1056217 w 3230563"/>
                  <a:gd name="connsiteY28" fmla="*/ 1003301 h 1007535"/>
                  <a:gd name="connsiteX29" fmla="*/ 972608 w 3230563"/>
                  <a:gd name="connsiteY29" fmla="*/ 1002772 h 1007535"/>
                  <a:gd name="connsiteX30" fmla="*/ 671513 w 3230563"/>
                  <a:gd name="connsiteY30" fmla="*/ 573617 h 1007535"/>
                  <a:gd name="connsiteX31" fmla="*/ 115359 w 3230563"/>
                  <a:gd name="connsiteY31" fmla="*/ 855664 h 1007535"/>
                  <a:gd name="connsiteX32" fmla="*/ 78847 w 3230563"/>
                  <a:gd name="connsiteY32" fmla="*/ 1007535 h 1007535"/>
                  <a:gd name="connsiteX33" fmla="*/ 0 w 3230563"/>
                  <a:gd name="connsiteY33" fmla="*/ 1005946 h 1007535"/>
                  <a:gd name="connsiteX0" fmla="*/ 0 w 3230563"/>
                  <a:gd name="connsiteY0" fmla="*/ 1005946 h 1007535"/>
                  <a:gd name="connsiteX1" fmla="*/ 28045 w 3230563"/>
                  <a:gd name="connsiteY1" fmla="*/ 877359 h 1007535"/>
                  <a:gd name="connsiteX2" fmla="*/ 231775 w 3230563"/>
                  <a:gd name="connsiteY2" fmla="*/ 745597 h 1007535"/>
                  <a:gd name="connsiteX3" fmla="*/ 1742018 w 3230563"/>
                  <a:gd name="connsiteY3" fmla="*/ 2646 h 1007535"/>
                  <a:gd name="connsiteX4" fmla="*/ 1842559 w 3230563"/>
                  <a:gd name="connsiteY4" fmla="*/ 2647 h 1007535"/>
                  <a:gd name="connsiteX5" fmla="*/ 1653117 w 3230563"/>
                  <a:gd name="connsiteY5" fmla="*/ 101071 h 1007535"/>
                  <a:gd name="connsiteX6" fmla="*/ 2196571 w 3230563"/>
                  <a:gd name="connsiteY6" fmla="*/ 1588 h 1007535"/>
                  <a:gd name="connsiteX7" fmla="*/ 2335742 w 3230563"/>
                  <a:gd name="connsiteY7" fmla="*/ 0 h 1007535"/>
                  <a:gd name="connsiteX8" fmla="*/ 1911880 w 3230563"/>
                  <a:gd name="connsiteY8" fmla="*/ 95251 h 1007535"/>
                  <a:gd name="connsiteX9" fmla="*/ 3230563 w 3230563"/>
                  <a:gd name="connsiteY9" fmla="*/ 60325 h 1007535"/>
                  <a:gd name="connsiteX10" fmla="*/ 3161771 w 3230563"/>
                  <a:gd name="connsiteY10" fmla="*/ 107952 h 1007535"/>
                  <a:gd name="connsiteX11" fmla="*/ 2853267 w 3230563"/>
                  <a:gd name="connsiteY11" fmla="*/ 110067 h 1007535"/>
                  <a:gd name="connsiteX12" fmla="*/ 2866496 w 3230563"/>
                  <a:gd name="connsiteY12" fmla="*/ 283634 h 1007535"/>
                  <a:gd name="connsiteX13" fmla="*/ 2808288 w 3230563"/>
                  <a:gd name="connsiteY13" fmla="*/ 324380 h 1007535"/>
                  <a:gd name="connsiteX14" fmla="*/ 2792413 w 3230563"/>
                  <a:gd name="connsiteY14" fmla="*/ 116417 h 1007535"/>
                  <a:gd name="connsiteX15" fmla="*/ 2374900 w 3230563"/>
                  <a:gd name="connsiteY15" fmla="*/ 129117 h 1007535"/>
                  <a:gd name="connsiteX16" fmla="*/ 2426230 w 3230563"/>
                  <a:gd name="connsiteY16" fmla="*/ 552451 h 1007535"/>
                  <a:gd name="connsiteX17" fmla="*/ 2364318 w 3230563"/>
                  <a:gd name="connsiteY17" fmla="*/ 587904 h 1007535"/>
                  <a:gd name="connsiteX18" fmla="*/ 2317750 w 3230563"/>
                  <a:gd name="connsiteY18" fmla="*/ 130704 h 1007535"/>
                  <a:gd name="connsiteX19" fmla="*/ 1839913 w 3230563"/>
                  <a:gd name="connsiteY19" fmla="*/ 141817 h 1007535"/>
                  <a:gd name="connsiteX20" fmla="*/ 1577446 w 3230563"/>
                  <a:gd name="connsiteY20" fmla="*/ 184151 h 1007535"/>
                  <a:gd name="connsiteX21" fmla="*/ 1882246 w 3230563"/>
                  <a:gd name="connsiteY21" fmla="*/ 514351 h 1007535"/>
                  <a:gd name="connsiteX22" fmla="*/ 1328209 w 3230563"/>
                  <a:gd name="connsiteY22" fmla="*/ 1003301 h 1007535"/>
                  <a:gd name="connsiteX23" fmla="*/ 1272118 w 3230563"/>
                  <a:gd name="connsiteY23" fmla="*/ 1007534 h 1007535"/>
                  <a:gd name="connsiteX24" fmla="*/ 1784880 w 3230563"/>
                  <a:gd name="connsiteY24" fmla="*/ 518584 h 1007535"/>
                  <a:gd name="connsiteX25" fmla="*/ 1511300 w 3230563"/>
                  <a:gd name="connsiteY25" fmla="*/ 203729 h 1007535"/>
                  <a:gd name="connsiteX26" fmla="*/ 1441451 w 3230563"/>
                  <a:gd name="connsiteY26" fmla="*/ 203201 h 1007535"/>
                  <a:gd name="connsiteX27" fmla="*/ 709613 w 3230563"/>
                  <a:gd name="connsiteY27" fmla="*/ 548217 h 1007535"/>
                  <a:gd name="connsiteX28" fmla="*/ 1056217 w 3230563"/>
                  <a:gd name="connsiteY28" fmla="*/ 1003301 h 1007535"/>
                  <a:gd name="connsiteX29" fmla="*/ 972608 w 3230563"/>
                  <a:gd name="connsiteY29" fmla="*/ 1002772 h 1007535"/>
                  <a:gd name="connsiteX30" fmla="*/ 671513 w 3230563"/>
                  <a:gd name="connsiteY30" fmla="*/ 573617 h 1007535"/>
                  <a:gd name="connsiteX31" fmla="*/ 115359 w 3230563"/>
                  <a:gd name="connsiteY31" fmla="*/ 855664 h 1007535"/>
                  <a:gd name="connsiteX32" fmla="*/ 78847 w 3230563"/>
                  <a:gd name="connsiteY32" fmla="*/ 1007535 h 1007535"/>
                  <a:gd name="connsiteX33" fmla="*/ 0 w 3230563"/>
                  <a:gd name="connsiteY33" fmla="*/ 1005946 h 1007535"/>
                  <a:gd name="connsiteX0" fmla="*/ 0 w 3230563"/>
                  <a:gd name="connsiteY0" fmla="*/ 1005946 h 1008063"/>
                  <a:gd name="connsiteX1" fmla="*/ 28045 w 3230563"/>
                  <a:gd name="connsiteY1" fmla="*/ 877359 h 1008063"/>
                  <a:gd name="connsiteX2" fmla="*/ 231775 w 3230563"/>
                  <a:gd name="connsiteY2" fmla="*/ 745597 h 1008063"/>
                  <a:gd name="connsiteX3" fmla="*/ 1742018 w 3230563"/>
                  <a:gd name="connsiteY3" fmla="*/ 2646 h 1008063"/>
                  <a:gd name="connsiteX4" fmla="*/ 1842559 w 3230563"/>
                  <a:gd name="connsiteY4" fmla="*/ 2647 h 1008063"/>
                  <a:gd name="connsiteX5" fmla="*/ 1653117 w 3230563"/>
                  <a:gd name="connsiteY5" fmla="*/ 101071 h 1008063"/>
                  <a:gd name="connsiteX6" fmla="*/ 2196571 w 3230563"/>
                  <a:gd name="connsiteY6" fmla="*/ 1588 h 1008063"/>
                  <a:gd name="connsiteX7" fmla="*/ 2335742 w 3230563"/>
                  <a:gd name="connsiteY7" fmla="*/ 0 h 1008063"/>
                  <a:gd name="connsiteX8" fmla="*/ 1911880 w 3230563"/>
                  <a:gd name="connsiteY8" fmla="*/ 95251 h 1008063"/>
                  <a:gd name="connsiteX9" fmla="*/ 3230563 w 3230563"/>
                  <a:gd name="connsiteY9" fmla="*/ 60325 h 1008063"/>
                  <a:gd name="connsiteX10" fmla="*/ 3161771 w 3230563"/>
                  <a:gd name="connsiteY10" fmla="*/ 107952 h 1008063"/>
                  <a:gd name="connsiteX11" fmla="*/ 2853267 w 3230563"/>
                  <a:gd name="connsiteY11" fmla="*/ 110067 h 1008063"/>
                  <a:gd name="connsiteX12" fmla="*/ 2866496 w 3230563"/>
                  <a:gd name="connsiteY12" fmla="*/ 283634 h 1008063"/>
                  <a:gd name="connsiteX13" fmla="*/ 2808288 w 3230563"/>
                  <a:gd name="connsiteY13" fmla="*/ 324380 h 1008063"/>
                  <a:gd name="connsiteX14" fmla="*/ 2792413 w 3230563"/>
                  <a:gd name="connsiteY14" fmla="*/ 116417 h 1008063"/>
                  <a:gd name="connsiteX15" fmla="*/ 2374900 w 3230563"/>
                  <a:gd name="connsiteY15" fmla="*/ 129117 h 1008063"/>
                  <a:gd name="connsiteX16" fmla="*/ 2426230 w 3230563"/>
                  <a:gd name="connsiteY16" fmla="*/ 552451 h 1008063"/>
                  <a:gd name="connsiteX17" fmla="*/ 2364318 w 3230563"/>
                  <a:gd name="connsiteY17" fmla="*/ 587904 h 1008063"/>
                  <a:gd name="connsiteX18" fmla="*/ 2317750 w 3230563"/>
                  <a:gd name="connsiteY18" fmla="*/ 130704 h 1008063"/>
                  <a:gd name="connsiteX19" fmla="*/ 1839913 w 3230563"/>
                  <a:gd name="connsiteY19" fmla="*/ 141817 h 1008063"/>
                  <a:gd name="connsiteX20" fmla="*/ 1577446 w 3230563"/>
                  <a:gd name="connsiteY20" fmla="*/ 184151 h 1008063"/>
                  <a:gd name="connsiteX21" fmla="*/ 1882246 w 3230563"/>
                  <a:gd name="connsiteY21" fmla="*/ 514351 h 1008063"/>
                  <a:gd name="connsiteX22" fmla="*/ 1328209 w 3230563"/>
                  <a:gd name="connsiteY22" fmla="*/ 1008063 h 1008063"/>
                  <a:gd name="connsiteX23" fmla="*/ 1272118 w 3230563"/>
                  <a:gd name="connsiteY23" fmla="*/ 1007534 h 1008063"/>
                  <a:gd name="connsiteX24" fmla="*/ 1784880 w 3230563"/>
                  <a:gd name="connsiteY24" fmla="*/ 518584 h 1008063"/>
                  <a:gd name="connsiteX25" fmla="*/ 1511300 w 3230563"/>
                  <a:gd name="connsiteY25" fmla="*/ 203729 h 1008063"/>
                  <a:gd name="connsiteX26" fmla="*/ 1441451 w 3230563"/>
                  <a:gd name="connsiteY26" fmla="*/ 203201 h 1008063"/>
                  <a:gd name="connsiteX27" fmla="*/ 709613 w 3230563"/>
                  <a:gd name="connsiteY27" fmla="*/ 548217 h 1008063"/>
                  <a:gd name="connsiteX28" fmla="*/ 1056217 w 3230563"/>
                  <a:gd name="connsiteY28" fmla="*/ 1003301 h 1008063"/>
                  <a:gd name="connsiteX29" fmla="*/ 972608 w 3230563"/>
                  <a:gd name="connsiteY29" fmla="*/ 1002772 h 1008063"/>
                  <a:gd name="connsiteX30" fmla="*/ 671513 w 3230563"/>
                  <a:gd name="connsiteY30" fmla="*/ 573617 h 1008063"/>
                  <a:gd name="connsiteX31" fmla="*/ 115359 w 3230563"/>
                  <a:gd name="connsiteY31" fmla="*/ 855664 h 1008063"/>
                  <a:gd name="connsiteX32" fmla="*/ 78847 w 3230563"/>
                  <a:gd name="connsiteY32" fmla="*/ 1007535 h 1008063"/>
                  <a:gd name="connsiteX33" fmla="*/ 0 w 3230563"/>
                  <a:gd name="connsiteY33" fmla="*/ 1005946 h 1008063"/>
                  <a:gd name="connsiteX0" fmla="*/ 0 w 3230563"/>
                  <a:gd name="connsiteY0" fmla="*/ 1005946 h 1008063"/>
                  <a:gd name="connsiteX1" fmla="*/ 28045 w 3230563"/>
                  <a:gd name="connsiteY1" fmla="*/ 877359 h 1008063"/>
                  <a:gd name="connsiteX2" fmla="*/ 231775 w 3230563"/>
                  <a:gd name="connsiteY2" fmla="*/ 745597 h 1008063"/>
                  <a:gd name="connsiteX3" fmla="*/ 1742018 w 3230563"/>
                  <a:gd name="connsiteY3" fmla="*/ 2646 h 1008063"/>
                  <a:gd name="connsiteX4" fmla="*/ 1842559 w 3230563"/>
                  <a:gd name="connsiteY4" fmla="*/ 2647 h 1008063"/>
                  <a:gd name="connsiteX5" fmla="*/ 1653117 w 3230563"/>
                  <a:gd name="connsiteY5" fmla="*/ 101071 h 1008063"/>
                  <a:gd name="connsiteX6" fmla="*/ 2196571 w 3230563"/>
                  <a:gd name="connsiteY6" fmla="*/ 1588 h 1008063"/>
                  <a:gd name="connsiteX7" fmla="*/ 2335742 w 3230563"/>
                  <a:gd name="connsiteY7" fmla="*/ 0 h 1008063"/>
                  <a:gd name="connsiteX8" fmla="*/ 1911880 w 3230563"/>
                  <a:gd name="connsiteY8" fmla="*/ 95251 h 1008063"/>
                  <a:gd name="connsiteX9" fmla="*/ 3230563 w 3230563"/>
                  <a:gd name="connsiteY9" fmla="*/ 60325 h 1008063"/>
                  <a:gd name="connsiteX10" fmla="*/ 3161771 w 3230563"/>
                  <a:gd name="connsiteY10" fmla="*/ 107952 h 1008063"/>
                  <a:gd name="connsiteX11" fmla="*/ 2853267 w 3230563"/>
                  <a:gd name="connsiteY11" fmla="*/ 110067 h 1008063"/>
                  <a:gd name="connsiteX12" fmla="*/ 2866496 w 3230563"/>
                  <a:gd name="connsiteY12" fmla="*/ 283634 h 1008063"/>
                  <a:gd name="connsiteX13" fmla="*/ 2808288 w 3230563"/>
                  <a:gd name="connsiteY13" fmla="*/ 324380 h 1008063"/>
                  <a:gd name="connsiteX14" fmla="*/ 2792413 w 3230563"/>
                  <a:gd name="connsiteY14" fmla="*/ 116417 h 1008063"/>
                  <a:gd name="connsiteX15" fmla="*/ 2374900 w 3230563"/>
                  <a:gd name="connsiteY15" fmla="*/ 129117 h 1008063"/>
                  <a:gd name="connsiteX16" fmla="*/ 2426230 w 3230563"/>
                  <a:gd name="connsiteY16" fmla="*/ 552451 h 1008063"/>
                  <a:gd name="connsiteX17" fmla="*/ 2364318 w 3230563"/>
                  <a:gd name="connsiteY17" fmla="*/ 587904 h 1008063"/>
                  <a:gd name="connsiteX18" fmla="*/ 2317750 w 3230563"/>
                  <a:gd name="connsiteY18" fmla="*/ 130704 h 1008063"/>
                  <a:gd name="connsiteX19" fmla="*/ 1839913 w 3230563"/>
                  <a:gd name="connsiteY19" fmla="*/ 141817 h 1008063"/>
                  <a:gd name="connsiteX20" fmla="*/ 1577446 w 3230563"/>
                  <a:gd name="connsiteY20" fmla="*/ 184151 h 1008063"/>
                  <a:gd name="connsiteX21" fmla="*/ 1882246 w 3230563"/>
                  <a:gd name="connsiteY21" fmla="*/ 514351 h 1008063"/>
                  <a:gd name="connsiteX22" fmla="*/ 1328209 w 3230563"/>
                  <a:gd name="connsiteY22" fmla="*/ 1008063 h 1008063"/>
                  <a:gd name="connsiteX23" fmla="*/ 1272118 w 3230563"/>
                  <a:gd name="connsiteY23" fmla="*/ 1007534 h 1008063"/>
                  <a:gd name="connsiteX24" fmla="*/ 1784880 w 3230563"/>
                  <a:gd name="connsiteY24" fmla="*/ 518584 h 1008063"/>
                  <a:gd name="connsiteX25" fmla="*/ 1511300 w 3230563"/>
                  <a:gd name="connsiteY25" fmla="*/ 203729 h 1008063"/>
                  <a:gd name="connsiteX26" fmla="*/ 1441451 w 3230563"/>
                  <a:gd name="connsiteY26" fmla="*/ 203201 h 1008063"/>
                  <a:gd name="connsiteX27" fmla="*/ 709613 w 3230563"/>
                  <a:gd name="connsiteY27" fmla="*/ 548217 h 1008063"/>
                  <a:gd name="connsiteX28" fmla="*/ 1056217 w 3230563"/>
                  <a:gd name="connsiteY28" fmla="*/ 1003301 h 1008063"/>
                  <a:gd name="connsiteX29" fmla="*/ 982133 w 3230563"/>
                  <a:gd name="connsiteY29" fmla="*/ 1005947 h 1008063"/>
                  <a:gd name="connsiteX30" fmla="*/ 671513 w 3230563"/>
                  <a:gd name="connsiteY30" fmla="*/ 573617 h 1008063"/>
                  <a:gd name="connsiteX31" fmla="*/ 115359 w 3230563"/>
                  <a:gd name="connsiteY31" fmla="*/ 855664 h 1008063"/>
                  <a:gd name="connsiteX32" fmla="*/ 78847 w 3230563"/>
                  <a:gd name="connsiteY32" fmla="*/ 1007535 h 1008063"/>
                  <a:gd name="connsiteX33" fmla="*/ 0 w 3230563"/>
                  <a:gd name="connsiteY33" fmla="*/ 1005946 h 1008063"/>
                  <a:gd name="connsiteX0" fmla="*/ 0 w 3230563"/>
                  <a:gd name="connsiteY0" fmla="*/ 1005946 h 1008063"/>
                  <a:gd name="connsiteX1" fmla="*/ 28045 w 3230563"/>
                  <a:gd name="connsiteY1" fmla="*/ 877359 h 1008063"/>
                  <a:gd name="connsiteX2" fmla="*/ 231775 w 3230563"/>
                  <a:gd name="connsiteY2" fmla="*/ 745597 h 1008063"/>
                  <a:gd name="connsiteX3" fmla="*/ 1742018 w 3230563"/>
                  <a:gd name="connsiteY3" fmla="*/ 2646 h 1008063"/>
                  <a:gd name="connsiteX4" fmla="*/ 1842559 w 3230563"/>
                  <a:gd name="connsiteY4" fmla="*/ 2647 h 1008063"/>
                  <a:gd name="connsiteX5" fmla="*/ 1653117 w 3230563"/>
                  <a:gd name="connsiteY5" fmla="*/ 101071 h 1008063"/>
                  <a:gd name="connsiteX6" fmla="*/ 2196571 w 3230563"/>
                  <a:gd name="connsiteY6" fmla="*/ 1588 h 1008063"/>
                  <a:gd name="connsiteX7" fmla="*/ 2335742 w 3230563"/>
                  <a:gd name="connsiteY7" fmla="*/ 0 h 1008063"/>
                  <a:gd name="connsiteX8" fmla="*/ 1911880 w 3230563"/>
                  <a:gd name="connsiteY8" fmla="*/ 95251 h 1008063"/>
                  <a:gd name="connsiteX9" fmla="*/ 3230563 w 3230563"/>
                  <a:gd name="connsiteY9" fmla="*/ 60325 h 1008063"/>
                  <a:gd name="connsiteX10" fmla="*/ 3161771 w 3230563"/>
                  <a:gd name="connsiteY10" fmla="*/ 107952 h 1008063"/>
                  <a:gd name="connsiteX11" fmla="*/ 2853267 w 3230563"/>
                  <a:gd name="connsiteY11" fmla="*/ 110067 h 1008063"/>
                  <a:gd name="connsiteX12" fmla="*/ 2866496 w 3230563"/>
                  <a:gd name="connsiteY12" fmla="*/ 283634 h 1008063"/>
                  <a:gd name="connsiteX13" fmla="*/ 2808288 w 3230563"/>
                  <a:gd name="connsiteY13" fmla="*/ 324380 h 1008063"/>
                  <a:gd name="connsiteX14" fmla="*/ 2792413 w 3230563"/>
                  <a:gd name="connsiteY14" fmla="*/ 116417 h 1008063"/>
                  <a:gd name="connsiteX15" fmla="*/ 2374900 w 3230563"/>
                  <a:gd name="connsiteY15" fmla="*/ 129117 h 1008063"/>
                  <a:gd name="connsiteX16" fmla="*/ 2426230 w 3230563"/>
                  <a:gd name="connsiteY16" fmla="*/ 552451 h 1008063"/>
                  <a:gd name="connsiteX17" fmla="*/ 2364318 w 3230563"/>
                  <a:gd name="connsiteY17" fmla="*/ 587904 h 1008063"/>
                  <a:gd name="connsiteX18" fmla="*/ 2317750 w 3230563"/>
                  <a:gd name="connsiteY18" fmla="*/ 130704 h 1008063"/>
                  <a:gd name="connsiteX19" fmla="*/ 1839913 w 3230563"/>
                  <a:gd name="connsiteY19" fmla="*/ 141817 h 1008063"/>
                  <a:gd name="connsiteX20" fmla="*/ 1577446 w 3230563"/>
                  <a:gd name="connsiteY20" fmla="*/ 184151 h 1008063"/>
                  <a:gd name="connsiteX21" fmla="*/ 1882246 w 3230563"/>
                  <a:gd name="connsiteY21" fmla="*/ 514351 h 1008063"/>
                  <a:gd name="connsiteX22" fmla="*/ 1328209 w 3230563"/>
                  <a:gd name="connsiteY22" fmla="*/ 1008063 h 1008063"/>
                  <a:gd name="connsiteX23" fmla="*/ 1272118 w 3230563"/>
                  <a:gd name="connsiteY23" fmla="*/ 1007534 h 1008063"/>
                  <a:gd name="connsiteX24" fmla="*/ 1784880 w 3230563"/>
                  <a:gd name="connsiteY24" fmla="*/ 518584 h 1008063"/>
                  <a:gd name="connsiteX25" fmla="*/ 1511300 w 3230563"/>
                  <a:gd name="connsiteY25" fmla="*/ 203729 h 1008063"/>
                  <a:gd name="connsiteX26" fmla="*/ 1441451 w 3230563"/>
                  <a:gd name="connsiteY26" fmla="*/ 203201 h 1008063"/>
                  <a:gd name="connsiteX27" fmla="*/ 709613 w 3230563"/>
                  <a:gd name="connsiteY27" fmla="*/ 548217 h 1008063"/>
                  <a:gd name="connsiteX28" fmla="*/ 1057805 w 3230563"/>
                  <a:gd name="connsiteY28" fmla="*/ 1003301 h 1008063"/>
                  <a:gd name="connsiteX29" fmla="*/ 982133 w 3230563"/>
                  <a:gd name="connsiteY29" fmla="*/ 1005947 h 1008063"/>
                  <a:gd name="connsiteX30" fmla="*/ 671513 w 3230563"/>
                  <a:gd name="connsiteY30" fmla="*/ 573617 h 1008063"/>
                  <a:gd name="connsiteX31" fmla="*/ 115359 w 3230563"/>
                  <a:gd name="connsiteY31" fmla="*/ 855664 h 1008063"/>
                  <a:gd name="connsiteX32" fmla="*/ 78847 w 3230563"/>
                  <a:gd name="connsiteY32" fmla="*/ 1007535 h 1008063"/>
                  <a:gd name="connsiteX33" fmla="*/ 0 w 3230563"/>
                  <a:gd name="connsiteY33" fmla="*/ 1005946 h 1008063"/>
                  <a:gd name="connsiteX0" fmla="*/ 0 w 3230563"/>
                  <a:gd name="connsiteY0" fmla="*/ 1005946 h 1008063"/>
                  <a:gd name="connsiteX1" fmla="*/ 28045 w 3230563"/>
                  <a:gd name="connsiteY1" fmla="*/ 877359 h 1008063"/>
                  <a:gd name="connsiteX2" fmla="*/ 231775 w 3230563"/>
                  <a:gd name="connsiteY2" fmla="*/ 745597 h 1008063"/>
                  <a:gd name="connsiteX3" fmla="*/ 1742018 w 3230563"/>
                  <a:gd name="connsiteY3" fmla="*/ 2646 h 1008063"/>
                  <a:gd name="connsiteX4" fmla="*/ 1842559 w 3230563"/>
                  <a:gd name="connsiteY4" fmla="*/ 2647 h 1008063"/>
                  <a:gd name="connsiteX5" fmla="*/ 1653117 w 3230563"/>
                  <a:gd name="connsiteY5" fmla="*/ 101071 h 1008063"/>
                  <a:gd name="connsiteX6" fmla="*/ 2196571 w 3230563"/>
                  <a:gd name="connsiteY6" fmla="*/ 1588 h 1008063"/>
                  <a:gd name="connsiteX7" fmla="*/ 2335742 w 3230563"/>
                  <a:gd name="connsiteY7" fmla="*/ 0 h 1008063"/>
                  <a:gd name="connsiteX8" fmla="*/ 1911880 w 3230563"/>
                  <a:gd name="connsiteY8" fmla="*/ 95251 h 1008063"/>
                  <a:gd name="connsiteX9" fmla="*/ 3230563 w 3230563"/>
                  <a:gd name="connsiteY9" fmla="*/ 60325 h 1008063"/>
                  <a:gd name="connsiteX10" fmla="*/ 3161771 w 3230563"/>
                  <a:gd name="connsiteY10" fmla="*/ 107952 h 1008063"/>
                  <a:gd name="connsiteX11" fmla="*/ 2853267 w 3230563"/>
                  <a:gd name="connsiteY11" fmla="*/ 110067 h 1008063"/>
                  <a:gd name="connsiteX12" fmla="*/ 2866496 w 3230563"/>
                  <a:gd name="connsiteY12" fmla="*/ 283634 h 1008063"/>
                  <a:gd name="connsiteX13" fmla="*/ 2808288 w 3230563"/>
                  <a:gd name="connsiteY13" fmla="*/ 324380 h 1008063"/>
                  <a:gd name="connsiteX14" fmla="*/ 2792413 w 3230563"/>
                  <a:gd name="connsiteY14" fmla="*/ 116417 h 1008063"/>
                  <a:gd name="connsiteX15" fmla="*/ 2374900 w 3230563"/>
                  <a:gd name="connsiteY15" fmla="*/ 129117 h 1008063"/>
                  <a:gd name="connsiteX16" fmla="*/ 2426230 w 3230563"/>
                  <a:gd name="connsiteY16" fmla="*/ 552451 h 1008063"/>
                  <a:gd name="connsiteX17" fmla="*/ 2364318 w 3230563"/>
                  <a:gd name="connsiteY17" fmla="*/ 587904 h 1008063"/>
                  <a:gd name="connsiteX18" fmla="*/ 2317750 w 3230563"/>
                  <a:gd name="connsiteY18" fmla="*/ 130704 h 1008063"/>
                  <a:gd name="connsiteX19" fmla="*/ 1839913 w 3230563"/>
                  <a:gd name="connsiteY19" fmla="*/ 141817 h 1008063"/>
                  <a:gd name="connsiteX20" fmla="*/ 1577446 w 3230563"/>
                  <a:gd name="connsiteY20" fmla="*/ 184151 h 1008063"/>
                  <a:gd name="connsiteX21" fmla="*/ 1882246 w 3230563"/>
                  <a:gd name="connsiteY21" fmla="*/ 514351 h 1008063"/>
                  <a:gd name="connsiteX22" fmla="*/ 1328209 w 3230563"/>
                  <a:gd name="connsiteY22" fmla="*/ 1008063 h 1008063"/>
                  <a:gd name="connsiteX23" fmla="*/ 1259418 w 3230563"/>
                  <a:gd name="connsiteY23" fmla="*/ 1007534 h 1008063"/>
                  <a:gd name="connsiteX24" fmla="*/ 1784880 w 3230563"/>
                  <a:gd name="connsiteY24" fmla="*/ 518584 h 1008063"/>
                  <a:gd name="connsiteX25" fmla="*/ 1511300 w 3230563"/>
                  <a:gd name="connsiteY25" fmla="*/ 203729 h 1008063"/>
                  <a:gd name="connsiteX26" fmla="*/ 1441451 w 3230563"/>
                  <a:gd name="connsiteY26" fmla="*/ 203201 h 1008063"/>
                  <a:gd name="connsiteX27" fmla="*/ 709613 w 3230563"/>
                  <a:gd name="connsiteY27" fmla="*/ 548217 h 1008063"/>
                  <a:gd name="connsiteX28" fmla="*/ 1057805 w 3230563"/>
                  <a:gd name="connsiteY28" fmla="*/ 1003301 h 1008063"/>
                  <a:gd name="connsiteX29" fmla="*/ 982133 w 3230563"/>
                  <a:gd name="connsiteY29" fmla="*/ 1005947 h 1008063"/>
                  <a:gd name="connsiteX30" fmla="*/ 671513 w 3230563"/>
                  <a:gd name="connsiteY30" fmla="*/ 573617 h 1008063"/>
                  <a:gd name="connsiteX31" fmla="*/ 115359 w 3230563"/>
                  <a:gd name="connsiteY31" fmla="*/ 855664 h 1008063"/>
                  <a:gd name="connsiteX32" fmla="*/ 78847 w 3230563"/>
                  <a:gd name="connsiteY32" fmla="*/ 1007535 h 1008063"/>
                  <a:gd name="connsiteX33" fmla="*/ 0 w 3230563"/>
                  <a:gd name="connsiteY33" fmla="*/ 1005946 h 1008063"/>
                  <a:gd name="connsiteX0" fmla="*/ 0 w 3230563"/>
                  <a:gd name="connsiteY0" fmla="*/ 1005946 h 1008063"/>
                  <a:gd name="connsiteX1" fmla="*/ 28045 w 3230563"/>
                  <a:gd name="connsiteY1" fmla="*/ 877359 h 1008063"/>
                  <a:gd name="connsiteX2" fmla="*/ 231775 w 3230563"/>
                  <a:gd name="connsiteY2" fmla="*/ 745597 h 1008063"/>
                  <a:gd name="connsiteX3" fmla="*/ 1742018 w 3230563"/>
                  <a:gd name="connsiteY3" fmla="*/ 2646 h 1008063"/>
                  <a:gd name="connsiteX4" fmla="*/ 1842559 w 3230563"/>
                  <a:gd name="connsiteY4" fmla="*/ 2647 h 1008063"/>
                  <a:gd name="connsiteX5" fmla="*/ 1653117 w 3230563"/>
                  <a:gd name="connsiteY5" fmla="*/ 101071 h 1008063"/>
                  <a:gd name="connsiteX6" fmla="*/ 2196571 w 3230563"/>
                  <a:gd name="connsiteY6" fmla="*/ 1588 h 1008063"/>
                  <a:gd name="connsiteX7" fmla="*/ 2335742 w 3230563"/>
                  <a:gd name="connsiteY7" fmla="*/ 0 h 1008063"/>
                  <a:gd name="connsiteX8" fmla="*/ 1911880 w 3230563"/>
                  <a:gd name="connsiteY8" fmla="*/ 95251 h 1008063"/>
                  <a:gd name="connsiteX9" fmla="*/ 3230563 w 3230563"/>
                  <a:gd name="connsiteY9" fmla="*/ 60325 h 1008063"/>
                  <a:gd name="connsiteX10" fmla="*/ 3161771 w 3230563"/>
                  <a:gd name="connsiteY10" fmla="*/ 107952 h 1008063"/>
                  <a:gd name="connsiteX11" fmla="*/ 2853267 w 3230563"/>
                  <a:gd name="connsiteY11" fmla="*/ 110067 h 1008063"/>
                  <a:gd name="connsiteX12" fmla="*/ 2866496 w 3230563"/>
                  <a:gd name="connsiteY12" fmla="*/ 283634 h 1008063"/>
                  <a:gd name="connsiteX13" fmla="*/ 2808288 w 3230563"/>
                  <a:gd name="connsiteY13" fmla="*/ 324380 h 1008063"/>
                  <a:gd name="connsiteX14" fmla="*/ 2792413 w 3230563"/>
                  <a:gd name="connsiteY14" fmla="*/ 116417 h 1008063"/>
                  <a:gd name="connsiteX15" fmla="*/ 2374900 w 3230563"/>
                  <a:gd name="connsiteY15" fmla="*/ 129117 h 1008063"/>
                  <a:gd name="connsiteX16" fmla="*/ 2426230 w 3230563"/>
                  <a:gd name="connsiteY16" fmla="*/ 552451 h 1008063"/>
                  <a:gd name="connsiteX17" fmla="*/ 2364318 w 3230563"/>
                  <a:gd name="connsiteY17" fmla="*/ 587904 h 1008063"/>
                  <a:gd name="connsiteX18" fmla="*/ 2317750 w 3230563"/>
                  <a:gd name="connsiteY18" fmla="*/ 130704 h 1008063"/>
                  <a:gd name="connsiteX19" fmla="*/ 1839913 w 3230563"/>
                  <a:gd name="connsiteY19" fmla="*/ 141817 h 1008063"/>
                  <a:gd name="connsiteX20" fmla="*/ 1577446 w 3230563"/>
                  <a:gd name="connsiteY20" fmla="*/ 184151 h 1008063"/>
                  <a:gd name="connsiteX21" fmla="*/ 1848909 w 3230563"/>
                  <a:gd name="connsiteY21" fmla="*/ 509589 h 1008063"/>
                  <a:gd name="connsiteX22" fmla="*/ 1328209 w 3230563"/>
                  <a:gd name="connsiteY22" fmla="*/ 1008063 h 1008063"/>
                  <a:gd name="connsiteX23" fmla="*/ 1259418 w 3230563"/>
                  <a:gd name="connsiteY23" fmla="*/ 1007534 h 1008063"/>
                  <a:gd name="connsiteX24" fmla="*/ 1784880 w 3230563"/>
                  <a:gd name="connsiteY24" fmla="*/ 518584 h 1008063"/>
                  <a:gd name="connsiteX25" fmla="*/ 1511300 w 3230563"/>
                  <a:gd name="connsiteY25" fmla="*/ 203729 h 1008063"/>
                  <a:gd name="connsiteX26" fmla="*/ 1441451 w 3230563"/>
                  <a:gd name="connsiteY26" fmla="*/ 203201 h 1008063"/>
                  <a:gd name="connsiteX27" fmla="*/ 709613 w 3230563"/>
                  <a:gd name="connsiteY27" fmla="*/ 548217 h 1008063"/>
                  <a:gd name="connsiteX28" fmla="*/ 1057805 w 3230563"/>
                  <a:gd name="connsiteY28" fmla="*/ 1003301 h 1008063"/>
                  <a:gd name="connsiteX29" fmla="*/ 982133 w 3230563"/>
                  <a:gd name="connsiteY29" fmla="*/ 1005947 h 1008063"/>
                  <a:gd name="connsiteX30" fmla="*/ 671513 w 3230563"/>
                  <a:gd name="connsiteY30" fmla="*/ 573617 h 1008063"/>
                  <a:gd name="connsiteX31" fmla="*/ 115359 w 3230563"/>
                  <a:gd name="connsiteY31" fmla="*/ 855664 h 1008063"/>
                  <a:gd name="connsiteX32" fmla="*/ 78847 w 3230563"/>
                  <a:gd name="connsiteY32" fmla="*/ 1007535 h 1008063"/>
                  <a:gd name="connsiteX33" fmla="*/ 0 w 3230563"/>
                  <a:gd name="connsiteY33" fmla="*/ 1005946 h 1008063"/>
                  <a:gd name="connsiteX0" fmla="*/ 0 w 3230563"/>
                  <a:gd name="connsiteY0" fmla="*/ 1005946 h 1008063"/>
                  <a:gd name="connsiteX1" fmla="*/ 28045 w 3230563"/>
                  <a:gd name="connsiteY1" fmla="*/ 877359 h 1008063"/>
                  <a:gd name="connsiteX2" fmla="*/ 231775 w 3230563"/>
                  <a:gd name="connsiteY2" fmla="*/ 745597 h 1008063"/>
                  <a:gd name="connsiteX3" fmla="*/ 1742018 w 3230563"/>
                  <a:gd name="connsiteY3" fmla="*/ 2646 h 1008063"/>
                  <a:gd name="connsiteX4" fmla="*/ 1842559 w 3230563"/>
                  <a:gd name="connsiteY4" fmla="*/ 2647 h 1008063"/>
                  <a:gd name="connsiteX5" fmla="*/ 1653117 w 3230563"/>
                  <a:gd name="connsiteY5" fmla="*/ 101071 h 1008063"/>
                  <a:gd name="connsiteX6" fmla="*/ 2196571 w 3230563"/>
                  <a:gd name="connsiteY6" fmla="*/ 1588 h 1008063"/>
                  <a:gd name="connsiteX7" fmla="*/ 2335742 w 3230563"/>
                  <a:gd name="connsiteY7" fmla="*/ 0 h 1008063"/>
                  <a:gd name="connsiteX8" fmla="*/ 1911880 w 3230563"/>
                  <a:gd name="connsiteY8" fmla="*/ 95251 h 1008063"/>
                  <a:gd name="connsiteX9" fmla="*/ 3230563 w 3230563"/>
                  <a:gd name="connsiteY9" fmla="*/ 60325 h 1008063"/>
                  <a:gd name="connsiteX10" fmla="*/ 3161771 w 3230563"/>
                  <a:gd name="connsiteY10" fmla="*/ 107952 h 1008063"/>
                  <a:gd name="connsiteX11" fmla="*/ 2853267 w 3230563"/>
                  <a:gd name="connsiteY11" fmla="*/ 110067 h 1008063"/>
                  <a:gd name="connsiteX12" fmla="*/ 2866496 w 3230563"/>
                  <a:gd name="connsiteY12" fmla="*/ 283634 h 1008063"/>
                  <a:gd name="connsiteX13" fmla="*/ 2808288 w 3230563"/>
                  <a:gd name="connsiteY13" fmla="*/ 324380 h 1008063"/>
                  <a:gd name="connsiteX14" fmla="*/ 2792413 w 3230563"/>
                  <a:gd name="connsiteY14" fmla="*/ 116417 h 1008063"/>
                  <a:gd name="connsiteX15" fmla="*/ 2374900 w 3230563"/>
                  <a:gd name="connsiteY15" fmla="*/ 129117 h 1008063"/>
                  <a:gd name="connsiteX16" fmla="*/ 2426230 w 3230563"/>
                  <a:gd name="connsiteY16" fmla="*/ 552451 h 1008063"/>
                  <a:gd name="connsiteX17" fmla="*/ 2364318 w 3230563"/>
                  <a:gd name="connsiteY17" fmla="*/ 587904 h 1008063"/>
                  <a:gd name="connsiteX18" fmla="*/ 2317750 w 3230563"/>
                  <a:gd name="connsiteY18" fmla="*/ 130704 h 1008063"/>
                  <a:gd name="connsiteX19" fmla="*/ 1839913 w 3230563"/>
                  <a:gd name="connsiteY19" fmla="*/ 141817 h 1008063"/>
                  <a:gd name="connsiteX20" fmla="*/ 1577446 w 3230563"/>
                  <a:gd name="connsiteY20" fmla="*/ 184151 h 1008063"/>
                  <a:gd name="connsiteX21" fmla="*/ 1858434 w 3230563"/>
                  <a:gd name="connsiteY21" fmla="*/ 511176 h 1008063"/>
                  <a:gd name="connsiteX22" fmla="*/ 1328209 w 3230563"/>
                  <a:gd name="connsiteY22" fmla="*/ 1008063 h 1008063"/>
                  <a:gd name="connsiteX23" fmla="*/ 1259418 w 3230563"/>
                  <a:gd name="connsiteY23" fmla="*/ 1007534 h 1008063"/>
                  <a:gd name="connsiteX24" fmla="*/ 1784880 w 3230563"/>
                  <a:gd name="connsiteY24" fmla="*/ 518584 h 1008063"/>
                  <a:gd name="connsiteX25" fmla="*/ 1511300 w 3230563"/>
                  <a:gd name="connsiteY25" fmla="*/ 203729 h 1008063"/>
                  <a:gd name="connsiteX26" fmla="*/ 1441451 w 3230563"/>
                  <a:gd name="connsiteY26" fmla="*/ 203201 h 1008063"/>
                  <a:gd name="connsiteX27" fmla="*/ 709613 w 3230563"/>
                  <a:gd name="connsiteY27" fmla="*/ 548217 h 1008063"/>
                  <a:gd name="connsiteX28" fmla="*/ 1057805 w 3230563"/>
                  <a:gd name="connsiteY28" fmla="*/ 1003301 h 1008063"/>
                  <a:gd name="connsiteX29" fmla="*/ 982133 w 3230563"/>
                  <a:gd name="connsiteY29" fmla="*/ 1005947 h 1008063"/>
                  <a:gd name="connsiteX30" fmla="*/ 671513 w 3230563"/>
                  <a:gd name="connsiteY30" fmla="*/ 573617 h 1008063"/>
                  <a:gd name="connsiteX31" fmla="*/ 115359 w 3230563"/>
                  <a:gd name="connsiteY31" fmla="*/ 855664 h 1008063"/>
                  <a:gd name="connsiteX32" fmla="*/ 78847 w 3230563"/>
                  <a:gd name="connsiteY32" fmla="*/ 1007535 h 1008063"/>
                  <a:gd name="connsiteX33" fmla="*/ 0 w 3230563"/>
                  <a:gd name="connsiteY33" fmla="*/ 1005946 h 100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230563" h="1008063">
                    <a:moveTo>
                      <a:pt x="0" y="1005946"/>
                    </a:moveTo>
                    <a:lnTo>
                      <a:pt x="28045" y="877359"/>
                    </a:lnTo>
                    <a:lnTo>
                      <a:pt x="231775" y="745597"/>
                    </a:lnTo>
                    <a:lnTo>
                      <a:pt x="1742018" y="2646"/>
                    </a:lnTo>
                    <a:lnTo>
                      <a:pt x="1842559" y="2647"/>
                    </a:lnTo>
                    <a:lnTo>
                      <a:pt x="1653117" y="101071"/>
                    </a:lnTo>
                    <a:lnTo>
                      <a:pt x="2196571" y="1588"/>
                    </a:lnTo>
                    <a:lnTo>
                      <a:pt x="2335742" y="0"/>
                    </a:lnTo>
                    <a:lnTo>
                      <a:pt x="1911880" y="95251"/>
                    </a:lnTo>
                    <a:lnTo>
                      <a:pt x="3230563" y="60325"/>
                    </a:lnTo>
                    <a:lnTo>
                      <a:pt x="3161771" y="107952"/>
                    </a:lnTo>
                    <a:lnTo>
                      <a:pt x="2853267" y="110067"/>
                    </a:lnTo>
                    <a:lnTo>
                      <a:pt x="2866496" y="283634"/>
                    </a:lnTo>
                    <a:lnTo>
                      <a:pt x="2808288" y="324380"/>
                    </a:lnTo>
                    <a:lnTo>
                      <a:pt x="2792413" y="116417"/>
                    </a:lnTo>
                    <a:lnTo>
                      <a:pt x="2374900" y="129117"/>
                    </a:lnTo>
                    <a:lnTo>
                      <a:pt x="2426230" y="552451"/>
                    </a:lnTo>
                    <a:lnTo>
                      <a:pt x="2364318" y="587904"/>
                    </a:lnTo>
                    <a:lnTo>
                      <a:pt x="2317750" y="130704"/>
                    </a:lnTo>
                    <a:lnTo>
                      <a:pt x="1839913" y="141817"/>
                    </a:lnTo>
                    <a:lnTo>
                      <a:pt x="1577446" y="184151"/>
                    </a:lnTo>
                    <a:lnTo>
                      <a:pt x="1858434" y="511176"/>
                    </a:lnTo>
                    <a:lnTo>
                      <a:pt x="1328209" y="1008063"/>
                    </a:lnTo>
                    <a:lnTo>
                      <a:pt x="1259418" y="1007534"/>
                    </a:lnTo>
                    <a:lnTo>
                      <a:pt x="1784880" y="518584"/>
                    </a:lnTo>
                    <a:lnTo>
                      <a:pt x="1511300" y="203729"/>
                    </a:lnTo>
                    <a:lnTo>
                      <a:pt x="1441451" y="203201"/>
                    </a:lnTo>
                    <a:lnTo>
                      <a:pt x="709613" y="548217"/>
                    </a:lnTo>
                    <a:lnTo>
                      <a:pt x="1057805" y="1003301"/>
                    </a:lnTo>
                    <a:lnTo>
                      <a:pt x="982133" y="1005947"/>
                    </a:lnTo>
                    <a:lnTo>
                      <a:pt x="671513" y="573617"/>
                    </a:lnTo>
                    <a:lnTo>
                      <a:pt x="115359" y="855664"/>
                    </a:lnTo>
                    <a:lnTo>
                      <a:pt x="78847" y="1007535"/>
                    </a:lnTo>
                    <a:lnTo>
                      <a:pt x="0" y="1005946"/>
                    </a:lnTo>
                    <a:close/>
                  </a:path>
                </a:pathLst>
              </a:custGeom>
              <a:solidFill>
                <a:srgbClr val="C00000"/>
              </a:solidFill>
              <a:ln w="127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1096699" y="3883156"/>
              <a:ext cx="3691016" cy="1258189"/>
              <a:chOff x="5127735" y="3474681"/>
              <a:chExt cx="3691016" cy="1258189"/>
            </a:xfrm>
          </p:grpSpPr>
          <p:sp>
            <p:nvSpPr>
              <p:cNvPr id="87" name="Rechteck 86"/>
              <p:cNvSpPr/>
              <p:nvPr/>
            </p:nvSpPr>
            <p:spPr>
              <a:xfrm>
                <a:off x="5127735" y="4526781"/>
                <a:ext cx="1958865" cy="206089"/>
              </a:xfrm>
              <a:prstGeom prst="rect">
                <a:avLst/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Parallelogramm 87"/>
              <p:cNvSpPr/>
              <p:nvPr/>
            </p:nvSpPr>
            <p:spPr>
              <a:xfrm rot="10800000" flipH="1" flipV="1">
                <a:off x="5127738" y="3474681"/>
                <a:ext cx="3691011" cy="1052100"/>
              </a:xfrm>
              <a:prstGeom prst="parallelogram">
                <a:avLst>
                  <a:gd name="adj" fmla="val 164136"/>
                </a:avLst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Parallelogramm 88"/>
              <p:cNvSpPr/>
              <p:nvPr/>
            </p:nvSpPr>
            <p:spPr>
              <a:xfrm rot="5400000" flipV="1">
                <a:off x="7323583" y="3237702"/>
                <a:ext cx="1258188" cy="1732148"/>
              </a:xfrm>
              <a:prstGeom prst="parallelogram">
                <a:avLst>
                  <a:gd name="adj" fmla="val 84072"/>
                </a:avLst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5" name="Gruppieren 54"/>
            <p:cNvGrpSpPr/>
            <p:nvPr/>
          </p:nvGrpSpPr>
          <p:grpSpPr>
            <a:xfrm>
              <a:off x="1096699" y="3649399"/>
              <a:ext cx="3691016" cy="1258189"/>
              <a:chOff x="5127735" y="3474681"/>
              <a:chExt cx="3691016" cy="1258189"/>
            </a:xfrm>
          </p:grpSpPr>
          <p:sp>
            <p:nvSpPr>
              <p:cNvPr id="84" name="Rechteck 83"/>
              <p:cNvSpPr/>
              <p:nvPr/>
            </p:nvSpPr>
            <p:spPr>
              <a:xfrm>
                <a:off x="5127735" y="4526781"/>
                <a:ext cx="1958865" cy="2060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Parallelogramm 84"/>
              <p:cNvSpPr/>
              <p:nvPr/>
            </p:nvSpPr>
            <p:spPr>
              <a:xfrm rot="10800000" flipH="1" flipV="1">
                <a:off x="5127738" y="3474681"/>
                <a:ext cx="3691011" cy="1052100"/>
              </a:xfrm>
              <a:prstGeom prst="parallelogram">
                <a:avLst>
                  <a:gd name="adj" fmla="val 16413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Parallelogramm 85"/>
              <p:cNvSpPr/>
              <p:nvPr/>
            </p:nvSpPr>
            <p:spPr>
              <a:xfrm rot="5400000" flipV="1">
                <a:off x="7323583" y="3237702"/>
                <a:ext cx="1258188" cy="1732148"/>
              </a:xfrm>
              <a:prstGeom prst="parallelogram">
                <a:avLst>
                  <a:gd name="adj" fmla="val 8407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02" name="Gruppieren 101"/>
            <p:cNvGrpSpPr/>
            <p:nvPr/>
          </p:nvGrpSpPr>
          <p:grpSpPr>
            <a:xfrm>
              <a:off x="1096697" y="3446636"/>
              <a:ext cx="3691016" cy="1258189"/>
              <a:chOff x="5127735" y="3474681"/>
              <a:chExt cx="3691016" cy="1258189"/>
            </a:xfrm>
          </p:grpSpPr>
          <p:sp>
            <p:nvSpPr>
              <p:cNvPr id="103" name="Rechteck 102"/>
              <p:cNvSpPr/>
              <p:nvPr/>
            </p:nvSpPr>
            <p:spPr>
              <a:xfrm>
                <a:off x="5127735" y="4526781"/>
                <a:ext cx="1958865" cy="2060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Parallelogramm 103"/>
              <p:cNvSpPr/>
              <p:nvPr/>
            </p:nvSpPr>
            <p:spPr>
              <a:xfrm rot="10800000" flipH="1" flipV="1">
                <a:off x="5127738" y="3474681"/>
                <a:ext cx="3691011" cy="1052100"/>
              </a:xfrm>
              <a:prstGeom prst="parallelogram">
                <a:avLst>
                  <a:gd name="adj" fmla="val 16413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" name="Parallelogramm 104"/>
              <p:cNvSpPr/>
              <p:nvPr/>
            </p:nvSpPr>
            <p:spPr>
              <a:xfrm rot="5400000" flipV="1">
                <a:off x="7323583" y="3237702"/>
                <a:ext cx="1258188" cy="1732148"/>
              </a:xfrm>
              <a:prstGeom prst="parallelogram">
                <a:avLst>
                  <a:gd name="adj" fmla="val 840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943" y="2989845"/>
            <a:ext cx="3737172" cy="3017782"/>
          </a:xfrm>
          <a:prstGeom prst="rect">
            <a:avLst/>
          </a:prstGeom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75433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uppieren 303"/>
          <p:cNvGrpSpPr/>
          <p:nvPr/>
        </p:nvGrpSpPr>
        <p:grpSpPr>
          <a:xfrm>
            <a:off x="5920533" y="362038"/>
            <a:ext cx="6094068" cy="4363743"/>
            <a:chOff x="5920533" y="362038"/>
            <a:chExt cx="6094068" cy="4363743"/>
          </a:xfrm>
        </p:grpSpPr>
        <p:pic>
          <p:nvPicPr>
            <p:cNvPr id="229" name="Grafik 2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3424" y="2811471"/>
              <a:ext cx="6011177" cy="1914310"/>
            </a:xfrm>
            <a:prstGeom prst="rect">
              <a:avLst/>
            </a:prstGeom>
            <a:effectLst>
              <a:glow rad="101600">
                <a:schemeClr val="tx1">
                  <a:alpha val="40000"/>
                </a:schemeClr>
              </a:glow>
            </a:effectLst>
          </p:spPr>
        </p:pic>
        <p:grpSp>
          <p:nvGrpSpPr>
            <p:cNvPr id="230" name="Gruppieren 229"/>
            <p:cNvGrpSpPr/>
            <p:nvPr/>
          </p:nvGrpSpPr>
          <p:grpSpPr>
            <a:xfrm>
              <a:off x="5920533" y="362038"/>
              <a:ext cx="4078975" cy="4078975"/>
              <a:chOff x="5395071" y="1107790"/>
              <a:chExt cx="4078975" cy="4078975"/>
            </a:xfrm>
          </p:grpSpPr>
          <p:sp>
            <p:nvSpPr>
              <p:cNvPr id="231" name="Rechteck 230"/>
              <p:cNvSpPr/>
              <p:nvPr/>
            </p:nvSpPr>
            <p:spPr>
              <a:xfrm>
                <a:off x="5395071" y="1107790"/>
                <a:ext cx="4078975" cy="4078975"/>
              </a:xfrm>
              <a:prstGeom prst="rect">
                <a:avLst/>
              </a:prstGeom>
              <a:noFill/>
              <a:ln w="508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32" name="Gruppieren 231"/>
              <p:cNvGrpSpPr/>
              <p:nvPr/>
            </p:nvGrpSpPr>
            <p:grpSpPr>
              <a:xfrm>
                <a:off x="5664005" y="2319729"/>
                <a:ext cx="3541107" cy="1655096"/>
                <a:chOff x="3962396" y="481012"/>
                <a:chExt cx="8277233" cy="3868738"/>
              </a:xfrm>
              <a:effectLst>
                <a:glow rad="254000">
                  <a:schemeClr val="tx1">
                    <a:alpha val="60000"/>
                  </a:schemeClr>
                </a:glow>
              </a:effectLst>
            </p:grpSpPr>
            <p:grpSp>
              <p:nvGrpSpPr>
                <p:cNvPr id="233" name="Gruppieren 232"/>
                <p:cNvGrpSpPr/>
                <p:nvPr/>
              </p:nvGrpSpPr>
              <p:grpSpPr>
                <a:xfrm>
                  <a:off x="10636824" y="493872"/>
                  <a:ext cx="720194" cy="3855877"/>
                  <a:chOff x="10636824" y="493872"/>
                  <a:chExt cx="720194" cy="3855877"/>
                </a:xfrm>
              </p:grpSpPr>
              <p:sp>
                <p:nvSpPr>
                  <p:cNvPr id="263" name="Parallelogramm 262"/>
                  <p:cNvSpPr/>
                  <p:nvPr/>
                </p:nvSpPr>
                <p:spPr>
                  <a:xfrm rot="5400000" flipV="1">
                    <a:off x="10185141" y="945555"/>
                    <a:ext cx="1623560" cy="720194"/>
                  </a:xfrm>
                  <a:prstGeom prst="parallelogram">
                    <a:avLst>
                      <a:gd name="adj" fmla="val 100159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508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4" name="Parallelogramm 263"/>
                  <p:cNvSpPr/>
                  <p:nvPr/>
                </p:nvSpPr>
                <p:spPr>
                  <a:xfrm rot="5400000" flipV="1">
                    <a:off x="10460392" y="1574100"/>
                    <a:ext cx="1073058" cy="720194"/>
                  </a:xfrm>
                  <a:prstGeom prst="parallelogram">
                    <a:avLst>
                      <a:gd name="adj" fmla="val 100159"/>
                    </a:avLst>
                  </a:prstGeom>
                  <a:solidFill>
                    <a:schemeClr val="accent5"/>
                  </a:solidFill>
                  <a:ln w="508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5" name="Parallelogramm 264"/>
                  <p:cNvSpPr/>
                  <p:nvPr/>
                </p:nvSpPr>
                <p:spPr>
                  <a:xfrm rot="5400000" flipV="1">
                    <a:off x="9999639" y="2382930"/>
                    <a:ext cx="1994563" cy="720194"/>
                  </a:xfrm>
                  <a:prstGeom prst="parallelogram">
                    <a:avLst>
                      <a:gd name="adj" fmla="val 100159"/>
                    </a:avLst>
                  </a:prstGeom>
                  <a:solidFill>
                    <a:schemeClr val="accent2"/>
                  </a:solidFill>
                  <a:ln w="508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6" name="Parallelogramm 265"/>
                  <p:cNvSpPr/>
                  <p:nvPr/>
                </p:nvSpPr>
                <p:spPr>
                  <a:xfrm rot="5400000" flipV="1">
                    <a:off x="10326230" y="3318962"/>
                    <a:ext cx="1341381" cy="720194"/>
                  </a:xfrm>
                  <a:prstGeom prst="parallelogram">
                    <a:avLst>
                      <a:gd name="adj" fmla="val 100159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508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4" name="Gruppieren 233"/>
                <p:cNvGrpSpPr/>
                <p:nvPr/>
              </p:nvGrpSpPr>
              <p:grpSpPr>
                <a:xfrm>
                  <a:off x="11519435" y="481014"/>
                  <a:ext cx="720194" cy="3868736"/>
                  <a:chOff x="11519435" y="481013"/>
                  <a:chExt cx="720194" cy="3868736"/>
                </a:xfrm>
              </p:grpSpPr>
              <p:sp>
                <p:nvSpPr>
                  <p:cNvPr id="259" name="Parallelogramm 258"/>
                  <p:cNvSpPr/>
                  <p:nvPr/>
                </p:nvSpPr>
                <p:spPr>
                  <a:xfrm rot="5400000" flipV="1">
                    <a:off x="11067752" y="932696"/>
                    <a:ext cx="1623560" cy="720194"/>
                  </a:xfrm>
                  <a:prstGeom prst="parallelogram">
                    <a:avLst>
                      <a:gd name="adj" fmla="val 100159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508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0" name="Parallelogramm 259"/>
                  <p:cNvSpPr/>
                  <p:nvPr/>
                </p:nvSpPr>
                <p:spPr>
                  <a:xfrm rot="5400000" flipV="1">
                    <a:off x="11343003" y="1561241"/>
                    <a:ext cx="1073058" cy="720194"/>
                  </a:xfrm>
                  <a:prstGeom prst="parallelogram">
                    <a:avLst>
                      <a:gd name="adj" fmla="val 100159"/>
                    </a:avLst>
                  </a:prstGeom>
                  <a:solidFill>
                    <a:schemeClr val="accent5"/>
                  </a:solidFill>
                  <a:ln w="508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1" name="Parallelogramm 260"/>
                  <p:cNvSpPr/>
                  <p:nvPr/>
                </p:nvSpPr>
                <p:spPr>
                  <a:xfrm rot="5400000" flipV="1">
                    <a:off x="10882250" y="2370071"/>
                    <a:ext cx="1994563" cy="720194"/>
                  </a:xfrm>
                  <a:prstGeom prst="parallelogram">
                    <a:avLst>
                      <a:gd name="adj" fmla="val 100159"/>
                    </a:avLst>
                  </a:prstGeom>
                  <a:solidFill>
                    <a:schemeClr val="accent2"/>
                  </a:solidFill>
                  <a:ln w="508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2" name="Parallelogramm 261"/>
                  <p:cNvSpPr/>
                  <p:nvPr/>
                </p:nvSpPr>
                <p:spPr>
                  <a:xfrm rot="5400000" flipV="1">
                    <a:off x="11208841" y="3318962"/>
                    <a:ext cx="1341381" cy="720194"/>
                  </a:xfrm>
                  <a:prstGeom prst="parallelogram">
                    <a:avLst>
                      <a:gd name="adj" fmla="val 100159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508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5" name="Gruppieren 234"/>
                <p:cNvGrpSpPr/>
                <p:nvPr/>
              </p:nvGrpSpPr>
              <p:grpSpPr>
                <a:xfrm>
                  <a:off x="6212115" y="481014"/>
                  <a:ext cx="720194" cy="3868736"/>
                  <a:chOff x="6212115" y="491492"/>
                  <a:chExt cx="720194" cy="3868736"/>
                </a:xfrm>
              </p:grpSpPr>
              <p:sp>
                <p:nvSpPr>
                  <p:cNvPr id="255" name="Parallelogramm 254"/>
                  <p:cNvSpPr/>
                  <p:nvPr/>
                </p:nvSpPr>
                <p:spPr>
                  <a:xfrm rot="5400000" flipV="1">
                    <a:off x="5760432" y="943175"/>
                    <a:ext cx="1623560" cy="720194"/>
                  </a:xfrm>
                  <a:prstGeom prst="parallelogram">
                    <a:avLst>
                      <a:gd name="adj" fmla="val 100159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508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6" name="Parallelogramm 255"/>
                  <p:cNvSpPr/>
                  <p:nvPr/>
                </p:nvSpPr>
                <p:spPr>
                  <a:xfrm rot="5400000" flipV="1">
                    <a:off x="6035683" y="1571720"/>
                    <a:ext cx="1073058" cy="720194"/>
                  </a:xfrm>
                  <a:prstGeom prst="parallelogram">
                    <a:avLst>
                      <a:gd name="adj" fmla="val 100159"/>
                    </a:avLst>
                  </a:prstGeom>
                  <a:solidFill>
                    <a:schemeClr val="accent5"/>
                  </a:solidFill>
                  <a:ln w="508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7" name="Parallelogramm 256"/>
                  <p:cNvSpPr/>
                  <p:nvPr/>
                </p:nvSpPr>
                <p:spPr>
                  <a:xfrm rot="5400000" flipV="1">
                    <a:off x="5574930" y="2380550"/>
                    <a:ext cx="1994563" cy="720194"/>
                  </a:xfrm>
                  <a:prstGeom prst="parallelogram">
                    <a:avLst>
                      <a:gd name="adj" fmla="val 100159"/>
                    </a:avLst>
                  </a:prstGeom>
                  <a:solidFill>
                    <a:schemeClr val="accent2"/>
                  </a:solidFill>
                  <a:ln w="508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8" name="Parallelogramm 257"/>
                  <p:cNvSpPr/>
                  <p:nvPr/>
                </p:nvSpPr>
                <p:spPr>
                  <a:xfrm rot="5400000" flipV="1">
                    <a:off x="5901521" y="3329441"/>
                    <a:ext cx="1341381" cy="720194"/>
                  </a:xfrm>
                  <a:prstGeom prst="parallelogram">
                    <a:avLst>
                      <a:gd name="adj" fmla="val 100159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50800" cap="rnd">
                    <a:solidFill>
                      <a:schemeClr val="tx1"/>
                    </a:solidFill>
                    <a:round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236" name="Rechteck 235"/>
                <p:cNvSpPr/>
                <p:nvPr/>
              </p:nvSpPr>
              <p:spPr>
                <a:xfrm>
                  <a:off x="11134726" y="1200776"/>
                  <a:ext cx="384706" cy="314897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7" name="Rechteck 236"/>
                <p:cNvSpPr/>
                <p:nvPr/>
              </p:nvSpPr>
              <p:spPr>
                <a:xfrm>
                  <a:off x="6703975" y="1200776"/>
                  <a:ext cx="3938890" cy="314897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8" name="Rechteck 237"/>
                <p:cNvSpPr/>
                <p:nvPr/>
              </p:nvSpPr>
              <p:spPr>
                <a:xfrm>
                  <a:off x="3962399" y="1200776"/>
                  <a:ext cx="2249715" cy="314897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9" name="Rechteck 238"/>
                <p:cNvSpPr/>
                <p:nvPr/>
              </p:nvSpPr>
              <p:spPr>
                <a:xfrm>
                  <a:off x="3962398" y="2104572"/>
                  <a:ext cx="1727202" cy="2245178"/>
                </a:xfrm>
                <a:prstGeom prst="rect">
                  <a:avLst/>
                </a:prstGeom>
                <a:solidFill>
                  <a:schemeClr val="accent5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0" name="Rechteck 239"/>
                <p:cNvSpPr/>
                <p:nvPr/>
              </p:nvSpPr>
              <p:spPr>
                <a:xfrm>
                  <a:off x="3962398" y="2457867"/>
                  <a:ext cx="1727202" cy="1891883"/>
                </a:xfrm>
                <a:prstGeom prst="rect">
                  <a:avLst/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1" name="Rechteck 240"/>
                <p:cNvSpPr/>
                <p:nvPr/>
              </p:nvSpPr>
              <p:spPr>
                <a:xfrm>
                  <a:off x="3962398" y="3727450"/>
                  <a:ext cx="635000" cy="6223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2" name="Rechteck 241"/>
                <p:cNvSpPr/>
                <p:nvPr/>
              </p:nvSpPr>
              <p:spPr>
                <a:xfrm>
                  <a:off x="6007098" y="2104572"/>
                  <a:ext cx="205016" cy="2245178"/>
                </a:xfrm>
                <a:prstGeom prst="rect">
                  <a:avLst/>
                </a:prstGeom>
                <a:solidFill>
                  <a:schemeClr val="accent5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3" name="Rechteck 242"/>
                <p:cNvSpPr/>
                <p:nvPr/>
              </p:nvSpPr>
              <p:spPr>
                <a:xfrm>
                  <a:off x="6007098" y="2457867"/>
                  <a:ext cx="205016" cy="1891883"/>
                </a:xfrm>
                <a:prstGeom prst="rect">
                  <a:avLst/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4" name="Rechteck 243"/>
                <p:cNvSpPr/>
                <p:nvPr/>
              </p:nvSpPr>
              <p:spPr>
                <a:xfrm>
                  <a:off x="6705599" y="2104572"/>
                  <a:ext cx="3323771" cy="2245178"/>
                </a:xfrm>
                <a:prstGeom prst="rect">
                  <a:avLst/>
                </a:prstGeom>
                <a:solidFill>
                  <a:schemeClr val="accent5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5" name="Rechteck 244"/>
                <p:cNvSpPr/>
                <p:nvPr/>
              </p:nvSpPr>
              <p:spPr>
                <a:xfrm>
                  <a:off x="6705599" y="2457867"/>
                  <a:ext cx="3323771" cy="1891883"/>
                </a:xfrm>
                <a:prstGeom prst="rect">
                  <a:avLst/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6" name="Rechteck 245"/>
                <p:cNvSpPr/>
                <p:nvPr/>
              </p:nvSpPr>
              <p:spPr>
                <a:xfrm>
                  <a:off x="11134726" y="2104572"/>
                  <a:ext cx="384708" cy="2245178"/>
                </a:xfrm>
                <a:prstGeom prst="rect">
                  <a:avLst/>
                </a:prstGeom>
                <a:solidFill>
                  <a:schemeClr val="accent5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7" name="Rechteck 246"/>
                <p:cNvSpPr/>
                <p:nvPr/>
              </p:nvSpPr>
              <p:spPr>
                <a:xfrm>
                  <a:off x="11134726" y="2457867"/>
                  <a:ext cx="384708" cy="1891883"/>
                </a:xfrm>
                <a:prstGeom prst="rect">
                  <a:avLst/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8" name="Rechteck 247"/>
                <p:cNvSpPr/>
                <p:nvPr/>
              </p:nvSpPr>
              <p:spPr>
                <a:xfrm>
                  <a:off x="5348512" y="3727450"/>
                  <a:ext cx="3708402" cy="6223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9" name="Rechteck 248"/>
                <p:cNvSpPr/>
                <p:nvPr/>
              </p:nvSpPr>
              <p:spPr>
                <a:xfrm>
                  <a:off x="10437849" y="2104572"/>
                  <a:ext cx="205016" cy="2245178"/>
                </a:xfrm>
                <a:prstGeom prst="rect">
                  <a:avLst/>
                </a:prstGeom>
                <a:solidFill>
                  <a:schemeClr val="accent5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0" name="Rechteck 249"/>
                <p:cNvSpPr/>
                <p:nvPr/>
              </p:nvSpPr>
              <p:spPr>
                <a:xfrm>
                  <a:off x="10437849" y="2457867"/>
                  <a:ext cx="205016" cy="1891883"/>
                </a:xfrm>
                <a:prstGeom prst="rect">
                  <a:avLst/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Rechteck 250"/>
                <p:cNvSpPr/>
                <p:nvPr/>
              </p:nvSpPr>
              <p:spPr>
                <a:xfrm>
                  <a:off x="9808028" y="3727450"/>
                  <a:ext cx="1711404" cy="6223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2" name="Parallelogramm 251"/>
                <p:cNvSpPr/>
                <p:nvPr/>
              </p:nvSpPr>
              <p:spPr>
                <a:xfrm rot="10800000" flipH="1" flipV="1">
                  <a:off x="11134725" y="481012"/>
                  <a:ext cx="1104904" cy="720193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3" name="Parallelogramm 252"/>
                <p:cNvSpPr/>
                <p:nvPr/>
              </p:nvSpPr>
              <p:spPr>
                <a:xfrm rot="10800000" flipH="1" flipV="1">
                  <a:off x="6703972" y="481016"/>
                  <a:ext cx="4653047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4" name="Parallelogramm 253"/>
                <p:cNvSpPr/>
                <p:nvPr/>
              </p:nvSpPr>
              <p:spPr>
                <a:xfrm rot="10800000" flipH="1" flipV="1">
                  <a:off x="3962396" y="481015"/>
                  <a:ext cx="2969913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268" name="Rechteck 267"/>
          <p:cNvSpPr/>
          <p:nvPr/>
        </p:nvSpPr>
        <p:spPr>
          <a:xfrm>
            <a:off x="588443" y="2140164"/>
            <a:ext cx="4078975" cy="4078975"/>
          </a:xfrm>
          <a:prstGeom prst="rect">
            <a:avLst/>
          </a:prstGeom>
          <a:noFill/>
          <a:ln w="508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5" name="Gruppieren 304"/>
          <p:cNvGrpSpPr/>
          <p:nvPr/>
        </p:nvGrpSpPr>
        <p:grpSpPr>
          <a:xfrm>
            <a:off x="309757" y="1099018"/>
            <a:ext cx="6011411" cy="3168068"/>
            <a:chOff x="309757" y="1099018"/>
            <a:chExt cx="6011411" cy="3168068"/>
          </a:xfrm>
        </p:grpSpPr>
        <p:grpSp>
          <p:nvGrpSpPr>
            <p:cNvPr id="152" name="Gruppieren 151"/>
            <p:cNvGrpSpPr/>
            <p:nvPr/>
          </p:nvGrpSpPr>
          <p:grpSpPr>
            <a:xfrm>
              <a:off x="309757" y="2351874"/>
              <a:ext cx="6011411" cy="1915212"/>
              <a:chOff x="1146821" y="2418838"/>
              <a:chExt cx="6011411" cy="1915212"/>
            </a:xfrm>
          </p:grpSpPr>
          <p:pic>
            <p:nvPicPr>
              <p:cNvPr id="2" name="Grafik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7348" y="2418838"/>
                <a:ext cx="1023440" cy="770080"/>
              </a:xfrm>
              <a:prstGeom prst="rect">
                <a:avLst/>
              </a:prstGeom>
            </p:spPr>
          </p:pic>
          <p:pic>
            <p:nvPicPr>
              <p:cNvPr id="3" name="Grafik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9068" y="2418838"/>
                <a:ext cx="1023440" cy="770080"/>
              </a:xfrm>
              <a:prstGeom prst="rect">
                <a:avLst/>
              </a:prstGeom>
            </p:spPr>
          </p:pic>
          <p:pic>
            <p:nvPicPr>
              <p:cNvPr id="4" name="Grafik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0788" y="2418838"/>
                <a:ext cx="1023440" cy="770080"/>
              </a:xfrm>
              <a:prstGeom prst="rect">
                <a:avLst/>
              </a:prstGeom>
            </p:spPr>
          </p:pic>
          <p:pic>
            <p:nvPicPr>
              <p:cNvPr id="5" name="Grafik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2508" y="2418838"/>
                <a:ext cx="1023440" cy="770080"/>
              </a:xfrm>
              <a:prstGeom prst="rect">
                <a:avLst/>
              </a:prstGeom>
            </p:spPr>
          </p:pic>
          <p:pic>
            <p:nvPicPr>
              <p:cNvPr id="6" name="Grafik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6009" y="2418838"/>
                <a:ext cx="1023440" cy="770080"/>
              </a:xfrm>
              <a:prstGeom prst="rect">
                <a:avLst/>
              </a:prstGeom>
            </p:spPr>
          </p:pic>
          <p:pic>
            <p:nvPicPr>
              <p:cNvPr id="7" name="Grafik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9510" y="2418838"/>
                <a:ext cx="1023440" cy="770080"/>
              </a:xfrm>
              <a:prstGeom prst="rect">
                <a:avLst/>
              </a:prstGeom>
            </p:spPr>
          </p:pic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4792" y="2418838"/>
                <a:ext cx="1023440" cy="770080"/>
              </a:xfrm>
              <a:prstGeom prst="rect">
                <a:avLst/>
              </a:prstGeom>
            </p:spPr>
          </p:pic>
          <p:pic>
            <p:nvPicPr>
              <p:cNvPr id="82" name="Grafik 8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0625" y="2701901"/>
                <a:ext cx="1023440" cy="770080"/>
              </a:xfrm>
              <a:prstGeom prst="rect">
                <a:avLst/>
              </a:prstGeom>
            </p:spPr>
          </p:pic>
          <p:pic>
            <p:nvPicPr>
              <p:cNvPr id="90" name="Grafik 8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5179" y="2648803"/>
                <a:ext cx="991735" cy="823178"/>
              </a:xfrm>
              <a:prstGeom prst="rect">
                <a:avLst/>
              </a:prstGeom>
            </p:spPr>
          </p:pic>
          <p:pic>
            <p:nvPicPr>
              <p:cNvPr id="91" name="Grafik 9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9246" y="2648803"/>
                <a:ext cx="991735" cy="823178"/>
              </a:xfrm>
              <a:prstGeom prst="rect">
                <a:avLst/>
              </a:prstGeom>
            </p:spPr>
          </p:pic>
          <p:pic>
            <p:nvPicPr>
              <p:cNvPr id="92" name="Grafik 9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0182" y="2648803"/>
                <a:ext cx="991735" cy="823178"/>
              </a:xfrm>
              <a:prstGeom prst="rect">
                <a:avLst/>
              </a:prstGeom>
            </p:spPr>
          </p:pic>
          <p:pic>
            <p:nvPicPr>
              <p:cNvPr id="93" name="Grafik 9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7033" y="2648803"/>
                <a:ext cx="991735" cy="823178"/>
              </a:xfrm>
              <a:prstGeom prst="rect">
                <a:avLst/>
              </a:prstGeom>
            </p:spPr>
          </p:pic>
          <p:pic>
            <p:nvPicPr>
              <p:cNvPr id="94" name="Grafik 9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4530" y="2648803"/>
                <a:ext cx="991735" cy="823178"/>
              </a:xfrm>
              <a:prstGeom prst="rect">
                <a:avLst/>
              </a:prstGeom>
            </p:spPr>
          </p:pic>
          <p:pic>
            <p:nvPicPr>
              <p:cNvPr id="88" name="Grafik 8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8069" y="2701901"/>
                <a:ext cx="1023440" cy="770080"/>
              </a:xfrm>
              <a:prstGeom prst="rect">
                <a:avLst/>
              </a:prstGeom>
            </p:spPr>
          </p:pic>
          <p:grpSp>
            <p:nvGrpSpPr>
              <p:cNvPr id="72" name="Gruppieren 71"/>
              <p:cNvGrpSpPr/>
              <p:nvPr/>
            </p:nvGrpSpPr>
            <p:grpSpPr>
              <a:xfrm>
                <a:off x="2085097" y="2940254"/>
                <a:ext cx="4135882" cy="823178"/>
                <a:chOff x="2963174" y="2569423"/>
                <a:chExt cx="4135882" cy="823178"/>
              </a:xfrm>
            </p:grpSpPr>
            <p:pic>
              <p:nvPicPr>
                <p:cNvPr id="9" name="Grafik 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63174" y="2622521"/>
                  <a:ext cx="1023440" cy="770080"/>
                </a:xfrm>
                <a:prstGeom prst="rect">
                  <a:avLst/>
                </a:prstGeom>
              </p:spPr>
            </p:pic>
            <p:pic>
              <p:nvPicPr>
                <p:cNvPr id="70" name="Grafik 6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99252" y="2569423"/>
                  <a:ext cx="994135" cy="823178"/>
                </a:xfrm>
                <a:prstGeom prst="rect">
                  <a:avLst/>
                </a:prstGeom>
              </p:spPr>
            </p:pic>
            <p:pic>
              <p:nvPicPr>
                <p:cNvPr id="11" name="Grafik 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86614" y="2622521"/>
                  <a:ext cx="1023440" cy="770080"/>
                </a:xfrm>
                <a:prstGeom prst="rect">
                  <a:avLst/>
                </a:prstGeom>
              </p:spPr>
            </p:pic>
            <p:pic>
              <p:nvPicPr>
                <p:cNvPr id="12" name="Grafik 1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98334" y="2622521"/>
                  <a:ext cx="1023440" cy="770080"/>
                </a:xfrm>
                <a:prstGeom prst="rect">
                  <a:avLst/>
                </a:prstGeom>
              </p:spPr>
            </p:pic>
            <p:pic>
              <p:nvPicPr>
                <p:cNvPr id="13" name="Grafik 1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21835" y="2622521"/>
                  <a:ext cx="1023440" cy="770080"/>
                </a:xfrm>
                <a:prstGeom prst="rect">
                  <a:avLst/>
                </a:prstGeom>
              </p:spPr>
            </p:pic>
            <p:pic>
              <p:nvPicPr>
                <p:cNvPr id="71" name="Grafik 7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52115" y="2569423"/>
                  <a:ext cx="991735" cy="823178"/>
                </a:xfrm>
                <a:prstGeom prst="rect">
                  <a:avLst/>
                </a:prstGeom>
              </p:spPr>
            </p:pic>
            <p:pic>
              <p:nvPicPr>
                <p:cNvPr id="15" name="Grafik 1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75616" y="2622521"/>
                  <a:ext cx="1023440" cy="770080"/>
                </a:xfrm>
                <a:prstGeom prst="rect">
                  <a:avLst/>
                </a:prstGeom>
              </p:spPr>
            </p:pic>
          </p:grpSp>
          <p:grpSp>
            <p:nvGrpSpPr>
              <p:cNvPr id="95" name="Gruppieren 94"/>
              <p:cNvGrpSpPr/>
              <p:nvPr/>
            </p:nvGrpSpPr>
            <p:grpSpPr>
              <a:xfrm>
                <a:off x="1612782" y="3225240"/>
                <a:ext cx="4135882" cy="823178"/>
                <a:chOff x="2963174" y="2569423"/>
                <a:chExt cx="4135882" cy="823178"/>
              </a:xfrm>
            </p:grpSpPr>
            <p:pic>
              <p:nvPicPr>
                <p:cNvPr id="96" name="Grafik 9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63174" y="2622521"/>
                  <a:ext cx="1023440" cy="770080"/>
                </a:xfrm>
                <a:prstGeom prst="rect">
                  <a:avLst/>
                </a:prstGeom>
              </p:spPr>
            </p:pic>
            <p:pic>
              <p:nvPicPr>
                <p:cNvPr id="97" name="Grafik 9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99252" y="2569423"/>
                  <a:ext cx="994135" cy="823178"/>
                </a:xfrm>
                <a:prstGeom prst="rect">
                  <a:avLst/>
                </a:prstGeom>
              </p:spPr>
            </p:pic>
            <p:pic>
              <p:nvPicPr>
                <p:cNvPr id="98" name="Grafik 9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86614" y="2622521"/>
                  <a:ext cx="1023440" cy="770080"/>
                </a:xfrm>
                <a:prstGeom prst="rect">
                  <a:avLst/>
                </a:prstGeom>
              </p:spPr>
            </p:pic>
            <p:pic>
              <p:nvPicPr>
                <p:cNvPr id="99" name="Grafik 9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98334" y="2622521"/>
                  <a:ext cx="1023440" cy="770080"/>
                </a:xfrm>
                <a:prstGeom prst="rect">
                  <a:avLst/>
                </a:prstGeom>
              </p:spPr>
            </p:pic>
            <p:pic>
              <p:nvPicPr>
                <p:cNvPr id="100" name="Grafik 9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21835" y="2622521"/>
                  <a:ext cx="1023440" cy="770080"/>
                </a:xfrm>
                <a:prstGeom prst="rect">
                  <a:avLst/>
                </a:prstGeom>
              </p:spPr>
            </p:pic>
            <p:pic>
              <p:nvPicPr>
                <p:cNvPr id="101" name="Grafik 10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52115" y="2569423"/>
                  <a:ext cx="991735" cy="823178"/>
                </a:xfrm>
                <a:prstGeom prst="rect">
                  <a:avLst/>
                </a:prstGeom>
              </p:spPr>
            </p:pic>
            <p:pic>
              <p:nvPicPr>
                <p:cNvPr id="102" name="Grafik 10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75616" y="2622521"/>
                  <a:ext cx="1023440" cy="770080"/>
                </a:xfrm>
                <a:prstGeom prst="rect">
                  <a:avLst/>
                </a:prstGeom>
              </p:spPr>
            </p:pic>
          </p:grpSp>
          <p:pic>
            <p:nvPicPr>
              <p:cNvPr id="103" name="Grafik 10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6821" y="3563970"/>
                <a:ext cx="1023440" cy="770080"/>
              </a:xfrm>
              <a:prstGeom prst="rect">
                <a:avLst/>
              </a:prstGeom>
            </p:spPr>
          </p:pic>
          <p:pic>
            <p:nvPicPr>
              <p:cNvPr id="104" name="Grafik 1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8541" y="3563970"/>
                <a:ext cx="1023440" cy="770080"/>
              </a:xfrm>
              <a:prstGeom prst="rect">
                <a:avLst/>
              </a:prstGeom>
            </p:spPr>
          </p:pic>
          <p:pic>
            <p:nvPicPr>
              <p:cNvPr id="105" name="Grafik 10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0261" y="3563970"/>
                <a:ext cx="1023440" cy="770080"/>
              </a:xfrm>
              <a:prstGeom prst="rect">
                <a:avLst/>
              </a:prstGeom>
            </p:spPr>
          </p:pic>
          <p:pic>
            <p:nvPicPr>
              <p:cNvPr id="106" name="Grafik 10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1981" y="3563970"/>
                <a:ext cx="1023440" cy="770080"/>
              </a:xfrm>
              <a:prstGeom prst="rect">
                <a:avLst/>
              </a:prstGeom>
            </p:spPr>
          </p:pic>
          <p:pic>
            <p:nvPicPr>
              <p:cNvPr id="107" name="Grafik 10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5482" y="3563970"/>
                <a:ext cx="1023440" cy="770080"/>
              </a:xfrm>
              <a:prstGeom prst="rect">
                <a:avLst/>
              </a:prstGeom>
            </p:spPr>
          </p:pic>
          <p:pic>
            <p:nvPicPr>
              <p:cNvPr id="108" name="Grafik 10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8983" y="3563970"/>
                <a:ext cx="1023440" cy="770080"/>
              </a:xfrm>
              <a:prstGeom prst="rect">
                <a:avLst/>
              </a:prstGeom>
            </p:spPr>
          </p:pic>
          <p:pic>
            <p:nvPicPr>
              <p:cNvPr id="109" name="Grafik 10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4265" y="3563970"/>
                <a:ext cx="1023440" cy="770080"/>
              </a:xfrm>
              <a:prstGeom prst="rect">
                <a:avLst/>
              </a:prstGeom>
            </p:spPr>
          </p:pic>
        </p:grpSp>
        <p:grpSp>
          <p:nvGrpSpPr>
            <p:cNvPr id="269" name="Gruppieren 268"/>
            <p:cNvGrpSpPr/>
            <p:nvPr/>
          </p:nvGrpSpPr>
          <p:grpSpPr>
            <a:xfrm>
              <a:off x="448597" y="1099018"/>
              <a:ext cx="3541107" cy="1655095"/>
              <a:chOff x="3962396" y="481014"/>
              <a:chExt cx="8277233" cy="3868736"/>
            </a:xfrm>
            <a:effectLst/>
          </p:grpSpPr>
          <p:grpSp>
            <p:nvGrpSpPr>
              <p:cNvPr id="270" name="Gruppieren 269"/>
              <p:cNvGrpSpPr/>
              <p:nvPr/>
            </p:nvGrpSpPr>
            <p:grpSpPr>
              <a:xfrm>
                <a:off x="10636824" y="493872"/>
                <a:ext cx="720194" cy="3855877"/>
                <a:chOff x="10636824" y="493872"/>
                <a:chExt cx="720194" cy="3855877"/>
              </a:xfrm>
            </p:grpSpPr>
            <p:sp>
              <p:nvSpPr>
                <p:cNvPr id="300" name="Parallelogramm 299"/>
                <p:cNvSpPr/>
                <p:nvPr/>
              </p:nvSpPr>
              <p:spPr>
                <a:xfrm rot="5400000" flipV="1">
                  <a:off x="10185141" y="945555"/>
                  <a:ext cx="1623560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1" name="Parallelogramm 300"/>
                <p:cNvSpPr/>
                <p:nvPr/>
              </p:nvSpPr>
              <p:spPr>
                <a:xfrm rot="5400000" flipV="1">
                  <a:off x="10460392" y="1574100"/>
                  <a:ext cx="1073058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5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2" name="Parallelogramm 301"/>
                <p:cNvSpPr/>
                <p:nvPr/>
              </p:nvSpPr>
              <p:spPr>
                <a:xfrm rot="5400000" flipV="1">
                  <a:off x="9999639" y="2382930"/>
                  <a:ext cx="1994563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3" name="Parallelogramm 302"/>
                <p:cNvSpPr/>
                <p:nvPr/>
              </p:nvSpPr>
              <p:spPr>
                <a:xfrm rot="5400000" flipV="1">
                  <a:off x="10326230" y="3318962"/>
                  <a:ext cx="1341381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71" name="Gruppieren 270"/>
              <p:cNvGrpSpPr/>
              <p:nvPr/>
            </p:nvGrpSpPr>
            <p:grpSpPr>
              <a:xfrm>
                <a:off x="11519435" y="481014"/>
                <a:ext cx="720194" cy="3868736"/>
                <a:chOff x="11519435" y="481013"/>
                <a:chExt cx="720194" cy="3868736"/>
              </a:xfrm>
            </p:grpSpPr>
            <p:sp>
              <p:nvSpPr>
                <p:cNvPr id="296" name="Parallelogramm 295"/>
                <p:cNvSpPr/>
                <p:nvPr/>
              </p:nvSpPr>
              <p:spPr>
                <a:xfrm rot="5400000" flipV="1">
                  <a:off x="11067752" y="932696"/>
                  <a:ext cx="1623560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7" name="Parallelogramm 296"/>
                <p:cNvSpPr/>
                <p:nvPr/>
              </p:nvSpPr>
              <p:spPr>
                <a:xfrm rot="5400000" flipV="1">
                  <a:off x="11343003" y="1561241"/>
                  <a:ext cx="1073058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5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8" name="Parallelogramm 297"/>
                <p:cNvSpPr/>
                <p:nvPr/>
              </p:nvSpPr>
              <p:spPr>
                <a:xfrm rot="5400000" flipV="1">
                  <a:off x="10882250" y="2370071"/>
                  <a:ext cx="1994563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9" name="Parallelogramm 298"/>
                <p:cNvSpPr/>
                <p:nvPr/>
              </p:nvSpPr>
              <p:spPr>
                <a:xfrm rot="5400000" flipV="1">
                  <a:off x="11208841" y="3318962"/>
                  <a:ext cx="1341381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72" name="Gruppieren 271"/>
              <p:cNvGrpSpPr/>
              <p:nvPr/>
            </p:nvGrpSpPr>
            <p:grpSpPr>
              <a:xfrm>
                <a:off x="6212115" y="481014"/>
                <a:ext cx="720194" cy="3868736"/>
                <a:chOff x="6212115" y="491492"/>
                <a:chExt cx="720194" cy="3868736"/>
              </a:xfrm>
            </p:grpSpPr>
            <p:sp>
              <p:nvSpPr>
                <p:cNvPr id="292" name="Parallelogramm 291"/>
                <p:cNvSpPr/>
                <p:nvPr/>
              </p:nvSpPr>
              <p:spPr>
                <a:xfrm rot="5400000" flipV="1">
                  <a:off x="5760432" y="943175"/>
                  <a:ext cx="1623560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3" name="Parallelogramm 292"/>
                <p:cNvSpPr/>
                <p:nvPr/>
              </p:nvSpPr>
              <p:spPr>
                <a:xfrm rot="5400000" flipV="1">
                  <a:off x="6035683" y="1571720"/>
                  <a:ext cx="1073058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5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4" name="Parallelogramm 293"/>
                <p:cNvSpPr/>
                <p:nvPr/>
              </p:nvSpPr>
              <p:spPr>
                <a:xfrm rot="5400000" flipV="1">
                  <a:off x="5574930" y="2380550"/>
                  <a:ext cx="1994563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5" name="Parallelogramm 294"/>
                <p:cNvSpPr/>
                <p:nvPr/>
              </p:nvSpPr>
              <p:spPr>
                <a:xfrm rot="5400000" flipV="1">
                  <a:off x="5901521" y="3329441"/>
                  <a:ext cx="1341381" cy="720194"/>
                </a:xfrm>
                <a:prstGeom prst="parallelogram">
                  <a:avLst>
                    <a:gd name="adj" fmla="val 100159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73" name="Rechteck 272"/>
              <p:cNvSpPr/>
              <p:nvPr/>
            </p:nvSpPr>
            <p:spPr>
              <a:xfrm>
                <a:off x="11134726" y="1200776"/>
                <a:ext cx="384706" cy="31489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Rechteck 273"/>
              <p:cNvSpPr/>
              <p:nvPr/>
            </p:nvSpPr>
            <p:spPr>
              <a:xfrm>
                <a:off x="6703975" y="1200776"/>
                <a:ext cx="3938890" cy="31489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Rechteck 274"/>
              <p:cNvSpPr/>
              <p:nvPr/>
            </p:nvSpPr>
            <p:spPr>
              <a:xfrm>
                <a:off x="3962399" y="1200776"/>
                <a:ext cx="2249715" cy="31489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Rechteck 275"/>
              <p:cNvSpPr/>
              <p:nvPr/>
            </p:nvSpPr>
            <p:spPr>
              <a:xfrm>
                <a:off x="3962398" y="2104572"/>
                <a:ext cx="1727202" cy="2245178"/>
              </a:xfrm>
              <a:prstGeom prst="rect">
                <a:avLst/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Rechteck 276"/>
              <p:cNvSpPr/>
              <p:nvPr/>
            </p:nvSpPr>
            <p:spPr>
              <a:xfrm>
                <a:off x="3962398" y="2457867"/>
                <a:ext cx="1727202" cy="1891883"/>
              </a:xfrm>
              <a:prstGeom prst="rect">
                <a:avLst/>
              </a:prstGeom>
              <a:solidFill>
                <a:schemeClr val="accent2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Rechteck 277"/>
              <p:cNvSpPr/>
              <p:nvPr/>
            </p:nvSpPr>
            <p:spPr>
              <a:xfrm>
                <a:off x="3962398" y="3727450"/>
                <a:ext cx="635000" cy="6223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9" name="Rechteck 278"/>
              <p:cNvSpPr/>
              <p:nvPr/>
            </p:nvSpPr>
            <p:spPr>
              <a:xfrm>
                <a:off x="6007098" y="2104572"/>
                <a:ext cx="205016" cy="2245178"/>
              </a:xfrm>
              <a:prstGeom prst="rect">
                <a:avLst/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Rechteck 279"/>
              <p:cNvSpPr/>
              <p:nvPr/>
            </p:nvSpPr>
            <p:spPr>
              <a:xfrm>
                <a:off x="6007098" y="2457867"/>
                <a:ext cx="205016" cy="1891883"/>
              </a:xfrm>
              <a:prstGeom prst="rect">
                <a:avLst/>
              </a:prstGeom>
              <a:solidFill>
                <a:schemeClr val="accent2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1" name="Rechteck 280"/>
              <p:cNvSpPr/>
              <p:nvPr/>
            </p:nvSpPr>
            <p:spPr>
              <a:xfrm>
                <a:off x="6705599" y="2104572"/>
                <a:ext cx="3323771" cy="2245178"/>
              </a:xfrm>
              <a:prstGeom prst="rect">
                <a:avLst/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2" name="Rechteck 281"/>
              <p:cNvSpPr/>
              <p:nvPr/>
            </p:nvSpPr>
            <p:spPr>
              <a:xfrm>
                <a:off x="6705599" y="2457867"/>
                <a:ext cx="3323771" cy="1891883"/>
              </a:xfrm>
              <a:prstGeom prst="rect">
                <a:avLst/>
              </a:prstGeom>
              <a:solidFill>
                <a:schemeClr val="accent2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3" name="Rechteck 282"/>
              <p:cNvSpPr/>
              <p:nvPr/>
            </p:nvSpPr>
            <p:spPr>
              <a:xfrm>
                <a:off x="11134726" y="2104572"/>
                <a:ext cx="384708" cy="2245178"/>
              </a:xfrm>
              <a:prstGeom prst="rect">
                <a:avLst/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4" name="Rechteck 283"/>
              <p:cNvSpPr/>
              <p:nvPr/>
            </p:nvSpPr>
            <p:spPr>
              <a:xfrm>
                <a:off x="11134726" y="2457867"/>
                <a:ext cx="384708" cy="1891883"/>
              </a:xfrm>
              <a:prstGeom prst="rect">
                <a:avLst/>
              </a:prstGeom>
              <a:solidFill>
                <a:schemeClr val="accent2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5" name="Rechteck 284"/>
              <p:cNvSpPr/>
              <p:nvPr/>
            </p:nvSpPr>
            <p:spPr>
              <a:xfrm>
                <a:off x="5348512" y="3727450"/>
                <a:ext cx="3708402" cy="6223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6" name="Rechteck 285"/>
              <p:cNvSpPr/>
              <p:nvPr/>
            </p:nvSpPr>
            <p:spPr>
              <a:xfrm>
                <a:off x="10437849" y="2104572"/>
                <a:ext cx="205016" cy="2245178"/>
              </a:xfrm>
              <a:prstGeom prst="rect">
                <a:avLst/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7" name="Rechteck 286"/>
              <p:cNvSpPr/>
              <p:nvPr/>
            </p:nvSpPr>
            <p:spPr>
              <a:xfrm>
                <a:off x="10437849" y="2457867"/>
                <a:ext cx="205016" cy="1891883"/>
              </a:xfrm>
              <a:prstGeom prst="rect">
                <a:avLst/>
              </a:prstGeom>
              <a:solidFill>
                <a:schemeClr val="accent2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8" name="Rechteck 287"/>
              <p:cNvSpPr/>
              <p:nvPr/>
            </p:nvSpPr>
            <p:spPr>
              <a:xfrm>
                <a:off x="9808028" y="3727450"/>
                <a:ext cx="1711404" cy="6223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9" name="Parallelogramm 288"/>
              <p:cNvSpPr/>
              <p:nvPr/>
            </p:nvSpPr>
            <p:spPr>
              <a:xfrm rot="10800000" flipH="1" flipV="1">
                <a:off x="11134725" y="481015"/>
                <a:ext cx="1104903" cy="720194"/>
              </a:xfrm>
              <a:prstGeom prst="parallelogram">
                <a:avLst>
                  <a:gd name="adj" fmla="val 10015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0" name="Parallelogramm 289"/>
              <p:cNvSpPr/>
              <p:nvPr/>
            </p:nvSpPr>
            <p:spPr>
              <a:xfrm rot="10800000" flipH="1" flipV="1">
                <a:off x="6703972" y="481016"/>
                <a:ext cx="4653047" cy="720194"/>
              </a:xfrm>
              <a:prstGeom prst="parallelogram">
                <a:avLst>
                  <a:gd name="adj" fmla="val 10015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1" name="Parallelogramm 290"/>
              <p:cNvSpPr/>
              <p:nvPr/>
            </p:nvSpPr>
            <p:spPr>
              <a:xfrm rot="10800000" flipH="1" flipV="1">
                <a:off x="3962396" y="481015"/>
                <a:ext cx="2969913" cy="720194"/>
              </a:xfrm>
              <a:prstGeom prst="parallelogram">
                <a:avLst>
                  <a:gd name="adj" fmla="val 10015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127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ruppieren 321"/>
          <p:cNvGrpSpPr/>
          <p:nvPr/>
        </p:nvGrpSpPr>
        <p:grpSpPr>
          <a:xfrm>
            <a:off x="738405" y="1059565"/>
            <a:ext cx="4569249" cy="4652133"/>
            <a:chOff x="738405" y="1059565"/>
            <a:chExt cx="4569249" cy="4652133"/>
          </a:xfrm>
        </p:grpSpPr>
        <p:grpSp>
          <p:nvGrpSpPr>
            <p:cNvPr id="154" name="Gruppieren 153"/>
            <p:cNvGrpSpPr/>
            <p:nvPr/>
          </p:nvGrpSpPr>
          <p:grpSpPr>
            <a:xfrm>
              <a:off x="1616638" y="4098198"/>
              <a:ext cx="3691016" cy="1258189"/>
              <a:chOff x="5127735" y="3474681"/>
              <a:chExt cx="3691016" cy="1258189"/>
            </a:xfrm>
          </p:grpSpPr>
          <p:sp>
            <p:nvSpPr>
              <p:cNvPr id="155" name="Rechteck 154"/>
              <p:cNvSpPr/>
              <p:nvPr/>
            </p:nvSpPr>
            <p:spPr>
              <a:xfrm>
                <a:off x="5127735" y="4526781"/>
                <a:ext cx="1958865" cy="20608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Parallelogramm 155"/>
              <p:cNvSpPr/>
              <p:nvPr/>
            </p:nvSpPr>
            <p:spPr>
              <a:xfrm rot="10800000" flipH="1" flipV="1">
                <a:off x="5127738" y="3474681"/>
                <a:ext cx="3691011" cy="1052100"/>
              </a:xfrm>
              <a:prstGeom prst="parallelogram">
                <a:avLst>
                  <a:gd name="adj" fmla="val 16413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Parallelogramm 156"/>
              <p:cNvSpPr/>
              <p:nvPr/>
            </p:nvSpPr>
            <p:spPr>
              <a:xfrm rot="5400000" flipV="1">
                <a:off x="7323583" y="3237702"/>
                <a:ext cx="1258188" cy="1732148"/>
              </a:xfrm>
              <a:prstGeom prst="parallelogram">
                <a:avLst>
                  <a:gd name="adj" fmla="val 8407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78" name="Gruppieren 277"/>
            <p:cNvGrpSpPr/>
            <p:nvPr/>
          </p:nvGrpSpPr>
          <p:grpSpPr>
            <a:xfrm>
              <a:off x="1432996" y="2690786"/>
              <a:ext cx="3691016" cy="2078580"/>
              <a:chOff x="5476770" y="3144195"/>
              <a:chExt cx="3691016" cy="2078580"/>
            </a:xfrm>
          </p:grpSpPr>
          <p:grpSp>
            <p:nvGrpSpPr>
              <p:cNvPr id="262" name="Gruppieren 261"/>
              <p:cNvGrpSpPr/>
              <p:nvPr/>
            </p:nvGrpSpPr>
            <p:grpSpPr>
              <a:xfrm>
                <a:off x="5476770" y="3144195"/>
                <a:ext cx="3691016" cy="2078580"/>
                <a:chOff x="5127735" y="3474681"/>
                <a:chExt cx="3691016" cy="2078580"/>
              </a:xfrm>
            </p:grpSpPr>
            <p:sp>
              <p:nvSpPr>
                <p:cNvPr id="265" name="Rechteck 264"/>
                <p:cNvSpPr/>
                <p:nvPr/>
              </p:nvSpPr>
              <p:spPr>
                <a:xfrm>
                  <a:off x="5127735" y="4526781"/>
                  <a:ext cx="1958865" cy="1026480"/>
                </a:xfrm>
                <a:prstGeom prst="rect">
                  <a:avLst/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6" name="Parallelogramm 265"/>
                <p:cNvSpPr/>
                <p:nvPr/>
              </p:nvSpPr>
              <p:spPr>
                <a:xfrm rot="10800000" flipH="1" flipV="1">
                  <a:off x="5127738" y="3474681"/>
                  <a:ext cx="3691011" cy="1052100"/>
                </a:xfrm>
                <a:prstGeom prst="parallelogram">
                  <a:avLst>
                    <a:gd name="adj" fmla="val 164136"/>
                  </a:avLst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7" name="Parallelogramm 266"/>
                <p:cNvSpPr/>
                <p:nvPr/>
              </p:nvSpPr>
              <p:spPr>
                <a:xfrm rot="5400000" flipV="1">
                  <a:off x="6913387" y="3647897"/>
                  <a:ext cx="2078579" cy="1732148"/>
                </a:xfrm>
                <a:prstGeom prst="parallelogram">
                  <a:avLst>
                    <a:gd name="adj" fmla="val 61343"/>
                  </a:avLst>
                </a:prstGeom>
                <a:solidFill>
                  <a:schemeClr val="accent2"/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9" name="Freihandform 268"/>
              <p:cNvSpPr/>
              <p:nvPr/>
            </p:nvSpPr>
            <p:spPr>
              <a:xfrm>
                <a:off x="5709709" y="4219045"/>
                <a:ext cx="488950" cy="980017"/>
              </a:xfrm>
              <a:custGeom>
                <a:avLst/>
                <a:gdLst>
                  <a:gd name="connsiteX0" fmla="*/ 42334 w 508000"/>
                  <a:gd name="connsiteY0" fmla="*/ 0 h 1032933"/>
                  <a:gd name="connsiteX1" fmla="*/ 325967 w 508000"/>
                  <a:gd name="connsiteY1" fmla="*/ 419100 h 1032933"/>
                  <a:gd name="connsiteX2" fmla="*/ 0 w 508000"/>
                  <a:gd name="connsiteY2" fmla="*/ 1032933 h 1032933"/>
                  <a:gd name="connsiteX3" fmla="*/ 71967 w 508000"/>
                  <a:gd name="connsiteY3" fmla="*/ 1020233 h 1032933"/>
                  <a:gd name="connsiteX4" fmla="*/ 296334 w 508000"/>
                  <a:gd name="connsiteY4" fmla="*/ 626533 h 1032933"/>
                  <a:gd name="connsiteX5" fmla="*/ 440267 w 508000"/>
                  <a:gd name="connsiteY5" fmla="*/ 1024466 h 1032933"/>
                  <a:gd name="connsiteX6" fmla="*/ 508000 w 508000"/>
                  <a:gd name="connsiteY6" fmla="*/ 1020233 h 1032933"/>
                  <a:gd name="connsiteX7" fmla="*/ 330200 w 508000"/>
                  <a:gd name="connsiteY7" fmla="*/ 567266 h 1032933"/>
                  <a:gd name="connsiteX8" fmla="*/ 410634 w 508000"/>
                  <a:gd name="connsiteY8" fmla="*/ 389466 h 1032933"/>
                  <a:gd name="connsiteX9" fmla="*/ 122767 w 508000"/>
                  <a:gd name="connsiteY9" fmla="*/ 21166 h 1032933"/>
                  <a:gd name="connsiteX10" fmla="*/ 42334 w 508000"/>
                  <a:gd name="connsiteY10" fmla="*/ 0 h 1032933"/>
                  <a:gd name="connsiteX0" fmla="*/ 42334 w 508000"/>
                  <a:gd name="connsiteY0" fmla="*/ 0 h 1032933"/>
                  <a:gd name="connsiteX1" fmla="*/ 325967 w 508000"/>
                  <a:gd name="connsiteY1" fmla="*/ 419100 h 1032933"/>
                  <a:gd name="connsiteX2" fmla="*/ 0 w 508000"/>
                  <a:gd name="connsiteY2" fmla="*/ 1032933 h 1032933"/>
                  <a:gd name="connsiteX3" fmla="*/ 79904 w 508000"/>
                  <a:gd name="connsiteY3" fmla="*/ 1032933 h 1032933"/>
                  <a:gd name="connsiteX4" fmla="*/ 296334 w 508000"/>
                  <a:gd name="connsiteY4" fmla="*/ 626533 h 1032933"/>
                  <a:gd name="connsiteX5" fmla="*/ 440267 w 508000"/>
                  <a:gd name="connsiteY5" fmla="*/ 1024466 h 1032933"/>
                  <a:gd name="connsiteX6" fmla="*/ 508000 w 508000"/>
                  <a:gd name="connsiteY6" fmla="*/ 1020233 h 1032933"/>
                  <a:gd name="connsiteX7" fmla="*/ 330200 w 508000"/>
                  <a:gd name="connsiteY7" fmla="*/ 567266 h 1032933"/>
                  <a:gd name="connsiteX8" fmla="*/ 410634 w 508000"/>
                  <a:gd name="connsiteY8" fmla="*/ 389466 h 1032933"/>
                  <a:gd name="connsiteX9" fmla="*/ 122767 w 508000"/>
                  <a:gd name="connsiteY9" fmla="*/ 21166 h 1032933"/>
                  <a:gd name="connsiteX10" fmla="*/ 42334 w 508000"/>
                  <a:gd name="connsiteY10" fmla="*/ 0 h 1032933"/>
                  <a:gd name="connsiteX0" fmla="*/ 42334 w 508000"/>
                  <a:gd name="connsiteY0" fmla="*/ 0 h 1032933"/>
                  <a:gd name="connsiteX1" fmla="*/ 325967 w 508000"/>
                  <a:gd name="connsiteY1" fmla="*/ 419100 h 1032933"/>
                  <a:gd name="connsiteX2" fmla="*/ 0 w 508000"/>
                  <a:gd name="connsiteY2" fmla="*/ 1032933 h 1032933"/>
                  <a:gd name="connsiteX3" fmla="*/ 79904 w 508000"/>
                  <a:gd name="connsiteY3" fmla="*/ 1032933 h 1032933"/>
                  <a:gd name="connsiteX4" fmla="*/ 283634 w 508000"/>
                  <a:gd name="connsiteY4" fmla="*/ 640821 h 1032933"/>
                  <a:gd name="connsiteX5" fmla="*/ 440267 w 508000"/>
                  <a:gd name="connsiteY5" fmla="*/ 1024466 h 1032933"/>
                  <a:gd name="connsiteX6" fmla="*/ 508000 w 508000"/>
                  <a:gd name="connsiteY6" fmla="*/ 1020233 h 1032933"/>
                  <a:gd name="connsiteX7" fmla="*/ 330200 w 508000"/>
                  <a:gd name="connsiteY7" fmla="*/ 567266 h 1032933"/>
                  <a:gd name="connsiteX8" fmla="*/ 410634 w 508000"/>
                  <a:gd name="connsiteY8" fmla="*/ 389466 h 1032933"/>
                  <a:gd name="connsiteX9" fmla="*/ 122767 w 508000"/>
                  <a:gd name="connsiteY9" fmla="*/ 21166 h 1032933"/>
                  <a:gd name="connsiteX10" fmla="*/ 42334 w 508000"/>
                  <a:gd name="connsiteY10" fmla="*/ 0 h 1032933"/>
                  <a:gd name="connsiteX0" fmla="*/ 42334 w 508000"/>
                  <a:gd name="connsiteY0" fmla="*/ 0 h 1032933"/>
                  <a:gd name="connsiteX1" fmla="*/ 325967 w 508000"/>
                  <a:gd name="connsiteY1" fmla="*/ 419100 h 1032933"/>
                  <a:gd name="connsiteX2" fmla="*/ 0 w 508000"/>
                  <a:gd name="connsiteY2" fmla="*/ 1032933 h 1032933"/>
                  <a:gd name="connsiteX3" fmla="*/ 79904 w 508000"/>
                  <a:gd name="connsiteY3" fmla="*/ 1032933 h 1032933"/>
                  <a:gd name="connsiteX4" fmla="*/ 283634 w 508000"/>
                  <a:gd name="connsiteY4" fmla="*/ 640821 h 1032933"/>
                  <a:gd name="connsiteX5" fmla="*/ 440267 w 508000"/>
                  <a:gd name="connsiteY5" fmla="*/ 1024466 h 1032933"/>
                  <a:gd name="connsiteX6" fmla="*/ 508000 w 508000"/>
                  <a:gd name="connsiteY6" fmla="*/ 1020233 h 1032933"/>
                  <a:gd name="connsiteX7" fmla="*/ 330200 w 508000"/>
                  <a:gd name="connsiteY7" fmla="*/ 572028 h 1032933"/>
                  <a:gd name="connsiteX8" fmla="*/ 410634 w 508000"/>
                  <a:gd name="connsiteY8" fmla="*/ 389466 h 1032933"/>
                  <a:gd name="connsiteX9" fmla="*/ 122767 w 508000"/>
                  <a:gd name="connsiteY9" fmla="*/ 21166 h 1032933"/>
                  <a:gd name="connsiteX10" fmla="*/ 42334 w 508000"/>
                  <a:gd name="connsiteY10" fmla="*/ 0 h 1032933"/>
                  <a:gd name="connsiteX0" fmla="*/ 42334 w 508000"/>
                  <a:gd name="connsiteY0" fmla="*/ 0 h 1032933"/>
                  <a:gd name="connsiteX1" fmla="*/ 325967 w 508000"/>
                  <a:gd name="connsiteY1" fmla="*/ 419100 h 1032933"/>
                  <a:gd name="connsiteX2" fmla="*/ 0 w 508000"/>
                  <a:gd name="connsiteY2" fmla="*/ 1032933 h 1032933"/>
                  <a:gd name="connsiteX3" fmla="*/ 79904 w 508000"/>
                  <a:gd name="connsiteY3" fmla="*/ 1032933 h 1032933"/>
                  <a:gd name="connsiteX4" fmla="*/ 283634 w 508000"/>
                  <a:gd name="connsiteY4" fmla="*/ 640821 h 1032933"/>
                  <a:gd name="connsiteX5" fmla="*/ 440267 w 508000"/>
                  <a:gd name="connsiteY5" fmla="*/ 1024466 h 1032933"/>
                  <a:gd name="connsiteX6" fmla="*/ 508000 w 508000"/>
                  <a:gd name="connsiteY6" fmla="*/ 1020233 h 1032933"/>
                  <a:gd name="connsiteX7" fmla="*/ 330200 w 508000"/>
                  <a:gd name="connsiteY7" fmla="*/ 572028 h 1032933"/>
                  <a:gd name="connsiteX8" fmla="*/ 402696 w 508000"/>
                  <a:gd name="connsiteY8" fmla="*/ 433916 h 1032933"/>
                  <a:gd name="connsiteX9" fmla="*/ 122767 w 508000"/>
                  <a:gd name="connsiteY9" fmla="*/ 21166 h 1032933"/>
                  <a:gd name="connsiteX10" fmla="*/ 42334 w 508000"/>
                  <a:gd name="connsiteY10" fmla="*/ 0 h 1032933"/>
                  <a:gd name="connsiteX0" fmla="*/ 42334 w 508000"/>
                  <a:gd name="connsiteY0" fmla="*/ 0 h 1032933"/>
                  <a:gd name="connsiteX1" fmla="*/ 325967 w 508000"/>
                  <a:gd name="connsiteY1" fmla="*/ 419100 h 1032933"/>
                  <a:gd name="connsiteX2" fmla="*/ 0 w 508000"/>
                  <a:gd name="connsiteY2" fmla="*/ 1032933 h 1032933"/>
                  <a:gd name="connsiteX3" fmla="*/ 79904 w 508000"/>
                  <a:gd name="connsiteY3" fmla="*/ 1032933 h 1032933"/>
                  <a:gd name="connsiteX4" fmla="*/ 283634 w 508000"/>
                  <a:gd name="connsiteY4" fmla="*/ 640821 h 1032933"/>
                  <a:gd name="connsiteX5" fmla="*/ 440267 w 508000"/>
                  <a:gd name="connsiteY5" fmla="*/ 1024466 h 1032933"/>
                  <a:gd name="connsiteX6" fmla="*/ 508000 w 508000"/>
                  <a:gd name="connsiteY6" fmla="*/ 1020233 h 1032933"/>
                  <a:gd name="connsiteX7" fmla="*/ 330200 w 508000"/>
                  <a:gd name="connsiteY7" fmla="*/ 572028 h 1032933"/>
                  <a:gd name="connsiteX8" fmla="*/ 407459 w 508000"/>
                  <a:gd name="connsiteY8" fmla="*/ 419629 h 1032933"/>
                  <a:gd name="connsiteX9" fmla="*/ 122767 w 508000"/>
                  <a:gd name="connsiteY9" fmla="*/ 21166 h 1032933"/>
                  <a:gd name="connsiteX10" fmla="*/ 42334 w 508000"/>
                  <a:gd name="connsiteY10" fmla="*/ 0 h 1032933"/>
                  <a:gd name="connsiteX0" fmla="*/ 42334 w 508000"/>
                  <a:gd name="connsiteY0" fmla="*/ 0 h 1032933"/>
                  <a:gd name="connsiteX1" fmla="*/ 325967 w 508000"/>
                  <a:gd name="connsiteY1" fmla="*/ 419100 h 1032933"/>
                  <a:gd name="connsiteX2" fmla="*/ 0 w 508000"/>
                  <a:gd name="connsiteY2" fmla="*/ 1032933 h 1032933"/>
                  <a:gd name="connsiteX3" fmla="*/ 79904 w 508000"/>
                  <a:gd name="connsiteY3" fmla="*/ 1032933 h 1032933"/>
                  <a:gd name="connsiteX4" fmla="*/ 283634 w 508000"/>
                  <a:gd name="connsiteY4" fmla="*/ 640821 h 1032933"/>
                  <a:gd name="connsiteX5" fmla="*/ 440267 w 508000"/>
                  <a:gd name="connsiteY5" fmla="*/ 1024466 h 1032933"/>
                  <a:gd name="connsiteX6" fmla="*/ 508000 w 508000"/>
                  <a:gd name="connsiteY6" fmla="*/ 1020233 h 1032933"/>
                  <a:gd name="connsiteX7" fmla="*/ 330200 w 508000"/>
                  <a:gd name="connsiteY7" fmla="*/ 572028 h 1032933"/>
                  <a:gd name="connsiteX8" fmla="*/ 407459 w 508000"/>
                  <a:gd name="connsiteY8" fmla="*/ 419629 h 1032933"/>
                  <a:gd name="connsiteX9" fmla="*/ 129117 w 508000"/>
                  <a:gd name="connsiteY9" fmla="*/ 6878 h 1032933"/>
                  <a:gd name="connsiteX10" fmla="*/ 42334 w 508000"/>
                  <a:gd name="connsiteY10" fmla="*/ 0 h 1032933"/>
                  <a:gd name="connsiteX0" fmla="*/ 51859 w 508000"/>
                  <a:gd name="connsiteY0" fmla="*/ 0 h 1026583"/>
                  <a:gd name="connsiteX1" fmla="*/ 325967 w 508000"/>
                  <a:gd name="connsiteY1" fmla="*/ 412750 h 1026583"/>
                  <a:gd name="connsiteX2" fmla="*/ 0 w 508000"/>
                  <a:gd name="connsiteY2" fmla="*/ 1026583 h 1026583"/>
                  <a:gd name="connsiteX3" fmla="*/ 79904 w 508000"/>
                  <a:gd name="connsiteY3" fmla="*/ 1026583 h 1026583"/>
                  <a:gd name="connsiteX4" fmla="*/ 283634 w 508000"/>
                  <a:gd name="connsiteY4" fmla="*/ 634471 h 1026583"/>
                  <a:gd name="connsiteX5" fmla="*/ 440267 w 508000"/>
                  <a:gd name="connsiteY5" fmla="*/ 1018116 h 1026583"/>
                  <a:gd name="connsiteX6" fmla="*/ 508000 w 508000"/>
                  <a:gd name="connsiteY6" fmla="*/ 1013883 h 1026583"/>
                  <a:gd name="connsiteX7" fmla="*/ 330200 w 508000"/>
                  <a:gd name="connsiteY7" fmla="*/ 565678 h 1026583"/>
                  <a:gd name="connsiteX8" fmla="*/ 407459 w 508000"/>
                  <a:gd name="connsiteY8" fmla="*/ 413279 h 1026583"/>
                  <a:gd name="connsiteX9" fmla="*/ 129117 w 508000"/>
                  <a:gd name="connsiteY9" fmla="*/ 528 h 1026583"/>
                  <a:gd name="connsiteX10" fmla="*/ 51859 w 508000"/>
                  <a:gd name="connsiteY10" fmla="*/ 0 h 1026583"/>
                  <a:gd name="connsiteX0" fmla="*/ 51859 w 512763"/>
                  <a:gd name="connsiteY0" fmla="*/ 0 h 1026583"/>
                  <a:gd name="connsiteX1" fmla="*/ 325967 w 512763"/>
                  <a:gd name="connsiteY1" fmla="*/ 412750 h 1026583"/>
                  <a:gd name="connsiteX2" fmla="*/ 0 w 512763"/>
                  <a:gd name="connsiteY2" fmla="*/ 1026583 h 1026583"/>
                  <a:gd name="connsiteX3" fmla="*/ 79904 w 512763"/>
                  <a:gd name="connsiteY3" fmla="*/ 1026583 h 1026583"/>
                  <a:gd name="connsiteX4" fmla="*/ 283634 w 512763"/>
                  <a:gd name="connsiteY4" fmla="*/ 634471 h 1026583"/>
                  <a:gd name="connsiteX5" fmla="*/ 440267 w 512763"/>
                  <a:gd name="connsiteY5" fmla="*/ 1018116 h 1026583"/>
                  <a:gd name="connsiteX6" fmla="*/ 512763 w 512763"/>
                  <a:gd name="connsiteY6" fmla="*/ 1021820 h 1026583"/>
                  <a:gd name="connsiteX7" fmla="*/ 330200 w 512763"/>
                  <a:gd name="connsiteY7" fmla="*/ 565678 h 1026583"/>
                  <a:gd name="connsiteX8" fmla="*/ 407459 w 512763"/>
                  <a:gd name="connsiteY8" fmla="*/ 413279 h 1026583"/>
                  <a:gd name="connsiteX9" fmla="*/ 129117 w 512763"/>
                  <a:gd name="connsiteY9" fmla="*/ 528 h 1026583"/>
                  <a:gd name="connsiteX10" fmla="*/ 51859 w 512763"/>
                  <a:gd name="connsiteY10" fmla="*/ 0 h 1026583"/>
                  <a:gd name="connsiteX0" fmla="*/ 48684 w 509588"/>
                  <a:gd name="connsiteY0" fmla="*/ 0 h 1026583"/>
                  <a:gd name="connsiteX1" fmla="*/ 322792 w 509588"/>
                  <a:gd name="connsiteY1" fmla="*/ 412750 h 1026583"/>
                  <a:gd name="connsiteX2" fmla="*/ 0 w 509588"/>
                  <a:gd name="connsiteY2" fmla="*/ 1004358 h 1026583"/>
                  <a:gd name="connsiteX3" fmla="*/ 76729 w 509588"/>
                  <a:gd name="connsiteY3" fmla="*/ 1026583 h 1026583"/>
                  <a:gd name="connsiteX4" fmla="*/ 280459 w 509588"/>
                  <a:gd name="connsiteY4" fmla="*/ 634471 h 1026583"/>
                  <a:gd name="connsiteX5" fmla="*/ 437092 w 509588"/>
                  <a:gd name="connsiteY5" fmla="*/ 1018116 h 1026583"/>
                  <a:gd name="connsiteX6" fmla="*/ 509588 w 509588"/>
                  <a:gd name="connsiteY6" fmla="*/ 1021820 h 1026583"/>
                  <a:gd name="connsiteX7" fmla="*/ 327025 w 509588"/>
                  <a:gd name="connsiteY7" fmla="*/ 565678 h 1026583"/>
                  <a:gd name="connsiteX8" fmla="*/ 404284 w 509588"/>
                  <a:gd name="connsiteY8" fmla="*/ 413279 h 1026583"/>
                  <a:gd name="connsiteX9" fmla="*/ 125942 w 509588"/>
                  <a:gd name="connsiteY9" fmla="*/ 528 h 1026583"/>
                  <a:gd name="connsiteX10" fmla="*/ 48684 w 509588"/>
                  <a:gd name="connsiteY10" fmla="*/ 0 h 1026583"/>
                  <a:gd name="connsiteX0" fmla="*/ 48684 w 509588"/>
                  <a:gd name="connsiteY0" fmla="*/ 0 h 1021820"/>
                  <a:gd name="connsiteX1" fmla="*/ 322792 w 509588"/>
                  <a:gd name="connsiteY1" fmla="*/ 412750 h 1021820"/>
                  <a:gd name="connsiteX2" fmla="*/ 0 w 509588"/>
                  <a:gd name="connsiteY2" fmla="*/ 1004358 h 1021820"/>
                  <a:gd name="connsiteX3" fmla="*/ 71967 w 509588"/>
                  <a:gd name="connsiteY3" fmla="*/ 1005945 h 1021820"/>
                  <a:gd name="connsiteX4" fmla="*/ 280459 w 509588"/>
                  <a:gd name="connsiteY4" fmla="*/ 634471 h 1021820"/>
                  <a:gd name="connsiteX5" fmla="*/ 437092 w 509588"/>
                  <a:gd name="connsiteY5" fmla="*/ 1018116 h 1021820"/>
                  <a:gd name="connsiteX6" fmla="*/ 509588 w 509588"/>
                  <a:gd name="connsiteY6" fmla="*/ 1021820 h 1021820"/>
                  <a:gd name="connsiteX7" fmla="*/ 327025 w 509588"/>
                  <a:gd name="connsiteY7" fmla="*/ 565678 h 1021820"/>
                  <a:gd name="connsiteX8" fmla="*/ 404284 w 509588"/>
                  <a:gd name="connsiteY8" fmla="*/ 413279 h 1021820"/>
                  <a:gd name="connsiteX9" fmla="*/ 125942 w 509588"/>
                  <a:gd name="connsiteY9" fmla="*/ 528 h 1021820"/>
                  <a:gd name="connsiteX10" fmla="*/ 48684 w 509588"/>
                  <a:gd name="connsiteY10" fmla="*/ 0 h 1021820"/>
                  <a:gd name="connsiteX0" fmla="*/ 48684 w 509588"/>
                  <a:gd name="connsiteY0" fmla="*/ 0 h 1021820"/>
                  <a:gd name="connsiteX1" fmla="*/ 322792 w 509588"/>
                  <a:gd name="connsiteY1" fmla="*/ 412750 h 1021820"/>
                  <a:gd name="connsiteX2" fmla="*/ 0 w 509588"/>
                  <a:gd name="connsiteY2" fmla="*/ 1004358 h 1021820"/>
                  <a:gd name="connsiteX3" fmla="*/ 71967 w 509588"/>
                  <a:gd name="connsiteY3" fmla="*/ 1005945 h 1021820"/>
                  <a:gd name="connsiteX4" fmla="*/ 280459 w 509588"/>
                  <a:gd name="connsiteY4" fmla="*/ 634471 h 1021820"/>
                  <a:gd name="connsiteX5" fmla="*/ 425980 w 509588"/>
                  <a:gd name="connsiteY5" fmla="*/ 1005416 h 1021820"/>
                  <a:gd name="connsiteX6" fmla="*/ 509588 w 509588"/>
                  <a:gd name="connsiteY6" fmla="*/ 1021820 h 1021820"/>
                  <a:gd name="connsiteX7" fmla="*/ 327025 w 509588"/>
                  <a:gd name="connsiteY7" fmla="*/ 565678 h 1021820"/>
                  <a:gd name="connsiteX8" fmla="*/ 404284 w 509588"/>
                  <a:gd name="connsiteY8" fmla="*/ 413279 h 1021820"/>
                  <a:gd name="connsiteX9" fmla="*/ 125942 w 509588"/>
                  <a:gd name="connsiteY9" fmla="*/ 528 h 1021820"/>
                  <a:gd name="connsiteX10" fmla="*/ 48684 w 509588"/>
                  <a:gd name="connsiteY10" fmla="*/ 0 h 1021820"/>
                  <a:gd name="connsiteX0" fmla="*/ 48684 w 487363"/>
                  <a:gd name="connsiteY0" fmla="*/ 0 h 1005945"/>
                  <a:gd name="connsiteX1" fmla="*/ 322792 w 487363"/>
                  <a:gd name="connsiteY1" fmla="*/ 412750 h 1005945"/>
                  <a:gd name="connsiteX2" fmla="*/ 0 w 487363"/>
                  <a:gd name="connsiteY2" fmla="*/ 1004358 h 1005945"/>
                  <a:gd name="connsiteX3" fmla="*/ 71967 w 487363"/>
                  <a:gd name="connsiteY3" fmla="*/ 1005945 h 1005945"/>
                  <a:gd name="connsiteX4" fmla="*/ 280459 w 487363"/>
                  <a:gd name="connsiteY4" fmla="*/ 634471 h 1005945"/>
                  <a:gd name="connsiteX5" fmla="*/ 425980 w 487363"/>
                  <a:gd name="connsiteY5" fmla="*/ 1005416 h 1005945"/>
                  <a:gd name="connsiteX6" fmla="*/ 487363 w 487363"/>
                  <a:gd name="connsiteY6" fmla="*/ 1005945 h 1005945"/>
                  <a:gd name="connsiteX7" fmla="*/ 327025 w 487363"/>
                  <a:gd name="connsiteY7" fmla="*/ 565678 h 1005945"/>
                  <a:gd name="connsiteX8" fmla="*/ 404284 w 487363"/>
                  <a:gd name="connsiteY8" fmla="*/ 413279 h 1005945"/>
                  <a:gd name="connsiteX9" fmla="*/ 125942 w 487363"/>
                  <a:gd name="connsiteY9" fmla="*/ 528 h 1005945"/>
                  <a:gd name="connsiteX10" fmla="*/ 48684 w 487363"/>
                  <a:gd name="connsiteY10" fmla="*/ 0 h 1005945"/>
                  <a:gd name="connsiteX0" fmla="*/ 48684 w 488950"/>
                  <a:gd name="connsiteY0" fmla="*/ 0 h 1005945"/>
                  <a:gd name="connsiteX1" fmla="*/ 322792 w 488950"/>
                  <a:gd name="connsiteY1" fmla="*/ 412750 h 1005945"/>
                  <a:gd name="connsiteX2" fmla="*/ 0 w 488950"/>
                  <a:gd name="connsiteY2" fmla="*/ 1004358 h 1005945"/>
                  <a:gd name="connsiteX3" fmla="*/ 71967 w 488950"/>
                  <a:gd name="connsiteY3" fmla="*/ 1005945 h 1005945"/>
                  <a:gd name="connsiteX4" fmla="*/ 280459 w 488950"/>
                  <a:gd name="connsiteY4" fmla="*/ 634471 h 1005945"/>
                  <a:gd name="connsiteX5" fmla="*/ 425980 w 488950"/>
                  <a:gd name="connsiteY5" fmla="*/ 1005416 h 1005945"/>
                  <a:gd name="connsiteX6" fmla="*/ 488950 w 488950"/>
                  <a:gd name="connsiteY6" fmla="*/ 1005945 h 1005945"/>
                  <a:gd name="connsiteX7" fmla="*/ 327025 w 488950"/>
                  <a:gd name="connsiteY7" fmla="*/ 565678 h 1005945"/>
                  <a:gd name="connsiteX8" fmla="*/ 404284 w 488950"/>
                  <a:gd name="connsiteY8" fmla="*/ 413279 h 1005945"/>
                  <a:gd name="connsiteX9" fmla="*/ 125942 w 488950"/>
                  <a:gd name="connsiteY9" fmla="*/ 528 h 1005945"/>
                  <a:gd name="connsiteX10" fmla="*/ 48684 w 488950"/>
                  <a:gd name="connsiteY10" fmla="*/ 0 h 1005945"/>
                  <a:gd name="connsiteX0" fmla="*/ 48684 w 488950"/>
                  <a:gd name="connsiteY0" fmla="*/ 0 h 1005945"/>
                  <a:gd name="connsiteX1" fmla="*/ 322792 w 488950"/>
                  <a:gd name="connsiteY1" fmla="*/ 412750 h 1005945"/>
                  <a:gd name="connsiteX2" fmla="*/ 0 w 488950"/>
                  <a:gd name="connsiteY2" fmla="*/ 1004358 h 1005945"/>
                  <a:gd name="connsiteX3" fmla="*/ 71967 w 488950"/>
                  <a:gd name="connsiteY3" fmla="*/ 1005945 h 1005945"/>
                  <a:gd name="connsiteX4" fmla="*/ 280459 w 488950"/>
                  <a:gd name="connsiteY4" fmla="*/ 634471 h 1005945"/>
                  <a:gd name="connsiteX5" fmla="*/ 425980 w 488950"/>
                  <a:gd name="connsiteY5" fmla="*/ 1005416 h 1005945"/>
                  <a:gd name="connsiteX6" fmla="*/ 488950 w 488950"/>
                  <a:gd name="connsiteY6" fmla="*/ 1005945 h 1005945"/>
                  <a:gd name="connsiteX7" fmla="*/ 327025 w 488950"/>
                  <a:gd name="connsiteY7" fmla="*/ 565678 h 1005945"/>
                  <a:gd name="connsiteX8" fmla="*/ 404284 w 488950"/>
                  <a:gd name="connsiteY8" fmla="*/ 413279 h 1005945"/>
                  <a:gd name="connsiteX9" fmla="*/ 141817 w 488950"/>
                  <a:gd name="connsiteY9" fmla="*/ 19578 h 1005945"/>
                  <a:gd name="connsiteX10" fmla="*/ 48684 w 488950"/>
                  <a:gd name="connsiteY10" fmla="*/ 0 h 1005945"/>
                  <a:gd name="connsiteX0" fmla="*/ 56622 w 488950"/>
                  <a:gd name="connsiteY0" fmla="*/ 4235 h 986367"/>
                  <a:gd name="connsiteX1" fmla="*/ 322792 w 488950"/>
                  <a:gd name="connsiteY1" fmla="*/ 393172 h 986367"/>
                  <a:gd name="connsiteX2" fmla="*/ 0 w 488950"/>
                  <a:gd name="connsiteY2" fmla="*/ 984780 h 986367"/>
                  <a:gd name="connsiteX3" fmla="*/ 71967 w 488950"/>
                  <a:gd name="connsiteY3" fmla="*/ 986367 h 986367"/>
                  <a:gd name="connsiteX4" fmla="*/ 280459 w 488950"/>
                  <a:gd name="connsiteY4" fmla="*/ 614893 h 986367"/>
                  <a:gd name="connsiteX5" fmla="*/ 425980 w 488950"/>
                  <a:gd name="connsiteY5" fmla="*/ 985838 h 986367"/>
                  <a:gd name="connsiteX6" fmla="*/ 488950 w 488950"/>
                  <a:gd name="connsiteY6" fmla="*/ 986367 h 986367"/>
                  <a:gd name="connsiteX7" fmla="*/ 327025 w 488950"/>
                  <a:gd name="connsiteY7" fmla="*/ 546100 h 986367"/>
                  <a:gd name="connsiteX8" fmla="*/ 404284 w 488950"/>
                  <a:gd name="connsiteY8" fmla="*/ 393701 h 986367"/>
                  <a:gd name="connsiteX9" fmla="*/ 141817 w 488950"/>
                  <a:gd name="connsiteY9" fmla="*/ 0 h 986367"/>
                  <a:gd name="connsiteX10" fmla="*/ 56622 w 488950"/>
                  <a:gd name="connsiteY10" fmla="*/ 4235 h 986367"/>
                  <a:gd name="connsiteX0" fmla="*/ 56622 w 488950"/>
                  <a:gd name="connsiteY0" fmla="*/ 0 h 982132"/>
                  <a:gd name="connsiteX1" fmla="*/ 322792 w 488950"/>
                  <a:gd name="connsiteY1" fmla="*/ 388937 h 982132"/>
                  <a:gd name="connsiteX2" fmla="*/ 0 w 488950"/>
                  <a:gd name="connsiteY2" fmla="*/ 980545 h 982132"/>
                  <a:gd name="connsiteX3" fmla="*/ 71967 w 488950"/>
                  <a:gd name="connsiteY3" fmla="*/ 982132 h 982132"/>
                  <a:gd name="connsiteX4" fmla="*/ 280459 w 488950"/>
                  <a:gd name="connsiteY4" fmla="*/ 610658 h 982132"/>
                  <a:gd name="connsiteX5" fmla="*/ 425980 w 488950"/>
                  <a:gd name="connsiteY5" fmla="*/ 981603 h 982132"/>
                  <a:gd name="connsiteX6" fmla="*/ 488950 w 488950"/>
                  <a:gd name="connsiteY6" fmla="*/ 982132 h 982132"/>
                  <a:gd name="connsiteX7" fmla="*/ 327025 w 488950"/>
                  <a:gd name="connsiteY7" fmla="*/ 541865 h 982132"/>
                  <a:gd name="connsiteX8" fmla="*/ 404284 w 488950"/>
                  <a:gd name="connsiteY8" fmla="*/ 389466 h 982132"/>
                  <a:gd name="connsiteX9" fmla="*/ 133880 w 488950"/>
                  <a:gd name="connsiteY9" fmla="*/ 2115 h 982132"/>
                  <a:gd name="connsiteX10" fmla="*/ 56622 w 488950"/>
                  <a:gd name="connsiteY10" fmla="*/ 0 h 982132"/>
                  <a:gd name="connsiteX0" fmla="*/ 58210 w 488950"/>
                  <a:gd name="connsiteY0" fmla="*/ 1060 h 980017"/>
                  <a:gd name="connsiteX1" fmla="*/ 322792 w 488950"/>
                  <a:gd name="connsiteY1" fmla="*/ 386822 h 980017"/>
                  <a:gd name="connsiteX2" fmla="*/ 0 w 488950"/>
                  <a:gd name="connsiteY2" fmla="*/ 978430 h 980017"/>
                  <a:gd name="connsiteX3" fmla="*/ 71967 w 488950"/>
                  <a:gd name="connsiteY3" fmla="*/ 980017 h 980017"/>
                  <a:gd name="connsiteX4" fmla="*/ 280459 w 488950"/>
                  <a:gd name="connsiteY4" fmla="*/ 608543 h 980017"/>
                  <a:gd name="connsiteX5" fmla="*/ 425980 w 488950"/>
                  <a:gd name="connsiteY5" fmla="*/ 979488 h 980017"/>
                  <a:gd name="connsiteX6" fmla="*/ 488950 w 488950"/>
                  <a:gd name="connsiteY6" fmla="*/ 980017 h 980017"/>
                  <a:gd name="connsiteX7" fmla="*/ 327025 w 488950"/>
                  <a:gd name="connsiteY7" fmla="*/ 539750 h 980017"/>
                  <a:gd name="connsiteX8" fmla="*/ 404284 w 488950"/>
                  <a:gd name="connsiteY8" fmla="*/ 387351 h 980017"/>
                  <a:gd name="connsiteX9" fmla="*/ 133880 w 488950"/>
                  <a:gd name="connsiteY9" fmla="*/ 0 h 980017"/>
                  <a:gd name="connsiteX10" fmla="*/ 58210 w 488950"/>
                  <a:gd name="connsiteY10" fmla="*/ 1060 h 98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8950" h="980017">
                    <a:moveTo>
                      <a:pt x="58210" y="1060"/>
                    </a:moveTo>
                    <a:lnTo>
                      <a:pt x="322792" y="386822"/>
                    </a:lnTo>
                    <a:lnTo>
                      <a:pt x="0" y="978430"/>
                    </a:lnTo>
                    <a:lnTo>
                      <a:pt x="71967" y="980017"/>
                    </a:lnTo>
                    <a:lnTo>
                      <a:pt x="280459" y="608543"/>
                    </a:lnTo>
                    <a:lnTo>
                      <a:pt x="425980" y="979488"/>
                    </a:lnTo>
                    <a:lnTo>
                      <a:pt x="488950" y="980017"/>
                    </a:lnTo>
                    <a:lnTo>
                      <a:pt x="327025" y="539750"/>
                    </a:lnTo>
                    <a:lnTo>
                      <a:pt x="404284" y="387351"/>
                    </a:lnTo>
                    <a:lnTo>
                      <a:pt x="133880" y="0"/>
                    </a:lnTo>
                    <a:lnTo>
                      <a:pt x="58210" y="1060"/>
                    </a:lnTo>
                    <a:close/>
                  </a:path>
                </a:pathLst>
              </a:custGeom>
              <a:solidFill>
                <a:srgbClr val="C00000"/>
              </a:solidFill>
              <a:ln w="127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Freihandform 269"/>
              <p:cNvSpPr/>
              <p:nvPr/>
            </p:nvSpPr>
            <p:spPr>
              <a:xfrm>
                <a:off x="6441016" y="4211636"/>
                <a:ext cx="972607" cy="988483"/>
              </a:xfrm>
              <a:custGeom>
                <a:avLst/>
                <a:gdLst>
                  <a:gd name="connsiteX0" fmla="*/ 330200 w 1007533"/>
                  <a:gd name="connsiteY0" fmla="*/ 0 h 1032933"/>
                  <a:gd name="connsiteX1" fmla="*/ 59266 w 1007533"/>
                  <a:gd name="connsiteY1" fmla="*/ 406400 h 1032933"/>
                  <a:gd name="connsiteX2" fmla="*/ 270933 w 1007533"/>
                  <a:gd name="connsiteY2" fmla="*/ 635000 h 1032933"/>
                  <a:gd name="connsiteX3" fmla="*/ 0 w 1007533"/>
                  <a:gd name="connsiteY3" fmla="*/ 1032933 h 1032933"/>
                  <a:gd name="connsiteX4" fmla="*/ 139700 w 1007533"/>
                  <a:gd name="connsiteY4" fmla="*/ 1024467 h 1032933"/>
                  <a:gd name="connsiteX5" fmla="*/ 321733 w 1007533"/>
                  <a:gd name="connsiteY5" fmla="*/ 656167 h 1032933"/>
                  <a:gd name="connsiteX6" fmla="*/ 651933 w 1007533"/>
                  <a:gd name="connsiteY6" fmla="*/ 1028700 h 1032933"/>
                  <a:gd name="connsiteX7" fmla="*/ 740833 w 1007533"/>
                  <a:gd name="connsiteY7" fmla="*/ 1020233 h 1032933"/>
                  <a:gd name="connsiteX8" fmla="*/ 1007533 w 1007533"/>
                  <a:gd name="connsiteY8" fmla="*/ 537633 h 1032933"/>
                  <a:gd name="connsiteX9" fmla="*/ 694266 w 1007533"/>
                  <a:gd name="connsiteY9" fmla="*/ 16933 h 1032933"/>
                  <a:gd name="connsiteX10" fmla="*/ 592666 w 1007533"/>
                  <a:gd name="connsiteY10" fmla="*/ 12700 h 1032933"/>
                  <a:gd name="connsiteX11" fmla="*/ 939800 w 1007533"/>
                  <a:gd name="connsiteY11" fmla="*/ 537633 h 1032933"/>
                  <a:gd name="connsiteX12" fmla="*/ 715433 w 1007533"/>
                  <a:gd name="connsiteY12" fmla="*/ 982133 h 1032933"/>
                  <a:gd name="connsiteX13" fmla="*/ 122766 w 1007533"/>
                  <a:gd name="connsiteY13" fmla="*/ 397933 h 1032933"/>
                  <a:gd name="connsiteX14" fmla="*/ 389466 w 1007533"/>
                  <a:gd name="connsiteY14" fmla="*/ 16933 h 1032933"/>
                  <a:gd name="connsiteX15" fmla="*/ 330200 w 1007533"/>
                  <a:gd name="connsiteY15" fmla="*/ 0 h 1032933"/>
                  <a:gd name="connsiteX0" fmla="*/ 311150 w 988483"/>
                  <a:gd name="connsiteY0" fmla="*/ 0 h 1028700"/>
                  <a:gd name="connsiteX1" fmla="*/ 40216 w 988483"/>
                  <a:gd name="connsiteY1" fmla="*/ 406400 h 1028700"/>
                  <a:gd name="connsiteX2" fmla="*/ 251883 w 988483"/>
                  <a:gd name="connsiteY2" fmla="*/ 635000 h 1028700"/>
                  <a:gd name="connsiteX3" fmla="*/ 0 w 988483"/>
                  <a:gd name="connsiteY3" fmla="*/ 1009120 h 1028700"/>
                  <a:gd name="connsiteX4" fmla="*/ 120650 w 988483"/>
                  <a:gd name="connsiteY4" fmla="*/ 1024467 h 1028700"/>
                  <a:gd name="connsiteX5" fmla="*/ 302683 w 988483"/>
                  <a:gd name="connsiteY5" fmla="*/ 656167 h 1028700"/>
                  <a:gd name="connsiteX6" fmla="*/ 632883 w 988483"/>
                  <a:gd name="connsiteY6" fmla="*/ 1028700 h 1028700"/>
                  <a:gd name="connsiteX7" fmla="*/ 721783 w 988483"/>
                  <a:gd name="connsiteY7" fmla="*/ 1020233 h 1028700"/>
                  <a:gd name="connsiteX8" fmla="*/ 988483 w 988483"/>
                  <a:gd name="connsiteY8" fmla="*/ 537633 h 1028700"/>
                  <a:gd name="connsiteX9" fmla="*/ 675216 w 988483"/>
                  <a:gd name="connsiteY9" fmla="*/ 16933 h 1028700"/>
                  <a:gd name="connsiteX10" fmla="*/ 573616 w 988483"/>
                  <a:gd name="connsiteY10" fmla="*/ 12700 h 1028700"/>
                  <a:gd name="connsiteX11" fmla="*/ 920750 w 988483"/>
                  <a:gd name="connsiteY11" fmla="*/ 537633 h 1028700"/>
                  <a:gd name="connsiteX12" fmla="*/ 696383 w 988483"/>
                  <a:gd name="connsiteY12" fmla="*/ 982133 h 1028700"/>
                  <a:gd name="connsiteX13" fmla="*/ 103716 w 988483"/>
                  <a:gd name="connsiteY13" fmla="*/ 397933 h 1028700"/>
                  <a:gd name="connsiteX14" fmla="*/ 370416 w 988483"/>
                  <a:gd name="connsiteY14" fmla="*/ 16933 h 1028700"/>
                  <a:gd name="connsiteX15" fmla="*/ 311150 w 988483"/>
                  <a:gd name="connsiteY15" fmla="*/ 0 h 1028700"/>
                  <a:gd name="connsiteX0" fmla="*/ 311150 w 988483"/>
                  <a:gd name="connsiteY0" fmla="*/ 0 h 1028700"/>
                  <a:gd name="connsiteX1" fmla="*/ 40216 w 988483"/>
                  <a:gd name="connsiteY1" fmla="*/ 406400 h 1028700"/>
                  <a:gd name="connsiteX2" fmla="*/ 251883 w 988483"/>
                  <a:gd name="connsiteY2" fmla="*/ 635000 h 1028700"/>
                  <a:gd name="connsiteX3" fmla="*/ 0 w 988483"/>
                  <a:gd name="connsiteY3" fmla="*/ 1009120 h 1028700"/>
                  <a:gd name="connsiteX4" fmla="*/ 93662 w 988483"/>
                  <a:gd name="connsiteY4" fmla="*/ 1008592 h 1028700"/>
                  <a:gd name="connsiteX5" fmla="*/ 302683 w 988483"/>
                  <a:gd name="connsiteY5" fmla="*/ 656167 h 1028700"/>
                  <a:gd name="connsiteX6" fmla="*/ 632883 w 988483"/>
                  <a:gd name="connsiteY6" fmla="*/ 1028700 h 1028700"/>
                  <a:gd name="connsiteX7" fmla="*/ 721783 w 988483"/>
                  <a:gd name="connsiteY7" fmla="*/ 1020233 h 1028700"/>
                  <a:gd name="connsiteX8" fmla="*/ 988483 w 988483"/>
                  <a:gd name="connsiteY8" fmla="*/ 537633 h 1028700"/>
                  <a:gd name="connsiteX9" fmla="*/ 675216 w 988483"/>
                  <a:gd name="connsiteY9" fmla="*/ 16933 h 1028700"/>
                  <a:gd name="connsiteX10" fmla="*/ 573616 w 988483"/>
                  <a:gd name="connsiteY10" fmla="*/ 12700 h 1028700"/>
                  <a:gd name="connsiteX11" fmla="*/ 920750 w 988483"/>
                  <a:gd name="connsiteY11" fmla="*/ 537633 h 1028700"/>
                  <a:gd name="connsiteX12" fmla="*/ 696383 w 988483"/>
                  <a:gd name="connsiteY12" fmla="*/ 982133 h 1028700"/>
                  <a:gd name="connsiteX13" fmla="*/ 103716 w 988483"/>
                  <a:gd name="connsiteY13" fmla="*/ 397933 h 1028700"/>
                  <a:gd name="connsiteX14" fmla="*/ 370416 w 988483"/>
                  <a:gd name="connsiteY14" fmla="*/ 16933 h 1028700"/>
                  <a:gd name="connsiteX15" fmla="*/ 311150 w 988483"/>
                  <a:gd name="connsiteY15" fmla="*/ 0 h 1028700"/>
                  <a:gd name="connsiteX0" fmla="*/ 311150 w 988483"/>
                  <a:gd name="connsiteY0" fmla="*/ 0 h 1020233"/>
                  <a:gd name="connsiteX1" fmla="*/ 40216 w 988483"/>
                  <a:gd name="connsiteY1" fmla="*/ 406400 h 1020233"/>
                  <a:gd name="connsiteX2" fmla="*/ 251883 w 988483"/>
                  <a:gd name="connsiteY2" fmla="*/ 635000 h 1020233"/>
                  <a:gd name="connsiteX3" fmla="*/ 0 w 988483"/>
                  <a:gd name="connsiteY3" fmla="*/ 1009120 h 1020233"/>
                  <a:gd name="connsiteX4" fmla="*/ 93662 w 988483"/>
                  <a:gd name="connsiteY4" fmla="*/ 1008592 h 1020233"/>
                  <a:gd name="connsiteX5" fmla="*/ 302683 w 988483"/>
                  <a:gd name="connsiteY5" fmla="*/ 656167 h 1020233"/>
                  <a:gd name="connsiteX6" fmla="*/ 615421 w 988483"/>
                  <a:gd name="connsiteY6" fmla="*/ 1008062 h 1020233"/>
                  <a:gd name="connsiteX7" fmla="*/ 721783 w 988483"/>
                  <a:gd name="connsiteY7" fmla="*/ 1020233 h 1020233"/>
                  <a:gd name="connsiteX8" fmla="*/ 988483 w 988483"/>
                  <a:gd name="connsiteY8" fmla="*/ 537633 h 1020233"/>
                  <a:gd name="connsiteX9" fmla="*/ 675216 w 988483"/>
                  <a:gd name="connsiteY9" fmla="*/ 16933 h 1020233"/>
                  <a:gd name="connsiteX10" fmla="*/ 573616 w 988483"/>
                  <a:gd name="connsiteY10" fmla="*/ 12700 h 1020233"/>
                  <a:gd name="connsiteX11" fmla="*/ 920750 w 988483"/>
                  <a:gd name="connsiteY11" fmla="*/ 537633 h 1020233"/>
                  <a:gd name="connsiteX12" fmla="*/ 696383 w 988483"/>
                  <a:gd name="connsiteY12" fmla="*/ 982133 h 1020233"/>
                  <a:gd name="connsiteX13" fmla="*/ 103716 w 988483"/>
                  <a:gd name="connsiteY13" fmla="*/ 397933 h 1020233"/>
                  <a:gd name="connsiteX14" fmla="*/ 370416 w 988483"/>
                  <a:gd name="connsiteY14" fmla="*/ 16933 h 1020233"/>
                  <a:gd name="connsiteX15" fmla="*/ 311150 w 988483"/>
                  <a:gd name="connsiteY15" fmla="*/ 0 h 1020233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93662 w 988483"/>
                  <a:gd name="connsiteY4" fmla="*/ 1008592 h 1009120"/>
                  <a:gd name="connsiteX5" fmla="*/ 302683 w 988483"/>
                  <a:gd name="connsiteY5" fmla="*/ 6561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96383 w 988483"/>
                  <a:gd name="connsiteY12" fmla="*/ 982133 h 1009120"/>
                  <a:gd name="connsiteX13" fmla="*/ 103716 w 988483"/>
                  <a:gd name="connsiteY13" fmla="*/ 397933 h 1009120"/>
                  <a:gd name="connsiteX14" fmla="*/ 370416 w 988483"/>
                  <a:gd name="connsiteY14" fmla="*/ 16933 h 1009120"/>
                  <a:gd name="connsiteX15" fmla="*/ 311150 w 988483"/>
                  <a:gd name="connsiteY15" fmla="*/ 0 h 1009120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93662 w 988483"/>
                  <a:gd name="connsiteY4" fmla="*/ 1008592 h 1009120"/>
                  <a:gd name="connsiteX5" fmla="*/ 302683 w 988483"/>
                  <a:gd name="connsiteY5" fmla="*/ 6561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82096 w 988483"/>
                  <a:gd name="connsiteY12" fmla="*/ 955146 h 1009120"/>
                  <a:gd name="connsiteX13" fmla="*/ 103716 w 988483"/>
                  <a:gd name="connsiteY13" fmla="*/ 397933 h 1009120"/>
                  <a:gd name="connsiteX14" fmla="*/ 370416 w 988483"/>
                  <a:gd name="connsiteY14" fmla="*/ 16933 h 1009120"/>
                  <a:gd name="connsiteX15" fmla="*/ 311150 w 988483"/>
                  <a:gd name="connsiteY15" fmla="*/ 0 h 1009120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93662 w 988483"/>
                  <a:gd name="connsiteY4" fmla="*/ 1008592 h 1009120"/>
                  <a:gd name="connsiteX5" fmla="*/ 302683 w 988483"/>
                  <a:gd name="connsiteY5" fmla="*/ 6561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64633 w 988483"/>
                  <a:gd name="connsiteY12" fmla="*/ 966258 h 1009120"/>
                  <a:gd name="connsiteX13" fmla="*/ 103716 w 988483"/>
                  <a:gd name="connsiteY13" fmla="*/ 397933 h 1009120"/>
                  <a:gd name="connsiteX14" fmla="*/ 370416 w 988483"/>
                  <a:gd name="connsiteY14" fmla="*/ 16933 h 1009120"/>
                  <a:gd name="connsiteX15" fmla="*/ 311150 w 988483"/>
                  <a:gd name="connsiteY15" fmla="*/ 0 h 1009120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93662 w 988483"/>
                  <a:gd name="connsiteY4" fmla="*/ 1008592 h 1009120"/>
                  <a:gd name="connsiteX5" fmla="*/ 302683 w 988483"/>
                  <a:gd name="connsiteY5" fmla="*/ 6561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64633 w 988483"/>
                  <a:gd name="connsiteY12" fmla="*/ 966258 h 1009120"/>
                  <a:gd name="connsiteX13" fmla="*/ 137054 w 988483"/>
                  <a:gd name="connsiteY13" fmla="*/ 386820 h 1009120"/>
                  <a:gd name="connsiteX14" fmla="*/ 370416 w 988483"/>
                  <a:gd name="connsiteY14" fmla="*/ 16933 h 1009120"/>
                  <a:gd name="connsiteX15" fmla="*/ 311150 w 988483"/>
                  <a:gd name="connsiteY15" fmla="*/ 0 h 1009120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93662 w 988483"/>
                  <a:gd name="connsiteY4" fmla="*/ 1008592 h 1009120"/>
                  <a:gd name="connsiteX5" fmla="*/ 302683 w 988483"/>
                  <a:gd name="connsiteY5" fmla="*/ 6561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64633 w 988483"/>
                  <a:gd name="connsiteY12" fmla="*/ 966258 h 1009120"/>
                  <a:gd name="connsiteX13" fmla="*/ 125941 w 988483"/>
                  <a:gd name="connsiteY13" fmla="*/ 388408 h 1009120"/>
                  <a:gd name="connsiteX14" fmla="*/ 370416 w 988483"/>
                  <a:gd name="connsiteY14" fmla="*/ 16933 h 1009120"/>
                  <a:gd name="connsiteX15" fmla="*/ 311150 w 988483"/>
                  <a:gd name="connsiteY15" fmla="*/ 0 h 1009120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93662 w 988483"/>
                  <a:gd name="connsiteY4" fmla="*/ 1008592 h 1009120"/>
                  <a:gd name="connsiteX5" fmla="*/ 296333 w 988483"/>
                  <a:gd name="connsiteY5" fmla="*/ 6688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64633 w 988483"/>
                  <a:gd name="connsiteY12" fmla="*/ 966258 h 1009120"/>
                  <a:gd name="connsiteX13" fmla="*/ 125941 w 988483"/>
                  <a:gd name="connsiteY13" fmla="*/ 388408 h 1009120"/>
                  <a:gd name="connsiteX14" fmla="*/ 370416 w 988483"/>
                  <a:gd name="connsiteY14" fmla="*/ 16933 h 1009120"/>
                  <a:gd name="connsiteX15" fmla="*/ 311150 w 988483"/>
                  <a:gd name="connsiteY15" fmla="*/ 0 h 1009120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61912 w 988483"/>
                  <a:gd name="connsiteY4" fmla="*/ 1008592 h 1009120"/>
                  <a:gd name="connsiteX5" fmla="*/ 296333 w 988483"/>
                  <a:gd name="connsiteY5" fmla="*/ 6688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64633 w 988483"/>
                  <a:gd name="connsiteY12" fmla="*/ 966258 h 1009120"/>
                  <a:gd name="connsiteX13" fmla="*/ 125941 w 988483"/>
                  <a:gd name="connsiteY13" fmla="*/ 388408 h 1009120"/>
                  <a:gd name="connsiteX14" fmla="*/ 370416 w 988483"/>
                  <a:gd name="connsiteY14" fmla="*/ 16933 h 1009120"/>
                  <a:gd name="connsiteX15" fmla="*/ 311150 w 988483"/>
                  <a:gd name="connsiteY15" fmla="*/ 0 h 1009120"/>
                  <a:gd name="connsiteX0" fmla="*/ 311150 w 988483"/>
                  <a:gd name="connsiteY0" fmla="*/ 0 h 1009120"/>
                  <a:gd name="connsiteX1" fmla="*/ 40216 w 988483"/>
                  <a:gd name="connsiteY1" fmla="*/ 406400 h 1009120"/>
                  <a:gd name="connsiteX2" fmla="*/ 251883 w 988483"/>
                  <a:gd name="connsiteY2" fmla="*/ 635000 h 1009120"/>
                  <a:gd name="connsiteX3" fmla="*/ 0 w 988483"/>
                  <a:gd name="connsiteY3" fmla="*/ 1009120 h 1009120"/>
                  <a:gd name="connsiteX4" fmla="*/ 61912 w 988483"/>
                  <a:gd name="connsiteY4" fmla="*/ 1008592 h 1009120"/>
                  <a:gd name="connsiteX5" fmla="*/ 296333 w 988483"/>
                  <a:gd name="connsiteY5" fmla="*/ 668867 h 1009120"/>
                  <a:gd name="connsiteX6" fmla="*/ 615421 w 988483"/>
                  <a:gd name="connsiteY6" fmla="*/ 1008062 h 1009120"/>
                  <a:gd name="connsiteX7" fmla="*/ 729720 w 988483"/>
                  <a:gd name="connsiteY7" fmla="*/ 1007533 h 1009120"/>
                  <a:gd name="connsiteX8" fmla="*/ 988483 w 988483"/>
                  <a:gd name="connsiteY8" fmla="*/ 537633 h 1009120"/>
                  <a:gd name="connsiteX9" fmla="*/ 675216 w 988483"/>
                  <a:gd name="connsiteY9" fmla="*/ 16933 h 1009120"/>
                  <a:gd name="connsiteX10" fmla="*/ 573616 w 988483"/>
                  <a:gd name="connsiteY10" fmla="*/ 12700 h 1009120"/>
                  <a:gd name="connsiteX11" fmla="*/ 920750 w 988483"/>
                  <a:gd name="connsiteY11" fmla="*/ 537633 h 1009120"/>
                  <a:gd name="connsiteX12" fmla="*/ 664633 w 988483"/>
                  <a:gd name="connsiteY12" fmla="*/ 966258 h 1009120"/>
                  <a:gd name="connsiteX13" fmla="*/ 125941 w 988483"/>
                  <a:gd name="connsiteY13" fmla="*/ 388408 h 1009120"/>
                  <a:gd name="connsiteX14" fmla="*/ 368828 w 988483"/>
                  <a:gd name="connsiteY14" fmla="*/ 24870 h 1009120"/>
                  <a:gd name="connsiteX15" fmla="*/ 311150 w 988483"/>
                  <a:gd name="connsiteY15" fmla="*/ 0 h 1009120"/>
                  <a:gd name="connsiteX0" fmla="*/ 292100 w 988483"/>
                  <a:gd name="connsiteY0" fmla="*/ 12700 h 996420"/>
                  <a:gd name="connsiteX1" fmla="*/ 40216 w 988483"/>
                  <a:gd name="connsiteY1" fmla="*/ 393700 h 996420"/>
                  <a:gd name="connsiteX2" fmla="*/ 251883 w 988483"/>
                  <a:gd name="connsiteY2" fmla="*/ 622300 h 996420"/>
                  <a:gd name="connsiteX3" fmla="*/ 0 w 988483"/>
                  <a:gd name="connsiteY3" fmla="*/ 996420 h 996420"/>
                  <a:gd name="connsiteX4" fmla="*/ 61912 w 988483"/>
                  <a:gd name="connsiteY4" fmla="*/ 995892 h 996420"/>
                  <a:gd name="connsiteX5" fmla="*/ 296333 w 988483"/>
                  <a:gd name="connsiteY5" fmla="*/ 656167 h 996420"/>
                  <a:gd name="connsiteX6" fmla="*/ 615421 w 988483"/>
                  <a:gd name="connsiteY6" fmla="*/ 995362 h 996420"/>
                  <a:gd name="connsiteX7" fmla="*/ 729720 w 988483"/>
                  <a:gd name="connsiteY7" fmla="*/ 994833 h 996420"/>
                  <a:gd name="connsiteX8" fmla="*/ 988483 w 988483"/>
                  <a:gd name="connsiteY8" fmla="*/ 524933 h 996420"/>
                  <a:gd name="connsiteX9" fmla="*/ 675216 w 988483"/>
                  <a:gd name="connsiteY9" fmla="*/ 4233 h 996420"/>
                  <a:gd name="connsiteX10" fmla="*/ 573616 w 988483"/>
                  <a:gd name="connsiteY10" fmla="*/ 0 h 996420"/>
                  <a:gd name="connsiteX11" fmla="*/ 920750 w 988483"/>
                  <a:gd name="connsiteY11" fmla="*/ 524933 h 996420"/>
                  <a:gd name="connsiteX12" fmla="*/ 664633 w 988483"/>
                  <a:gd name="connsiteY12" fmla="*/ 953558 h 996420"/>
                  <a:gd name="connsiteX13" fmla="*/ 125941 w 988483"/>
                  <a:gd name="connsiteY13" fmla="*/ 375708 h 996420"/>
                  <a:gd name="connsiteX14" fmla="*/ 368828 w 988483"/>
                  <a:gd name="connsiteY14" fmla="*/ 12170 h 996420"/>
                  <a:gd name="connsiteX15" fmla="*/ 292100 w 988483"/>
                  <a:gd name="connsiteY15" fmla="*/ 12700 h 996420"/>
                  <a:gd name="connsiteX0" fmla="*/ 292100 w 988483"/>
                  <a:gd name="connsiteY0" fmla="*/ 8467 h 992187"/>
                  <a:gd name="connsiteX1" fmla="*/ 40216 w 988483"/>
                  <a:gd name="connsiteY1" fmla="*/ 389467 h 992187"/>
                  <a:gd name="connsiteX2" fmla="*/ 251883 w 988483"/>
                  <a:gd name="connsiteY2" fmla="*/ 618067 h 992187"/>
                  <a:gd name="connsiteX3" fmla="*/ 0 w 988483"/>
                  <a:gd name="connsiteY3" fmla="*/ 992187 h 992187"/>
                  <a:gd name="connsiteX4" fmla="*/ 61912 w 988483"/>
                  <a:gd name="connsiteY4" fmla="*/ 991659 h 992187"/>
                  <a:gd name="connsiteX5" fmla="*/ 296333 w 988483"/>
                  <a:gd name="connsiteY5" fmla="*/ 651934 h 992187"/>
                  <a:gd name="connsiteX6" fmla="*/ 615421 w 988483"/>
                  <a:gd name="connsiteY6" fmla="*/ 991129 h 992187"/>
                  <a:gd name="connsiteX7" fmla="*/ 729720 w 988483"/>
                  <a:gd name="connsiteY7" fmla="*/ 990600 h 992187"/>
                  <a:gd name="connsiteX8" fmla="*/ 988483 w 988483"/>
                  <a:gd name="connsiteY8" fmla="*/ 520700 h 992187"/>
                  <a:gd name="connsiteX9" fmla="*/ 675216 w 988483"/>
                  <a:gd name="connsiteY9" fmla="*/ 0 h 992187"/>
                  <a:gd name="connsiteX10" fmla="*/ 573616 w 988483"/>
                  <a:gd name="connsiteY10" fmla="*/ 3704 h 992187"/>
                  <a:gd name="connsiteX11" fmla="*/ 920750 w 988483"/>
                  <a:gd name="connsiteY11" fmla="*/ 520700 h 992187"/>
                  <a:gd name="connsiteX12" fmla="*/ 664633 w 988483"/>
                  <a:gd name="connsiteY12" fmla="*/ 949325 h 992187"/>
                  <a:gd name="connsiteX13" fmla="*/ 125941 w 988483"/>
                  <a:gd name="connsiteY13" fmla="*/ 371475 h 992187"/>
                  <a:gd name="connsiteX14" fmla="*/ 368828 w 988483"/>
                  <a:gd name="connsiteY14" fmla="*/ 7937 h 992187"/>
                  <a:gd name="connsiteX15" fmla="*/ 292100 w 988483"/>
                  <a:gd name="connsiteY15" fmla="*/ 8467 h 992187"/>
                  <a:gd name="connsiteX0" fmla="*/ 292100 w 988483"/>
                  <a:gd name="connsiteY0" fmla="*/ 4763 h 988483"/>
                  <a:gd name="connsiteX1" fmla="*/ 40216 w 988483"/>
                  <a:gd name="connsiteY1" fmla="*/ 385763 h 988483"/>
                  <a:gd name="connsiteX2" fmla="*/ 251883 w 988483"/>
                  <a:gd name="connsiteY2" fmla="*/ 614363 h 988483"/>
                  <a:gd name="connsiteX3" fmla="*/ 0 w 988483"/>
                  <a:gd name="connsiteY3" fmla="*/ 988483 h 988483"/>
                  <a:gd name="connsiteX4" fmla="*/ 61912 w 988483"/>
                  <a:gd name="connsiteY4" fmla="*/ 987955 h 988483"/>
                  <a:gd name="connsiteX5" fmla="*/ 296333 w 988483"/>
                  <a:gd name="connsiteY5" fmla="*/ 648230 h 988483"/>
                  <a:gd name="connsiteX6" fmla="*/ 615421 w 988483"/>
                  <a:gd name="connsiteY6" fmla="*/ 987425 h 988483"/>
                  <a:gd name="connsiteX7" fmla="*/ 729720 w 988483"/>
                  <a:gd name="connsiteY7" fmla="*/ 986896 h 988483"/>
                  <a:gd name="connsiteX8" fmla="*/ 988483 w 988483"/>
                  <a:gd name="connsiteY8" fmla="*/ 516996 h 988483"/>
                  <a:gd name="connsiteX9" fmla="*/ 638704 w 988483"/>
                  <a:gd name="connsiteY9" fmla="*/ 1058 h 988483"/>
                  <a:gd name="connsiteX10" fmla="*/ 573616 w 988483"/>
                  <a:gd name="connsiteY10" fmla="*/ 0 h 988483"/>
                  <a:gd name="connsiteX11" fmla="*/ 920750 w 988483"/>
                  <a:gd name="connsiteY11" fmla="*/ 516996 h 988483"/>
                  <a:gd name="connsiteX12" fmla="*/ 664633 w 988483"/>
                  <a:gd name="connsiteY12" fmla="*/ 945621 h 988483"/>
                  <a:gd name="connsiteX13" fmla="*/ 125941 w 988483"/>
                  <a:gd name="connsiteY13" fmla="*/ 367771 h 988483"/>
                  <a:gd name="connsiteX14" fmla="*/ 368828 w 988483"/>
                  <a:gd name="connsiteY14" fmla="*/ 4233 h 988483"/>
                  <a:gd name="connsiteX15" fmla="*/ 292100 w 988483"/>
                  <a:gd name="connsiteY15" fmla="*/ 4763 h 988483"/>
                  <a:gd name="connsiteX0" fmla="*/ 292100 w 977370"/>
                  <a:gd name="connsiteY0" fmla="*/ 4763 h 988483"/>
                  <a:gd name="connsiteX1" fmla="*/ 40216 w 977370"/>
                  <a:gd name="connsiteY1" fmla="*/ 385763 h 988483"/>
                  <a:gd name="connsiteX2" fmla="*/ 251883 w 977370"/>
                  <a:gd name="connsiteY2" fmla="*/ 614363 h 988483"/>
                  <a:gd name="connsiteX3" fmla="*/ 0 w 977370"/>
                  <a:gd name="connsiteY3" fmla="*/ 988483 h 988483"/>
                  <a:gd name="connsiteX4" fmla="*/ 61912 w 977370"/>
                  <a:gd name="connsiteY4" fmla="*/ 987955 h 988483"/>
                  <a:gd name="connsiteX5" fmla="*/ 296333 w 977370"/>
                  <a:gd name="connsiteY5" fmla="*/ 648230 h 988483"/>
                  <a:gd name="connsiteX6" fmla="*/ 615421 w 977370"/>
                  <a:gd name="connsiteY6" fmla="*/ 987425 h 988483"/>
                  <a:gd name="connsiteX7" fmla="*/ 729720 w 977370"/>
                  <a:gd name="connsiteY7" fmla="*/ 986896 h 988483"/>
                  <a:gd name="connsiteX8" fmla="*/ 977370 w 977370"/>
                  <a:gd name="connsiteY8" fmla="*/ 561446 h 988483"/>
                  <a:gd name="connsiteX9" fmla="*/ 638704 w 977370"/>
                  <a:gd name="connsiteY9" fmla="*/ 1058 h 988483"/>
                  <a:gd name="connsiteX10" fmla="*/ 573616 w 977370"/>
                  <a:gd name="connsiteY10" fmla="*/ 0 h 988483"/>
                  <a:gd name="connsiteX11" fmla="*/ 920750 w 977370"/>
                  <a:gd name="connsiteY11" fmla="*/ 516996 h 988483"/>
                  <a:gd name="connsiteX12" fmla="*/ 664633 w 977370"/>
                  <a:gd name="connsiteY12" fmla="*/ 945621 h 988483"/>
                  <a:gd name="connsiteX13" fmla="*/ 125941 w 977370"/>
                  <a:gd name="connsiteY13" fmla="*/ 367771 h 988483"/>
                  <a:gd name="connsiteX14" fmla="*/ 368828 w 977370"/>
                  <a:gd name="connsiteY14" fmla="*/ 4233 h 988483"/>
                  <a:gd name="connsiteX15" fmla="*/ 292100 w 977370"/>
                  <a:gd name="connsiteY15" fmla="*/ 4763 h 988483"/>
                  <a:gd name="connsiteX0" fmla="*/ 292100 w 977370"/>
                  <a:gd name="connsiteY0" fmla="*/ 4763 h 988483"/>
                  <a:gd name="connsiteX1" fmla="*/ 40216 w 977370"/>
                  <a:gd name="connsiteY1" fmla="*/ 385763 h 988483"/>
                  <a:gd name="connsiteX2" fmla="*/ 251883 w 977370"/>
                  <a:gd name="connsiteY2" fmla="*/ 614363 h 988483"/>
                  <a:gd name="connsiteX3" fmla="*/ 0 w 977370"/>
                  <a:gd name="connsiteY3" fmla="*/ 988483 h 988483"/>
                  <a:gd name="connsiteX4" fmla="*/ 61912 w 977370"/>
                  <a:gd name="connsiteY4" fmla="*/ 987955 h 988483"/>
                  <a:gd name="connsiteX5" fmla="*/ 296333 w 977370"/>
                  <a:gd name="connsiteY5" fmla="*/ 648230 h 988483"/>
                  <a:gd name="connsiteX6" fmla="*/ 615421 w 977370"/>
                  <a:gd name="connsiteY6" fmla="*/ 987425 h 988483"/>
                  <a:gd name="connsiteX7" fmla="*/ 729720 w 977370"/>
                  <a:gd name="connsiteY7" fmla="*/ 986896 h 988483"/>
                  <a:gd name="connsiteX8" fmla="*/ 977370 w 977370"/>
                  <a:gd name="connsiteY8" fmla="*/ 561446 h 988483"/>
                  <a:gd name="connsiteX9" fmla="*/ 912283 w 977370"/>
                  <a:gd name="connsiteY9" fmla="*/ 454027 h 988483"/>
                  <a:gd name="connsiteX10" fmla="*/ 638704 w 977370"/>
                  <a:gd name="connsiteY10" fmla="*/ 1058 h 988483"/>
                  <a:gd name="connsiteX11" fmla="*/ 573616 w 977370"/>
                  <a:gd name="connsiteY11" fmla="*/ 0 h 988483"/>
                  <a:gd name="connsiteX12" fmla="*/ 920750 w 977370"/>
                  <a:gd name="connsiteY12" fmla="*/ 516996 h 988483"/>
                  <a:gd name="connsiteX13" fmla="*/ 664633 w 977370"/>
                  <a:gd name="connsiteY13" fmla="*/ 945621 h 988483"/>
                  <a:gd name="connsiteX14" fmla="*/ 125941 w 977370"/>
                  <a:gd name="connsiteY14" fmla="*/ 367771 h 988483"/>
                  <a:gd name="connsiteX15" fmla="*/ 368828 w 977370"/>
                  <a:gd name="connsiteY15" fmla="*/ 4233 h 988483"/>
                  <a:gd name="connsiteX16" fmla="*/ 292100 w 977370"/>
                  <a:gd name="connsiteY16" fmla="*/ 4763 h 988483"/>
                  <a:gd name="connsiteX0" fmla="*/ 292100 w 977370"/>
                  <a:gd name="connsiteY0" fmla="*/ 4763 h 988483"/>
                  <a:gd name="connsiteX1" fmla="*/ 40216 w 977370"/>
                  <a:gd name="connsiteY1" fmla="*/ 385763 h 988483"/>
                  <a:gd name="connsiteX2" fmla="*/ 251883 w 977370"/>
                  <a:gd name="connsiteY2" fmla="*/ 614363 h 988483"/>
                  <a:gd name="connsiteX3" fmla="*/ 0 w 977370"/>
                  <a:gd name="connsiteY3" fmla="*/ 988483 h 988483"/>
                  <a:gd name="connsiteX4" fmla="*/ 61912 w 977370"/>
                  <a:gd name="connsiteY4" fmla="*/ 987955 h 988483"/>
                  <a:gd name="connsiteX5" fmla="*/ 296333 w 977370"/>
                  <a:gd name="connsiteY5" fmla="*/ 648230 h 988483"/>
                  <a:gd name="connsiteX6" fmla="*/ 615421 w 977370"/>
                  <a:gd name="connsiteY6" fmla="*/ 987425 h 988483"/>
                  <a:gd name="connsiteX7" fmla="*/ 729720 w 977370"/>
                  <a:gd name="connsiteY7" fmla="*/ 986896 h 988483"/>
                  <a:gd name="connsiteX8" fmla="*/ 977370 w 977370"/>
                  <a:gd name="connsiteY8" fmla="*/ 561446 h 988483"/>
                  <a:gd name="connsiteX9" fmla="*/ 966258 w 977370"/>
                  <a:gd name="connsiteY9" fmla="*/ 487365 h 988483"/>
                  <a:gd name="connsiteX10" fmla="*/ 638704 w 977370"/>
                  <a:gd name="connsiteY10" fmla="*/ 1058 h 988483"/>
                  <a:gd name="connsiteX11" fmla="*/ 573616 w 977370"/>
                  <a:gd name="connsiteY11" fmla="*/ 0 h 988483"/>
                  <a:gd name="connsiteX12" fmla="*/ 920750 w 977370"/>
                  <a:gd name="connsiteY12" fmla="*/ 516996 h 988483"/>
                  <a:gd name="connsiteX13" fmla="*/ 664633 w 977370"/>
                  <a:gd name="connsiteY13" fmla="*/ 945621 h 988483"/>
                  <a:gd name="connsiteX14" fmla="*/ 125941 w 977370"/>
                  <a:gd name="connsiteY14" fmla="*/ 367771 h 988483"/>
                  <a:gd name="connsiteX15" fmla="*/ 368828 w 977370"/>
                  <a:gd name="connsiteY15" fmla="*/ 4233 h 988483"/>
                  <a:gd name="connsiteX16" fmla="*/ 292100 w 977370"/>
                  <a:gd name="connsiteY16" fmla="*/ 4763 h 988483"/>
                  <a:gd name="connsiteX0" fmla="*/ 292100 w 977370"/>
                  <a:gd name="connsiteY0" fmla="*/ 4763 h 988483"/>
                  <a:gd name="connsiteX1" fmla="*/ 40216 w 977370"/>
                  <a:gd name="connsiteY1" fmla="*/ 385763 h 988483"/>
                  <a:gd name="connsiteX2" fmla="*/ 251883 w 977370"/>
                  <a:gd name="connsiteY2" fmla="*/ 614363 h 988483"/>
                  <a:gd name="connsiteX3" fmla="*/ 0 w 977370"/>
                  <a:gd name="connsiteY3" fmla="*/ 988483 h 988483"/>
                  <a:gd name="connsiteX4" fmla="*/ 61912 w 977370"/>
                  <a:gd name="connsiteY4" fmla="*/ 987955 h 988483"/>
                  <a:gd name="connsiteX5" fmla="*/ 296333 w 977370"/>
                  <a:gd name="connsiteY5" fmla="*/ 648230 h 988483"/>
                  <a:gd name="connsiteX6" fmla="*/ 615421 w 977370"/>
                  <a:gd name="connsiteY6" fmla="*/ 987425 h 988483"/>
                  <a:gd name="connsiteX7" fmla="*/ 729720 w 977370"/>
                  <a:gd name="connsiteY7" fmla="*/ 986896 h 988483"/>
                  <a:gd name="connsiteX8" fmla="*/ 977370 w 977370"/>
                  <a:gd name="connsiteY8" fmla="*/ 561446 h 988483"/>
                  <a:gd name="connsiteX9" fmla="*/ 967845 w 977370"/>
                  <a:gd name="connsiteY9" fmla="*/ 484190 h 988483"/>
                  <a:gd name="connsiteX10" fmla="*/ 638704 w 977370"/>
                  <a:gd name="connsiteY10" fmla="*/ 1058 h 988483"/>
                  <a:gd name="connsiteX11" fmla="*/ 573616 w 977370"/>
                  <a:gd name="connsiteY11" fmla="*/ 0 h 988483"/>
                  <a:gd name="connsiteX12" fmla="*/ 920750 w 977370"/>
                  <a:gd name="connsiteY12" fmla="*/ 516996 h 988483"/>
                  <a:gd name="connsiteX13" fmla="*/ 664633 w 977370"/>
                  <a:gd name="connsiteY13" fmla="*/ 945621 h 988483"/>
                  <a:gd name="connsiteX14" fmla="*/ 125941 w 977370"/>
                  <a:gd name="connsiteY14" fmla="*/ 367771 h 988483"/>
                  <a:gd name="connsiteX15" fmla="*/ 368828 w 977370"/>
                  <a:gd name="connsiteY15" fmla="*/ 4233 h 988483"/>
                  <a:gd name="connsiteX16" fmla="*/ 292100 w 977370"/>
                  <a:gd name="connsiteY16" fmla="*/ 4763 h 988483"/>
                  <a:gd name="connsiteX0" fmla="*/ 292100 w 967845"/>
                  <a:gd name="connsiteY0" fmla="*/ 4763 h 988483"/>
                  <a:gd name="connsiteX1" fmla="*/ 40216 w 967845"/>
                  <a:gd name="connsiteY1" fmla="*/ 385763 h 988483"/>
                  <a:gd name="connsiteX2" fmla="*/ 251883 w 967845"/>
                  <a:gd name="connsiteY2" fmla="*/ 614363 h 988483"/>
                  <a:gd name="connsiteX3" fmla="*/ 0 w 967845"/>
                  <a:gd name="connsiteY3" fmla="*/ 988483 h 988483"/>
                  <a:gd name="connsiteX4" fmla="*/ 61912 w 967845"/>
                  <a:gd name="connsiteY4" fmla="*/ 987955 h 988483"/>
                  <a:gd name="connsiteX5" fmla="*/ 296333 w 967845"/>
                  <a:gd name="connsiteY5" fmla="*/ 648230 h 988483"/>
                  <a:gd name="connsiteX6" fmla="*/ 615421 w 967845"/>
                  <a:gd name="connsiteY6" fmla="*/ 987425 h 988483"/>
                  <a:gd name="connsiteX7" fmla="*/ 729720 w 967845"/>
                  <a:gd name="connsiteY7" fmla="*/ 986896 h 988483"/>
                  <a:gd name="connsiteX8" fmla="*/ 967845 w 967845"/>
                  <a:gd name="connsiteY8" fmla="*/ 566208 h 988483"/>
                  <a:gd name="connsiteX9" fmla="*/ 967845 w 967845"/>
                  <a:gd name="connsiteY9" fmla="*/ 484190 h 988483"/>
                  <a:gd name="connsiteX10" fmla="*/ 638704 w 967845"/>
                  <a:gd name="connsiteY10" fmla="*/ 1058 h 988483"/>
                  <a:gd name="connsiteX11" fmla="*/ 573616 w 967845"/>
                  <a:gd name="connsiteY11" fmla="*/ 0 h 988483"/>
                  <a:gd name="connsiteX12" fmla="*/ 920750 w 967845"/>
                  <a:gd name="connsiteY12" fmla="*/ 516996 h 988483"/>
                  <a:gd name="connsiteX13" fmla="*/ 664633 w 967845"/>
                  <a:gd name="connsiteY13" fmla="*/ 945621 h 988483"/>
                  <a:gd name="connsiteX14" fmla="*/ 125941 w 967845"/>
                  <a:gd name="connsiteY14" fmla="*/ 367771 h 988483"/>
                  <a:gd name="connsiteX15" fmla="*/ 368828 w 967845"/>
                  <a:gd name="connsiteY15" fmla="*/ 4233 h 988483"/>
                  <a:gd name="connsiteX16" fmla="*/ 292100 w 967845"/>
                  <a:gd name="connsiteY16" fmla="*/ 4763 h 988483"/>
                  <a:gd name="connsiteX0" fmla="*/ 292100 w 972607"/>
                  <a:gd name="connsiteY0" fmla="*/ 4763 h 988483"/>
                  <a:gd name="connsiteX1" fmla="*/ 40216 w 972607"/>
                  <a:gd name="connsiteY1" fmla="*/ 385763 h 988483"/>
                  <a:gd name="connsiteX2" fmla="*/ 251883 w 972607"/>
                  <a:gd name="connsiteY2" fmla="*/ 614363 h 988483"/>
                  <a:gd name="connsiteX3" fmla="*/ 0 w 972607"/>
                  <a:gd name="connsiteY3" fmla="*/ 988483 h 988483"/>
                  <a:gd name="connsiteX4" fmla="*/ 61912 w 972607"/>
                  <a:gd name="connsiteY4" fmla="*/ 987955 h 988483"/>
                  <a:gd name="connsiteX5" fmla="*/ 296333 w 972607"/>
                  <a:gd name="connsiteY5" fmla="*/ 648230 h 988483"/>
                  <a:gd name="connsiteX6" fmla="*/ 615421 w 972607"/>
                  <a:gd name="connsiteY6" fmla="*/ 987425 h 988483"/>
                  <a:gd name="connsiteX7" fmla="*/ 729720 w 972607"/>
                  <a:gd name="connsiteY7" fmla="*/ 986896 h 988483"/>
                  <a:gd name="connsiteX8" fmla="*/ 967845 w 972607"/>
                  <a:gd name="connsiteY8" fmla="*/ 566208 h 988483"/>
                  <a:gd name="connsiteX9" fmla="*/ 972607 w 972607"/>
                  <a:gd name="connsiteY9" fmla="*/ 484190 h 988483"/>
                  <a:gd name="connsiteX10" fmla="*/ 638704 w 972607"/>
                  <a:gd name="connsiteY10" fmla="*/ 1058 h 988483"/>
                  <a:gd name="connsiteX11" fmla="*/ 573616 w 972607"/>
                  <a:gd name="connsiteY11" fmla="*/ 0 h 988483"/>
                  <a:gd name="connsiteX12" fmla="*/ 920750 w 972607"/>
                  <a:gd name="connsiteY12" fmla="*/ 516996 h 988483"/>
                  <a:gd name="connsiteX13" fmla="*/ 664633 w 972607"/>
                  <a:gd name="connsiteY13" fmla="*/ 945621 h 988483"/>
                  <a:gd name="connsiteX14" fmla="*/ 125941 w 972607"/>
                  <a:gd name="connsiteY14" fmla="*/ 367771 h 988483"/>
                  <a:gd name="connsiteX15" fmla="*/ 368828 w 972607"/>
                  <a:gd name="connsiteY15" fmla="*/ 4233 h 988483"/>
                  <a:gd name="connsiteX16" fmla="*/ 292100 w 972607"/>
                  <a:gd name="connsiteY16" fmla="*/ 4763 h 988483"/>
                  <a:gd name="connsiteX0" fmla="*/ 292100 w 972607"/>
                  <a:gd name="connsiteY0" fmla="*/ 4763 h 988483"/>
                  <a:gd name="connsiteX1" fmla="*/ 40216 w 972607"/>
                  <a:gd name="connsiteY1" fmla="*/ 385763 h 988483"/>
                  <a:gd name="connsiteX2" fmla="*/ 251883 w 972607"/>
                  <a:gd name="connsiteY2" fmla="*/ 614363 h 988483"/>
                  <a:gd name="connsiteX3" fmla="*/ 0 w 972607"/>
                  <a:gd name="connsiteY3" fmla="*/ 988483 h 988483"/>
                  <a:gd name="connsiteX4" fmla="*/ 61912 w 972607"/>
                  <a:gd name="connsiteY4" fmla="*/ 987955 h 988483"/>
                  <a:gd name="connsiteX5" fmla="*/ 296333 w 972607"/>
                  <a:gd name="connsiteY5" fmla="*/ 648230 h 988483"/>
                  <a:gd name="connsiteX6" fmla="*/ 615421 w 972607"/>
                  <a:gd name="connsiteY6" fmla="*/ 987425 h 988483"/>
                  <a:gd name="connsiteX7" fmla="*/ 729720 w 972607"/>
                  <a:gd name="connsiteY7" fmla="*/ 986896 h 988483"/>
                  <a:gd name="connsiteX8" fmla="*/ 971020 w 972607"/>
                  <a:gd name="connsiteY8" fmla="*/ 566208 h 988483"/>
                  <a:gd name="connsiteX9" fmla="*/ 972607 w 972607"/>
                  <a:gd name="connsiteY9" fmla="*/ 484190 h 988483"/>
                  <a:gd name="connsiteX10" fmla="*/ 638704 w 972607"/>
                  <a:gd name="connsiteY10" fmla="*/ 1058 h 988483"/>
                  <a:gd name="connsiteX11" fmla="*/ 573616 w 972607"/>
                  <a:gd name="connsiteY11" fmla="*/ 0 h 988483"/>
                  <a:gd name="connsiteX12" fmla="*/ 920750 w 972607"/>
                  <a:gd name="connsiteY12" fmla="*/ 516996 h 988483"/>
                  <a:gd name="connsiteX13" fmla="*/ 664633 w 972607"/>
                  <a:gd name="connsiteY13" fmla="*/ 945621 h 988483"/>
                  <a:gd name="connsiteX14" fmla="*/ 125941 w 972607"/>
                  <a:gd name="connsiteY14" fmla="*/ 367771 h 988483"/>
                  <a:gd name="connsiteX15" fmla="*/ 368828 w 972607"/>
                  <a:gd name="connsiteY15" fmla="*/ 4233 h 988483"/>
                  <a:gd name="connsiteX16" fmla="*/ 292100 w 972607"/>
                  <a:gd name="connsiteY16" fmla="*/ 4763 h 98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2607" h="988483">
                    <a:moveTo>
                      <a:pt x="292100" y="4763"/>
                    </a:moveTo>
                    <a:lnTo>
                      <a:pt x="40216" y="385763"/>
                    </a:lnTo>
                    <a:lnTo>
                      <a:pt x="251883" y="614363"/>
                    </a:lnTo>
                    <a:lnTo>
                      <a:pt x="0" y="988483"/>
                    </a:lnTo>
                    <a:lnTo>
                      <a:pt x="61912" y="987955"/>
                    </a:lnTo>
                    <a:lnTo>
                      <a:pt x="296333" y="648230"/>
                    </a:lnTo>
                    <a:lnTo>
                      <a:pt x="615421" y="987425"/>
                    </a:lnTo>
                    <a:lnTo>
                      <a:pt x="729720" y="986896"/>
                    </a:lnTo>
                    <a:lnTo>
                      <a:pt x="971020" y="566208"/>
                    </a:lnTo>
                    <a:lnTo>
                      <a:pt x="972607" y="484190"/>
                    </a:lnTo>
                    <a:lnTo>
                      <a:pt x="638704" y="1058"/>
                    </a:lnTo>
                    <a:lnTo>
                      <a:pt x="573616" y="0"/>
                    </a:lnTo>
                    <a:lnTo>
                      <a:pt x="920750" y="516996"/>
                    </a:lnTo>
                    <a:lnTo>
                      <a:pt x="664633" y="945621"/>
                    </a:lnTo>
                    <a:lnTo>
                      <a:pt x="125941" y="367771"/>
                    </a:lnTo>
                    <a:lnTo>
                      <a:pt x="368828" y="4233"/>
                    </a:lnTo>
                    <a:lnTo>
                      <a:pt x="292100" y="4763"/>
                    </a:lnTo>
                    <a:close/>
                  </a:path>
                </a:pathLst>
              </a:custGeom>
              <a:solidFill>
                <a:srgbClr val="C00000"/>
              </a:solidFill>
              <a:ln w="127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Freihandform 271"/>
              <p:cNvSpPr/>
              <p:nvPr/>
            </p:nvSpPr>
            <p:spPr>
              <a:xfrm>
                <a:off x="7458075" y="3769784"/>
                <a:ext cx="727605" cy="1218142"/>
              </a:xfrm>
              <a:custGeom>
                <a:avLst/>
                <a:gdLst>
                  <a:gd name="connsiteX0" fmla="*/ 8467 w 757767"/>
                  <a:gd name="connsiteY0" fmla="*/ 1049867 h 1253067"/>
                  <a:gd name="connsiteX1" fmla="*/ 381000 w 757767"/>
                  <a:gd name="connsiteY1" fmla="*/ 1253067 h 1253067"/>
                  <a:gd name="connsiteX2" fmla="*/ 757767 w 757767"/>
                  <a:gd name="connsiteY2" fmla="*/ 0 h 1253067"/>
                  <a:gd name="connsiteX3" fmla="*/ 698500 w 757767"/>
                  <a:gd name="connsiteY3" fmla="*/ 38100 h 1253067"/>
                  <a:gd name="connsiteX4" fmla="*/ 368300 w 757767"/>
                  <a:gd name="connsiteY4" fmla="*/ 1151467 h 1253067"/>
                  <a:gd name="connsiteX5" fmla="*/ 0 w 757767"/>
                  <a:gd name="connsiteY5" fmla="*/ 969434 h 1253067"/>
                  <a:gd name="connsiteX6" fmla="*/ 8467 w 757767"/>
                  <a:gd name="connsiteY6" fmla="*/ 1049867 h 1253067"/>
                  <a:gd name="connsiteX0" fmla="*/ 32279 w 757767"/>
                  <a:gd name="connsiteY0" fmla="*/ 1054629 h 1253067"/>
                  <a:gd name="connsiteX1" fmla="*/ 381000 w 757767"/>
                  <a:gd name="connsiteY1" fmla="*/ 1253067 h 1253067"/>
                  <a:gd name="connsiteX2" fmla="*/ 757767 w 757767"/>
                  <a:gd name="connsiteY2" fmla="*/ 0 h 1253067"/>
                  <a:gd name="connsiteX3" fmla="*/ 698500 w 757767"/>
                  <a:gd name="connsiteY3" fmla="*/ 38100 h 1253067"/>
                  <a:gd name="connsiteX4" fmla="*/ 368300 w 757767"/>
                  <a:gd name="connsiteY4" fmla="*/ 1151467 h 1253067"/>
                  <a:gd name="connsiteX5" fmla="*/ 0 w 757767"/>
                  <a:gd name="connsiteY5" fmla="*/ 969434 h 1253067"/>
                  <a:gd name="connsiteX6" fmla="*/ 32279 w 757767"/>
                  <a:gd name="connsiteY6" fmla="*/ 1054629 h 1253067"/>
                  <a:gd name="connsiteX0" fmla="*/ 3704 w 729192"/>
                  <a:gd name="connsiteY0" fmla="*/ 1054629 h 1253067"/>
                  <a:gd name="connsiteX1" fmla="*/ 352425 w 729192"/>
                  <a:gd name="connsiteY1" fmla="*/ 1253067 h 1253067"/>
                  <a:gd name="connsiteX2" fmla="*/ 729192 w 729192"/>
                  <a:gd name="connsiteY2" fmla="*/ 0 h 1253067"/>
                  <a:gd name="connsiteX3" fmla="*/ 669925 w 729192"/>
                  <a:gd name="connsiteY3" fmla="*/ 38100 h 1253067"/>
                  <a:gd name="connsiteX4" fmla="*/ 339725 w 729192"/>
                  <a:gd name="connsiteY4" fmla="*/ 1151467 h 1253067"/>
                  <a:gd name="connsiteX5" fmla="*/ 0 w 729192"/>
                  <a:gd name="connsiteY5" fmla="*/ 961497 h 1253067"/>
                  <a:gd name="connsiteX6" fmla="*/ 3704 w 729192"/>
                  <a:gd name="connsiteY6" fmla="*/ 1054629 h 1253067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729192 w 729192"/>
                  <a:gd name="connsiteY2" fmla="*/ 0 h 1262592"/>
                  <a:gd name="connsiteX3" fmla="*/ 669925 w 729192"/>
                  <a:gd name="connsiteY3" fmla="*/ 38100 h 1262592"/>
                  <a:gd name="connsiteX4" fmla="*/ 339725 w 729192"/>
                  <a:gd name="connsiteY4" fmla="*/ 1151467 h 1262592"/>
                  <a:gd name="connsiteX5" fmla="*/ 0 w 729192"/>
                  <a:gd name="connsiteY5" fmla="*/ 961497 h 1262592"/>
                  <a:gd name="connsiteX6" fmla="*/ 3704 w 729192"/>
                  <a:gd name="connsiteY6" fmla="*/ 1054629 h 1262592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323849 w 729192"/>
                  <a:gd name="connsiteY2" fmla="*/ 1210204 h 1262592"/>
                  <a:gd name="connsiteX3" fmla="*/ 729192 w 729192"/>
                  <a:gd name="connsiteY3" fmla="*/ 0 h 1262592"/>
                  <a:gd name="connsiteX4" fmla="*/ 669925 w 729192"/>
                  <a:gd name="connsiteY4" fmla="*/ 38100 h 1262592"/>
                  <a:gd name="connsiteX5" fmla="*/ 339725 w 729192"/>
                  <a:gd name="connsiteY5" fmla="*/ 1151467 h 1262592"/>
                  <a:gd name="connsiteX6" fmla="*/ 0 w 729192"/>
                  <a:gd name="connsiteY6" fmla="*/ 961497 h 1262592"/>
                  <a:gd name="connsiteX7" fmla="*/ 3704 w 729192"/>
                  <a:gd name="connsiteY7" fmla="*/ 1054629 h 1262592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355599 w 729192"/>
                  <a:gd name="connsiteY2" fmla="*/ 1229254 h 1262592"/>
                  <a:gd name="connsiteX3" fmla="*/ 729192 w 729192"/>
                  <a:gd name="connsiteY3" fmla="*/ 0 h 1262592"/>
                  <a:gd name="connsiteX4" fmla="*/ 669925 w 729192"/>
                  <a:gd name="connsiteY4" fmla="*/ 38100 h 1262592"/>
                  <a:gd name="connsiteX5" fmla="*/ 339725 w 729192"/>
                  <a:gd name="connsiteY5" fmla="*/ 1151467 h 1262592"/>
                  <a:gd name="connsiteX6" fmla="*/ 0 w 729192"/>
                  <a:gd name="connsiteY6" fmla="*/ 961497 h 1262592"/>
                  <a:gd name="connsiteX7" fmla="*/ 3704 w 729192"/>
                  <a:gd name="connsiteY7" fmla="*/ 1054629 h 1262592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365124 w 729192"/>
                  <a:gd name="connsiteY2" fmla="*/ 1226079 h 1262592"/>
                  <a:gd name="connsiteX3" fmla="*/ 729192 w 729192"/>
                  <a:gd name="connsiteY3" fmla="*/ 0 h 1262592"/>
                  <a:gd name="connsiteX4" fmla="*/ 669925 w 729192"/>
                  <a:gd name="connsiteY4" fmla="*/ 38100 h 1262592"/>
                  <a:gd name="connsiteX5" fmla="*/ 339725 w 729192"/>
                  <a:gd name="connsiteY5" fmla="*/ 1151467 h 1262592"/>
                  <a:gd name="connsiteX6" fmla="*/ 0 w 729192"/>
                  <a:gd name="connsiteY6" fmla="*/ 961497 h 1262592"/>
                  <a:gd name="connsiteX7" fmla="*/ 3704 w 729192"/>
                  <a:gd name="connsiteY7" fmla="*/ 1054629 h 1262592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365124 w 729192"/>
                  <a:gd name="connsiteY2" fmla="*/ 1226079 h 1262592"/>
                  <a:gd name="connsiteX3" fmla="*/ 729192 w 729192"/>
                  <a:gd name="connsiteY3" fmla="*/ 0 h 1262592"/>
                  <a:gd name="connsiteX4" fmla="*/ 669925 w 729192"/>
                  <a:gd name="connsiteY4" fmla="*/ 38100 h 1262592"/>
                  <a:gd name="connsiteX5" fmla="*/ 307975 w 729192"/>
                  <a:gd name="connsiteY5" fmla="*/ 1186392 h 1262592"/>
                  <a:gd name="connsiteX6" fmla="*/ 0 w 729192"/>
                  <a:gd name="connsiteY6" fmla="*/ 961497 h 1262592"/>
                  <a:gd name="connsiteX7" fmla="*/ 3704 w 729192"/>
                  <a:gd name="connsiteY7" fmla="*/ 1054629 h 1262592"/>
                  <a:gd name="connsiteX0" fmla="*/ 0 w 725488"/>
                  <a:gd name="connsiteY0" fmla="*/ 1054629 h 1262592"/>
                  <a:gd name="connsiteX1" fmla="*/ 302683 w 725488"/>
                  <a:gd name="connsiteY1" fmla="*/ 1262592 h 1262592"/>
                  <a:gd name="connsiteX2" fmla="*/ 361420 w 725488"/>
                  <a:gd name="connsiteY2" fmla="*/ 1226079 h 1262592"/>
                  <a:gd name="connsiteX3" fmla="*/ 725488 w 725488"/>
                  <a:gd name="connsiteY3" fmla="*/ 0 h 1262592"/>
                  <a:gd name="connsiteX4" fmla="*/ 666221 w 725488"/>
                  <a:gd name="connsiteY4" fmla="*/ 38100 h 1262592"/>
                  <a:gd name="connsiteX5" fmla="*/ 304271 w 725488"/>
                  <a:gd name="connsiteY5" fmla="*/ 1186392 h 1262592"/>
                  <a:gd name="connsiteX6" fmla="*/ 2646 w 725488"/>
                  <a:gd name="connsiteY6" fmla="*/ 980547 h 1262592"/>
                  <a:gd name="connsiteX7" fmla="*/ 0 w 725488"/>
                  <a:gd name="connsiteY7" fmla="*/ 1054629 h 1262592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365124 w 729192"/>
                  <a:gd name="connsiteY2" fmla="*/ 1226079 h 1262592"/>
                  <a:gd name="connsiteX3" fmla="*/ 729192 w 729192"/>
                  <a:gd name="connsiteY3" fmla="*/ 0 h 1262592"/>
                  <a:gd name="connsiteX4" fmla="*/ 669925 w 729192"/>
                  <a:gd name="connsiteY4" fmla="*/ 38100 h 1262592"/>
                  <a:gd name="connsiteX5" fmla="*/ 307975 w 729192"/>
                  <a:gd name="connsiteY5" fmla="*/ 1186392 h 1262592"/>
                  <a:gd name="connsiteX6" fmla="*/ 0 w 729192"/>
                  <a:gd name="connsiteY6" fmla="*/ 980547 h 1262592"/>
                  <a:gd name="connsiteX7" fmla="*/ 3704 w 729192"/>
                  <a:gd name="connsiteY7" fmla="*/ 1054629 h 1262592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365124 w 729192"/>
                  <a:gd name="connsiteY2" fmla="*/ 1226079 h 1262592"/>
                  <a:gd name="connsiteX3" fmla="*/ 729192 w 729192"/>
                  <a:gd name="connsiteY3" fmla="*/ 0 h 1262592"/>
                  <a:gd name="connsiteX4" fmla="*/ 669925 w 729192"/>
                  <a:gd name="connsiteY4" fmla="*/ 80962 h 1262592"/>
                  <a:gd name="connsiteX5" fmla="*/ 307975 w 729192"/>
                  <a:gd name="connsiteY5" fmla="*/ 1186392 h 1262592"/>
                  <a:gd name="connsiteX6" fmla="*/ 0 w 729192"/>
                  <a:gd name="connsiteY6" fmla="*/ 980547 h 1262592"/>
                  <a:gd name="connsiteX7" fmla="*/ 3704 w 729192"/>
                  <a:gd name="connsiteY7" fmla="*/ 1054629 h 1262592"/>
                  <a:gd name="connsiteX0" fmla="*/ 3704 w 729192"/>
                  <a:gd name="connsiteY0" fmla="*/ 1054629 h 1262592"/>
                  <a:gd name="connsiteX1" fmla="*/ 306387 w 729192"/>
                  <a:gd name="connsiteY1" fmla="*/ 1262592 h 1262592"/>
                  <a:gd name="connsiteX2" fmla="*/ 365124 w 729192"/>
                  <a:gd name="connsiteY2" fmla="*/ 1226079 h 1262592"/>
                  <a:gd name="connsiteX3" fmla="*/ 729192 w 729192"/>
                  <a:gd name="connsiteY3" fmla="*/ 0 h 1262592"/>
                  <a:gd name="connsiteX4" fmla="*/ 658812 w 729192"/>
                  <a:gd name="connsiteY4" fmla="*/ 80962 h 1262592"/>
                  <a:gd name="connsiteX5" fmla="*/ 307975 w 729192"/>
                  <a:gd name="connsiteY5" fmla="*/ 1186392 h 1262592"/>
                  <a:gd name="connsiteX6" fmla="*/ 0 w 729192"/>
                  <a:gd name="connsiteY6" fmla="*/ 980547 h 1262592"/>
                  <a:gd name="connsiteX7" fmla="*/ 3704 w 729192"/>
                  <a:gd name="connsiteY7" fmla="*/ 1054629 h 1262592"/>
                  <a:gd name="connsiteX0" fmla="*/ 3704 w 727605"/>
                  <a:gd name="connsiteY0" fmla="*/ 1010179 h 1218142"/>
                  <a:gd name="connsiteX1" fmla="*/ 306387 w 727605"/>
                  <a:gd name="connsiteY1" fmla="*/ 1218142 h 1218142"/>
                  <a:gd name="connsiteX2" fmla="*/ 365124 w 727605"/>
                  <a:gd name="connsiteY2" fmla="*/ 1181629 h 1218142"/>
                  <a:gd name="connsiteX3" fmla="*/ 727605 w 727605"/>
                  <a:gd name="connsiteY3" fmla="*/ 0 h 1218142"/>
                  <a:gd name="connsiteX4" fmla="*/ 658812 w 727605"/>
                  <a:gd name="connsiteY4" fmla="*/ 36512 h 1218142"/>
                  <a:gd name="connsiteX5" fmla="*/ 307975 w 727605"/>
                  <a:gd name="connsiteY5" fmla="*/ 1141942 h 1218142"/>
                  <a:gd name="connsiteX6" fmla="*/ 0 w 727605"/>
                  <a:gd name="connsiteY6" fmla="*/ 936097 h 1218142"/>
                  <a:gd name="connsiteX7" fmla="*/ 3704 w 727605"/>
                  <a:gd name="connsiteY7" fmla="*/ 1010179 h 121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7605" h="1218142">
                    <a:moveTo>
                      <a:pt x="3704" y="1010179"/>
                    </a:moveTo>
                    <a:lnTo>
                      <a:pt x="306387" y="1218142"/>
                    </a:lnTo>
                    <a:lnTo>
                      <a:pt x="365124" y="1181629"/>
                    </a:lnTo>
                    <a:lnTo>
                      <a:pt x="727605" y="0"/>
                    </a:lnTo>
                    <a:lnTo>
                      <a:pt x="658812" y="36512"/>
                    </a:lnTo>
                    <a:lnTo>
                      <a:pt x="307975" y="1141942"/>
                    </a:lnTo>
                    <a:lnTo>
                      <a:pt x="0" y="936097"/>
                    </a:lnTo>
                    <a:lnTo>
                      <a:pt x="3704" y="1010179"/>
                    </a:lnTo>
                    <a:close/>
                  </a:path>
                </a:pathLst>
              </a:custGeom>
              <a:solidFill>
                <a:srgbClr val="C00000"/>
              </a:solidFill>
              <a:ln w="127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Freihandform 272"/>
              <p:cNvSpPr/>
              <p:nvPr/>
            </p:nvSpPr>
            <p:spPr>
              <a:xfrm>
                <a:off x="8554507" y="3260726"/>
                <a:ext cx="529697" cy="1244600"/>
              </a:xfrm>
              <a:custGeom>
                <a:avLst/>
                <a:gdLst>
                  <a:gd name="connsiteX0" fmla="*/ 16934 w 537634"/>
                  <a:gd name="connsiteY0" fmla="*/ 304800 h 1320800"/>
                  <a:gd name="connsiteX1" fmla="*/ 0 w 537634"/>
                  <a:gd name="connsiteY1" fmla="*/ 1320800 h 1320800"/>
                  <a:gd name="connsiteX2" fmla="*/ 59267 w 537634"/>
                  <a:gd name="connsiteY2" fmla="*/ 1265767 h 1320800"/>
                  <a:gd name="connsiteX3" fmla="*/ 67734 w 537634"/>
                  <a:gd name="connsiteY3" fmla="*/ 770467 h 1320800"/>
                  <a:gd name="connsiteX4" fmla="*/ 495300 w 537634"/>
                  <a:gd name="connsiteY4" fmla="*/ 994833 h 1320800"/>
                  <a:gd name="connsiteX5" fmla="*/ 537634 w 537634"/>
                  <a:gd name="connsiteY5" fmla="*/ 956733 h 1320800"/>
                  <a:gd name="connsiteX6" fmla="*/ 249767 w 537634"/>
                  <a:gd name="connsiteY6" fmla="*/ 804333 h 1320800"/>
                  <a:gd name="connsiteX7" fmla="*/ 469900 w 537634"/>
                  <a:gd name="connsiteY7" fmla="*/ 0 h 1320800"/>
                  <a:gd name="connsiteX8" fmla="*/ 402167 w 537634"/>
                  <a:gd name="connsiteY8" fmla="*/ 38100 h 1320800"/>
                  <a:gd name="connsiteX9" fmla="*/ 211667 w 537634"/>
                  <a:gd name="connsiteY9" fmla="*/ 749300 h 1320800"/>
                  <a:gd name="connsiteX10" fmla="*/ 71967 w 537634"/>
                  <a:gd name="connsiteY10" fmla="*/ 685800 h 1320800"/>
                  <a:gd name="connsiteX11" fmla="*/ 63500 w 537634"/>
                  <a:gd name="connsiteY11" fmla="*/ 249767 h 1320800"/>
                  <a:gd name="connsiteX12" fmla="*/ 16934 w 537634"/>
                  <a:gd name="connsiteY12" fmla="*/ 304800 h 1320800"/>
                  <a:gd name="connsiteX0" fmla="*/ 15346 w 537634"/>
                  <a:gd name="connsiteY0" fmla="*/ 315913 h 1320800"/>
                  <a:gd name="connsiteX1" fmla="*/ 0 w 537634"/>
                  <a:gd name="connsiteY1" fmla="*/ 1320800 h 1320800"/>
                  <a:gd name="connsiteX2" fmla="*/ 59267 w 537634"/>
                  <a:gd name="connsiteY2" fmla="*/ 1265767 h 1320800"/>
                  <a:gd name="connsiteX3" fmla="*/ 67734 w 537634"/>
                  <a:gd name="connsiteY3" fmla="*/ 770467 h 1320800"/>
                  <a:gd name="connsiteX4" fmla="*/ 495300 w 537634"/>
                  <a:gd name="connsiteY4" fmla="*/ 994833 h 1320800"/>
                  <a:gd name="connsiteX5" fmla="*/ 537634 w 537634"/>
                  <a:gd name="connsiteY5" fmla="*/ 956733 h 1320800"/>
                  <a:gd name="connsiteX6" fmla="*/ 249767 w 537634"/>
                  <a:gd name="connsiteY6" fmla="*/ 804333 h 1320800"/>
                  <a:gd name="connsiteX7" fmla="*/ 469900 w 537634"/>
                  <a:gd name="connsiteY7" fmla="*/ 0 h 1320800"/>
                  <a:gd name="connsiteX8" fmla="*/ 402167 w 537634"/>
                  <a:gd name="connsiteY8" fmla="*/ 38100 h 1320800"/>
                  <a:gd name="connsiteX9" fmla="*/ 211667 w 537634"/>
                  <a:gd name="connsiteY9" fmla="*/ 749300 h 1320800"/>
                  <a:gd name="connsiteX10" fmla="*/ 71967 w 537634"/>
                  <a:gd name="connsiteY10" fmla="*/ 685800 h 1320800"/>
                  <a:gd name="connsiteX11" fmla="*/ 63500 w 537634"/>
                  <a:gd name="connsiteY11" fmla="*/ 249767 h 1320800"/>
                  <a:gd name="connsiteX12" fmla="*/ 15346 w 537634"/>
                  <a:gd name="connsiteY12" fmla="*/ 315913 h 1320800"/>
                  <a:gd name="connsiteX0" fmla="*/ 15346 w 537634"/>
                  <a:gd name="connsiteY0" fmla="*/ 315913 h 1320800"/>
                  <a:gd name="connsiteX1" fmla="*/ 0 w 537634"/>
                  <a:gd name="connsiteY1" fmla="*/ 1320800 h 1320800"/>
                  <a:gd name="connsiteX2" fmla="*/ 59267 w 537634"/>
                  <a:gd name="connsiteY2" fmla="*/ 1265767 h 1320800"/>
                  <a:gd name="connsiteX3" fmla="*/ 67734 w 537634"/>
                  <a:gd name="connsiteY3" fmla="*/ 770467 h 1320800"/>
                  <a:gd name="connsiteX4" fmla="*/ 495300 w 537634"/>
                  <a:gd name="connsiteY4" fmla="*/ 994833 h 1320800"/>
                  <a:gd name="connsiteX5" fmla="*/ 537634 w 537634"/>
                  <a:gd name="connsiteY5" fmla="*/ 956733 h 1320800"/>
                  <a:gd name="connsiteX6" fmla="*/ 249767 w 537634"/>
                  <a:gd name="connsiteY6" fmla="*/ 804333 h 1320800"/>
                  <a:gd name="connsiteX7" fmla="*/ 469900 w 537634"/>
                  <a:gd name="connsiteY7" fmla="*/ 0 h 1320800"/>
                  <a:gd name="connsiteX8" fmla="*/ 402167 w 537634"/>
                  <a:gd name="connsiteY8" fmla="*/ 38100 h 1320800"/>
                  <a:gd name="connsiteX9" fmla="*/ 211667 w 537634"/>
                  <a:gd name="connsiteY9" fmla="*/ 749300 h 1320800"/>
                  <a:gd name="connsiteX10" fmla="*/ 71967 w 537634"/>
                  <a:gd name="connsiteY10" fmla="*/ 685800 h 1320800"/>
                  <a:gd name="connsiteX11" fmla="*/ 69850 w 537634"/>
                  <a:gd name="connsiteY11" fmla="*/ 284692 h 1320800"/>
                  <a:gd name="connsiteX12" fmla="*/ 15346 w 537634"/>
                  <a:gd name="connsiteY12" fmla="*/ 315913 h 1320800"/>
                  <a:gd name="connsiteX0" fmla="*/ 15346 w 537634"/>
                  <a:gd name="connsiteY0" fmla="*/ 315913 h 1276350"/>
                  <a:gd name="connsiteX1" fmla="*/ 0 w 537634"/>
                  <a:gd name="connsiteY1" fmla="*/ 1276350 h 1276350"/>
                  <a:gd name="connsiteX2" fmla="*/ 59267 w 537634"/>
                  <a:gd name="connsiteY2" fmla="*/ 1265767 h 1276350"/>
                  <a:gd name="connsiteX3" fmla="*/ 67734 w 537634"/>
                  <a:gd name="connsiteY3" fmla="*/ 770467 h 1276350"/>
                  <a:gd name="connsiteX4" fmla="*/ 495300 w 537634"/>
                  <a:gd name="connsiteY4" fmla="*/ 994833 h 1276350"/>
                  <a:gd name="connsiteX5" fmla="*/ 537634 w 537634"/>
                  <a:gd name="connsiteY5" fmla="*/ 956733 h 1276350"/>
                  <a:gd name="connsiteX6" fmla="*/ 249767 w 537634"/>
                  <a:gd name="connsiteY6" fmla="*/ 804333 h 1276350"/>
                  <a:gd name="connsiteX7" fmla="*/ 469900 w 537634"/>
                  <a:gd name="connsiteY7" fmla="*/ 0 h 1276350"/>
                  <a:gd name="connsiteX8" fmla="*/ 402167 w 537634"/>
                  <a:gd name="connsiteY8" fmla="*/ 38100 h 1276350"/>
                  <a:gd name="connsiteX9" fmla="*/ 211667 w 537634"/>
                  <a:gd name="connsiteY9" fmla="*/ 749300 h 1276350"/>
                  <a:gd name="connsiteX10" fmla="*/ 71967 w 537634"/>
                  <a:gd name="connsiteY10" fmla="*/ 685800 h 1276350"/>
                  <a:gd name="connsiteX11" fmla="*/ 69850 w 537634"/>
                  <a:gd name="connsiteY11" fmla="*/ 284692 h 1276350"/>
                  <a:gd name="connsiteX12" fmla="*/ 15346 w 537634"/>
                  <a:gd name="connsiteY12" fmla="*/ 315913 h 1276350"/>
                  <a:gd name="connsiteX0" fmla="*/ 15346 w 537634"/>
                  <a:gd name="connsiteY0" fmla="*/ 315913 h 1276350"/>
                  <a:gd name="connsiteX1" fmla="*/ 0 w 537634"/>
                  <a:gd name="connsiteY1" fmla="*/ 1276350 h 1276350"/>
                  <a:gd name="connsiteX2" fmla="*/ 68792 w 537634"/>
                  <a:gd name="connsiteY2" fmla="*/ 1238780 h 1276350"/>
                  <a:gd name="connsiteX3" fmla="*/ 67734 w 537634"/>
                  <a:gd name="connsiteY3" fmla="*/ 770467 h 1276350"/>
                  <a:gd name="connsiteX4" fmla="*/ 495300 w 537634"/>
                  <a:gd name="connsiteY4" fmla="*/ 994833 h 1276350"/>
                  <a:gd name="connsiteX5" fmla="*/ 537634 w 537634"/>
                  <a:gd name="connsiteY5" fmla="*/ 956733 h 1276350"/>
                  <a:gd name="connsiteX6" fmla="*/ 249767 w 537634"/>
                  <a:gd name="connsiteY6" fmla="*/ 804333 h 1276350"/>
                  <a:gd name="connsiteX7" fmla="*/ 469900 w 537634"/>
                  <a:gd name="connsiteY7" fmla="*/ 0 h 1276350"/>
                  <a:gd name="connsiteX8" fmla="*/ 402167 w 537634"/>
                  <a:gd name="connsiteY8" fmla="*/ 38100 h 1276350"/>
                  <a:gd name="connsiteX9" fmla="*/ 211667 w 537634"/>
                  <a:gd name="connsiteY9" fmla="*/ 749300 h 1276350"/>
                  <a:gd name="connsiteX10" fmla="*/ 71967 w 537634"/>
                  <a:gd name="connsiteY10" fmla="*/ 685800 h 1276350"/>
                  <a:gd name="connsiteX11" fmla="*/ 69850 w 537634"/>
                  <a:gd name="connsiteY11" fmla="*/ 284692 h 1276350"/>
                  <a:gd name="connsiteX12" fmla="*/ 15346 w 537634"/>
                  <a:gd name="connsiteY12" fmla="*/ 315913 h 1276350"/>
                  <a:gd name="connsiteX0" fmla="*/ 12171 w 534459"/>
                  <a:gd name="connsiteY0" fmla="*/ 315913 h 1279525"/>
                  <a:gd name="connsiteX1" fmla="*/ 0 w 534459"/>
                  <a:gd name="connsiteY1" fmla="*/ 1279525 h 1279525"/>
                  <a:gd name="connsiteX2" fmla="*/ 65617 w 534459"/>
                  <a:gd name="connsiteY2" fmla="*/ 1238780 h 1279525"/>
                  <a:gd name="connsiteX3" fmla="*/ 64559 w 534459"/>
                  <a:gd name="connsiteY3" fmla="*/ 770467 h 1279525"/>
                  <a:gd name="connsiteX4" fmla="*/ 492125 w 534459"/>
                  <a:gd name="connsiteY4" fmla="*/ 994833 h 1279525"/>
                  <a:gd name="connsiteX5" fmla="*/ 534459 w 534459"/>
                  <a:gd name="connsiteY5" fmla="*/ 956733 h 1279525"/>
                  <a:gd name="connsiteX6" fmla="*/ 246592 w 534459"/>
                  <a:gd name="connsiteY6" fmla="*/ 804333 h 1279525"/>
                  <a:gd name="connsiteX7" fmla="*/ 466725 w 534459"/>
                  <a:gd name="connsiteY7" fmla="*/ 0 h 1279525"/>
                  <a:gd name="connsiteX8" fmla="*/ 398992 w 534459"/>
                  <a:gd name="connsiteY8" fmla="*/ 38100 h 1279525"/>
                  <a:gd name="connsiteX9" fmla="*/ 208492 w 534459"/>
                  <a:gd name="connsiteY9" fmla="*/ 749300 h 1279525"/>
                  <a:gd name="connsiteX10" fmla="*/ 68792 w 534459"/>
                  <a:gd name="connsiteY10" fmla="*/ 685800 h 1279525"/>
                  <a:gd name="connsiteX11" fmla="*/ 66675 w 534459"/>
                  <a:gd name="connsiteY11" fmla="*/ 284692 h 1279525"/>
                  <a:gd name="connsiteX12" fmla="*/ 12171 w 534459"/>
                  <a:gd name="connsiteY12" fmla="*/ 315913 h 1279525"/>
                  <a:gd name="connsiteX0" fmla="*/ 12171 w 532872"/>
                  <a:gd name="connsiteY0" fmla="*/ 315913 h 1279525"/>
                  <a:gd name="connsiteX1" fmla="*/ 0 w 532872"/>
                  <a:gd name="connsiteY1" fmla="*/ 1279525 h 1279525"/>
                  <a:gd name="connsiteX2" fmla="*/ 65617 w 532872"/>
                  <a:gd name="connsiteY2" fmla="*/ 1238780 h 1279525"/>
                  <a:gd name="connsiteX3" fmla="*/ 64559 w 532872"/>
                  <a:gd name="connsiteY3" fmla="*/ 770467 h 1279525"/>
                  <a:gd name="connsiteX4" fmla="*/ 492125 w 532872"/>
                  <a:gd name="connsiteY4" fmla="*/ 994833 h 1279525"/>
                  <a:gd name="connsiteX5" fmla="*/ 532872 w 532872"/>
                  <a:gd name="connsiteY5" fmla="*/ 950383 h 1279525"/>
                  <a:gd name="connsiteX6" fmla="*/ 246592 w 532872"/>
                  <a:gd name="connsiteY6" fmla="*/ 804333 h 1279525"/>
                  <a:gd name="connsiteX7" fmla="*/ 466725 w 532872"/>
                  <a:gd name="connsiteY7" fmla="*/ 0 h 1279525"/>
                  <a:gd name="connsiteX8" fmla="*/ 398992 w 532872"/>
                  <a:gd name="connsiteY8" fmla="*/ 38100 h 1279525"/>
                  <a:gd name="connsiteX9" fmla="*/ 208492 w 532872"/>
                  <a:gd name="connsiteY9" fmla="*/ 749300 h 1279525"/>
                  <a:gd name="connsiteX10" fmla="*/ 68792 w 532872"/>
                  <a:gd name="connsiteY10" fmla="*/ 685800 h 1279525"/>
                  <a:gd name="connsiteX11" fmla="*/ 66675 w 532872"/>
                  <a:gd name="connsiteY11" fmla="*/ 284692 h 1279525"/>
                  <a:gd name="connsiteX12" fmla="*/ 12171 w 532872"/>
                  <a:gd name="connsiteY12" fmla="*/ 315913 h 1279525"/>
                  <a:gd name="connsiteX0" fmla="*/ 12171 w 532872"/>
                  <a:gd name="connsiteY0" fmla="*/ 315913 h 1279525"/>
                  <a:gd name="connsiteX1" fmla="*/ 0 w 532872"/>
                  <a:gd name="connsiteY1" fmla="*/ 1279525 h 1279525"/>
                  <a:gd name="connsiteX2" fmla="*/ 65617 w 532872"/>
                  <a:gd name="connsiteY2" fmla="*/ 1238780 h 1279525"/>
                  <a:gd name="connsiteX3" fmla="*/ 64559 w 532872"/>
                  <a:gd name="connsiteY3" fmla="*/ 770467 h 1279525"/>
                  <a:gd name="connsiteX4" fmla="*/ 469900 w 532872"/>
                  <a:gd name="connsiteY4" fmla="*/ 988483 h 1279525"/>
                  <a:gd name="connsiteX5" fmla="*/ 532872 w 532872"/>
                  <a:gd name="connsiteY5" fmla="*/ 950383 h 1279525"/>
                  <a:gd name="connsiteX6" fmla="*/ 246592 w 532872"/>
                  <a:gd name="connsiteY6" fmla="*/ 804333 h 1279525"/>
                  <a:gd name="connsiteX7" fmla="*/ 466725 w 532872"/>
                  <a:gd name="connsiteY7" fmla="*/ 0 h 1279525"/>
                  <a:gd name="connsiteX8" fmla="*/ 398992 w 532872"/>
                  <a:gd name="connsiteY8" fmla="*/ 38100 h 1279525"/>
                  <a:gd name="connsiteX9" fmla="*/ 208492 w 532872"/>
                  <a:gd name="connsiteY9" fmla="*/ 749300 h 1279525"/>
                  <a:gd name="connsiteX10" fmla="*/ 68792 w 532872"/>
                  <a:gd name="connsiteY10" fmla="*/ 685800 h 1279525"/>
                  <a:gd name="connsiteX11" fmla="*/ 66675 w 532872"/>
                  <a:gd name="connsiteY11" fmla="*/ 284692 h 1279525"/>
                  <a:gd name="connsiteX12" fmla="*/ 12171 w 532872"/>
                  <a:gd name="connsiteY12" fmla="*/ 315913 h 1279525"/>
                  <a:gd name="connsiteX0" fmla="*/ 12171 w 529697"/>
                  <a:gd name="connsiteY0" fmla="*/ 315913 h 1279525"/>
                  <a:gd name="connsiteX1" fmla="*/ 0 w 529697"/>
                  <a:gd name="connsiteY1" fmla="*/ 1279525 h 1279525"/>
                  <a:gd name="connsiteX2" fmla="*/ 65617 w 529697"/>
                  <a:gd name="connsiteY2" fmla="*/ 1238780 h 1279525"/>
                  <a:gd name="connsiteX3" fmla="*/ 64559 w 529697"/>
                  <a:gd name="connsiteY3" fmla="*/ 770467 h 1279525"/>
                  <a:gd name="connsiteX4" fmla="*/ 469900 w 529697"/>
                  <a:gd name="connsiteY4" fmla="*/ 988483 h 1279525"/>
                  <a:gd name="connsiteX5" fmla="*/ 529697 w 529697"/>
                  <a:gd name="connsiteY5" fmla="*/ 951970 h 1279525"/>
                  <a:gd name="connsiteX6" fmla="*/ 246592 w 529697"/>
                  <a:gd name="connsiteY6" fmla="*/ 804333 h 1279525"/>
                  <a:gd name="connsiteX7" fmla="*/ 466725 w 529697"/>
                  <a:gd name="connsiteY7" fmla="*/ 0 h 1279525"/>
                  <a:gd name="connsiteX8" fmla="*/ 398992 w 529697"/>
                  <a:gd name="connsiteY8" fmla="*/ 38100 h 1279525"/>
                  <a:gd name="connsiteX9" fmla="*/ 208492 w 529697"/>
                  <a:gd name="connsiteY9" fmla="*/ 749300 h 1279525"/>
                  <a:gd name="connsiteX10" fmla="*/ 68792 w 529697"/>
                  <a:gd name="connsiteY10" fmla="*/ 685800 h 1279525"/>
                  <a:gd name="connsiteX11" fmla="*/ 66675 w 529697"/>
                  <a:gd name="connsiteY11" fmla="*/ 284692 h 1279525"/>
                  <a:gd name="connsiteX12" fmla="*/ 12171 w 529697"/>
                  <a:gd name="connsiteY12" fmla="*/ 315913 h 1279525"/>
                  <a:gd name="connsiteX0" fmla="*/ 12171 w 529697"/>
                  <a:gd name="connsiteY0" fmla="*/ 315913 h 1279525"/>
                  <a:gd name="connsiteX1" fmla="*/ 0 w 529697"/>
                  <a:gd name="connsiteY1" fmla="*/ 1279525 h 1279525"/>
                  <a:gd name="connsiteX2" fmla="*/ 65617 w 529697"/>
                  <a:gd name="connsiteY2" fmla="*/ 1238780 h 1279525"/>
                  <a:gd name="connsiteX3" fmla="*/ 64559 w 529697"/>
                  <a:gd name="connsiteY3" fmla="*/ 770467 h 1279525"/>
                  <a:gd name="connsiteX4" fmla="*/ 469900 w 529697"/>
                  <a:gd name="connsiteY4" fmla="*/ 988483 h 1279525"/>
                  <a:gd name="connsiteX5" fmla="*/ 529697 w 529697"/>
                  <a:gd name="connsiteY5" fmla="*/ 951970 h 1279525"/>
                  <a:gd name="connsiteX6" fmla="*/ 246592 w 529697"/>
                  <a:gd name="connsiteY6" fmla="*/ 804333 h 1279525"/>
                  <a:gd name="connsiteX7" fmla="*/ 466725 w 529697"/>
                  <a:gd name="connsiteY7" fmla="*/ 0 h 1279525"/>
                  <a:gd name="connsiteX8" fmla="*/ 398992 w 529697"/>
                  <a:gd name="connsiteY8" fmla="*/ 38100 h 1279525"/>
                  <a:gd name="connsiteX9" fmla="*/ 198967 w 529697"/>
                  <a:gd name="connsiteY9" fmla="*/ 785813 h 1279525"/>
                  <a:gd name="connsiteX10" fmla="*/ 68792 w 529697"/>
                  <a:gd name="connsiteY10" fmla="*/ 685800 h 1279525"/>
                  <a:gd name="connsiteX11" fmla="*/ 66675 w 529697"/>
                  <a:gd name="connsiteY11" fmla="*/ 284692 h 1279525"/>
                  <a:gd name="connsiteX12" fmla="*/ 12171 w 529697"/>
                  <a:gd name="connsiteY12" fmla="*/ 315913 h 1279525"/>
                  <a:gd name="connsiteX0" fmla="*/ 12171 w 529697"/>
                  <a:gd name="connsiteY0" fmla="*/ 315913 h 1279525"/>
                  <a:gd name="connsiteX1" fmla="*/ 0 w 529697"/>
                  <a:gd name="connsiteY1" fmla="*/ 1279525 h 1279525"/>
                  <a:gd name="connsiteX2" fmla="*/ 65617 w 529697"/>
                  <a:gd name="connsiteY2" fmla="*/ 1238780 h 1279525"/>
                  <a:gd name="connsiteX3" fmla="*/ 64559 w 529697"/>
                  <a:gd name="connsiteY3" fmla="*/ 770467 h 1279525"/>
                  <a:gd name="connsiteX4" fmla="*/ 469900 w 529697"/>
                  <a:gd name="connsiteY4" fmla="*/ 988483 h 1279525"/>
                  <a:gd name="connsiteX5" fmla="*/ 529697 w 529697"/>
                  <a:gd name="connsiteY5" fmla="*/ 951970 h 1279525"/>
                  <a:gd name="connsiteX6" fmla="*/ 246592 w 529697"/>
                  <a:gd name="connsiteY6" fmla="*/ 804333 h 1279525"/>
                  <a:gd name="connsiteX7" fmla="*/ 466725 w 529697"/>
                  <a:gd name="connsiteY7" fmla="*/ 0 h 1279525"/>
                  <a:gd name="connsiteX8" fmla="*/ 398992 w 529697"/>
                  <a:gd name="connsiteY8" fmla="*/ 38100 h 1279525"/>
                  <a:gd name="connsiteX9" fmla="*/ 198967 w 529697"/>
                  <a:gd name="connsiteY9" fmla="*/ 785813 h 1279525"/>
                  <a:gd name="connsiteX10" fmla="*/ 67205 w 529697"/>
                  <a:gd name="connsiteY10" fmla="*/ 712787 h 1279525"/>
                  <a:gd name="connsiteX11" fmla="*/ 66675 w 529697"/>
                  <a:gd name="connsiteY11" fmla="*/ 284692 h 1279525"/>
                  <a:gd name="connsiteX12" fmla="*/ 12171 w 529697"/>
                  <a:gd name="connsiteY12" fmla="*/ 315913 h 1279525"/>
                  <a:gd name="connsiteX0" fmla="*/ 12171 w 529697"/>
                  <a:gd name="connsiteY0" fmla="*/ 315913 h 1279525"/>
                  <a:gd name="connsiteX1" fmla="*/ 0 w 529697"/>
                  <a:gd name="connsiteY1" fmla="*/ 1279525 h 1279525"/>
                  <a:gd name="connsiteX2" fmla="*/ 65617 w 529697"/>
                  <a:gd name="connsiteY2" fmla="*/ 1238780 h 1279525"/>
                  <a:gd name="connsiteX3" fmla="*/ 64559 w 529697"/>
                  <a:gd name="connsiteY3" fmla="*/ 770467 h 1279525"/>
                  <a:gd name="connsiteX4" fmla="*/ 469900 w 529697"/>
                  <a:gd name="connsiteY4" fmla="*/ 988483 h 1279525"/>
                  <a:gd name="connsiteX5" fmla="*/ 529697 w 529697"/>
                  <a:gd name="connsiteY5" fmla="*/ 951970 h 1279525"/>
                  <a:gd name="connsiteX6" fmla="*/ 246592 w 529697"/>
                  <a:gd name="connsiteY6" fmla="*/ 804333 h 1279525"/>
                  <a:gd name="connsiteX7" fmla="*/ 466725 w 529697"/>
                  <a:gd name="connsiteY7" fmla="*/ 0 h 1279525"/>
                  <a:gd name="connsiteX8" fmla="*/ 384704 w 529697"/>
                  <a:gd name="connsiteY8" fmla="*/ 93663 h 1279525"/>
                  <a:gd name="connsiteX9" fmla="*/ 198967 w 529697"/>
                  <a:gd name="connsiteY9" fmla="*/ 785813 h 1279525"/>
                  <a:gd name="connsiteX10" fmla="*/ 67205 w 529697"/>
                  <a:gd name="connsiteY10" fmla="*/ 712787 h 1279525"/>
                  <a:gd name="connsiteX11" fmla="*/ 66675 w 529697"/>
                  <a:gd name="connsiteY11" fmla="*/ 284692 h 1279525"/>
                  <a:gd name="connsiteX12" fmla="*/ 12171 w 529697"/>
                  <a:gd name="connsiteY12" fmla="*/ 315913 h 1279525"/>
                  <a:gd name="connsiteX0" fmla="*/ 12171 w 529697"/>
                  <a:gd name="connsiteY0" fmla="*/ 280988 h 1244600"/>
                  <a:gd name="connsiteX1" fmla="*/ 0 w 529697"/>
                  <a:gd name="connsiteY1" fmla="*/ 1244600 h 1244600"/>
                  <a:gd name="connsiteX2" fmla="*/ 65617 w 529697"/>
                  <a:gd name="connsiteY2" fmla="*/ 1203855 h 1244600"/>
                  <a:gd name="connsiteX3" fmla="*/ 64559 w 529697"/>
                  <a:gd name="connsiteY3" fmla="*/ 735542 h 1244600"/>
                  <a:gd name="connsiteX4" fmla="*/ 469900 w 529697"/>
                  <a:gd name="connsiteY4" fmla="*/ 953558 h 1244600"/>
                  <a:gd name="connsiteX5" fmla="*/ 529697 w 529697"/>
                  <a:gd name="connsiteY5" fmla="*/ 917045 h 1244600"/>
                  <a:gd name="connsiteX6" fmla="*/ 246592 w 529697"/>
                  <a:gd name="connsiteY6" fmla="*/ 769408 h 1244600"/>
                  <a:gd name="connsiteX7" fmla="*/ 457200 w 529697"/>
                  <a:gd name="connsiteY7" fmla="*/ 0 h 1244600"/>
                  <a:gd name="connsiteX8" fmla="*/ 384704 w 529697"/>
                  <a:gd name="connsiteY8" fmla="*/ 58738 h 1244600"/>
                  <a:gd name="connsiteX9" fmla="*/ 198967 w 529697"/>
                  <a:gd name="connsiteY9" fmla="*/ 750888 h 1244600"/>
                  <a:gd name="connsiteX10" fmla="*/ 67205 w 529697"/>
                  <a:gd name="connsiteY10" fmla="*/ 677862 h 1244600"/>
                  <a:gd name="connsiteX11" fmla="*/ 66675 w 529697"/>
                  <a:gd name="connsiteY11" fmla="*/ 249767 h 1244600"/>
                  <a:gd name="connsiteX12" fmla="*/ 12171 w 529697"/>
                  <a:gd name="connsiteY12" fmla="*/ 280988 h 124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9697" h="1244600">
                    <a:moveTo>
                      <a:pt x="12171" y="280988"/>
                    </a:moveTo>
                    <a:lnTo>
                      <a:pt x="0" y="1244600"/>
                    </a:lnTo>
                    <a:lnTo>
                      <a:pt x="65617" y="1203855"/>
                    </a:lnTo>
                    <a:cubicBezTo>
                      <a:pt x="65264" y="1047751"/>
                      <a:pt x="64912" y="891646"/>
                      <a:pt x="64559" y="735542"/>
                    </a:cubicBezTo>
                    <a:lnTo>
                      <a:pt x="469900" y="953558"/>
                    </a:lnTo>
                    <a:lnTo>
                      <a:pt x="529697" y="917045"/>
                    </a:lnTo>
                    <a:lnTo>
                      <a:pt x="246592" y="769408"/>
                    </a:lnTo>
                    <a:lnTo>
                      <a:pt x="457200" y="0"/>
                    </a:lnTo>
                    <a:lnTo>
                      <a:pt x="384704" y="58738"/>
                    </a:lnTo>
                    <a:lnTo>
                      <a:pt x="198967" y="750888"/>
                    </a:lnTo>
                    <a:lnTo>
                      <a:pt x="67205" y="677862"/>
                    </a:lnTo>
                    <a:cubicBezTo>
                      <a:pt x="66499" y="544159"/>
                      <a:pt x="67381" y="383470"/>
                      <a:pt x="66675" y="249767"/>
                    </a:cubicBezTo>
                    <a:lnTo>
                      <a:pt x="12171" y="280988"/>
                    </a:lnTo>
                    <a:close/>
                  </a:path>
                </a:pathLst>
              </a:custGeom>
              <a:solidFill>
                <a:srgbClr val="C00000"/>
              </a:solidFill>
              <a:ln w="127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Freihandform 276"/>
              <p:cNvSpPr/>
              <p:nvPr/>
            </p:nvSpPr>
            <p:spPr>
              <a:xfrm>
                <a:off x="5754687" y="3164415"/>
                <a:ext cx="3230563" cy="1008063"/>
              </a:xfrm>
              <a:custGeom>
                <a:avLst/>
                <a:gdLst>
                  <a:gd name="connsiteX0" fmla="*/ 0 w 3276600"/>
                  <a:gd name="connsiteY0" fmla="*/ 1045633 h 1079500"/>
                  <a:gd name="connsiteX1" fmla="*/ 29633 w 3276600"/>
                  <a:gd name="connsiteY1" fmla="*/ 842433 h 1079500"/>
                  <a:gd name="connsiteX2" fmla="*/ 1799167 w 3276600"/>
                  <a:gd name="connsiteY2" fmla="*/ 4233 h 1079500"/>
                  <a:gd name="connsiteX3" fmla="*/ 1896533 w 3276600"/>
                  <a:gd name="connsiteY3" fmla="*/ 4233 h 1079500"/>
                  <a:gd name="connsiteX4" fmla="*/ 1595967 w 3276600"/>
                  <a:gd name="connsiteY4" fmla="*/ 143933 h 1079500"/>
                  <a:gd name="connsiteX5" fmla="*/ 2404533 w 3276600"/>
                  <a:gd name="connsiteY5" fmla="*/ 0 h 1079500"/>
                  <a:gd name="connsiteX6" fmla="*/ 2523067 w 3276600"/>
                  <a:gd name="connsiteY6" fmla="*/ 0 h 1079500"/>
                  <a:gd name="connsiteX7" fmla="*/ 1913467 w 3276600"/>
                  <a:gd name="connsiteY7" fmla="*/ 127000 h 1079500"/>
                  <a:gd name="connsiteX8" fmla="*/ 3276600 w 3276600"/>
                  <a:gd name="connsiteY8" fmla="*/ 88900 h 1079500"/>
                  <a:gd name="connsiteX9" fmla="*/ 3191933 w 3276600"/>
                  <a:gd name="connsiteY9" fmla="*/ 127000 h 1079500"/>
                  <a:gd name="connsiteX10" fmla="*/ 2853267 w 3276600"/>
                  <a:gd name="connsiteY10" fmla="*/ 135466 h 1079500"/>
                  <a:gd name="connsiteX11" fmla="*/ 2861733 w 3276600"/>
                  <a:gd name="connsiteY11" fmla="*/ 334433 h 1079500"/>
                  <a:gd name="connsiteX12" fmla="*/ 2806700 w 3276600"/>
                  <a:gd name="connsiteY12" fmla="*/ 364066 h 1079500"/>
                  <a:gd name="connsiteX13" fmla="*/ 2794000 w 3276600"/>
                  <a:gd name="connsiteY13" fmla="*/ 148166 h 1079500"/>
                  <a:gd name="connsiteX14" fmla="*/ 2374900 w 3276600"/>
                  <a:gd name="connsiteY14" fmla="*/ 186266 h 1079500"/>
                  <a:gd name="connsiteX15" fmla="*/ 2421467 w 3276600"/>
                  <a:gd name="connsiteY15" fmla="*/ 584200 h 1079500"/>
                  <a:gd name="connsiteX16" fmla="*/ 2370667 w 3276600"/>
                  <a:gd name="connsiteY16" fmla="*/ 618066 h 1079500"/>
                  <a:gd name="connsiteX17" fmla="*/ 2311400 w 3276600"/>
                  <a:gd name="connsiteY17" fmla="*/ 173566 h 1079500"/>
                  <a:gd name="connsiteX18" fmla="*/ 1841500 w 3276600"/>
                  <a:gd name="connsiteY18" fmla="*/ 173566 h 1079500"/>
                  <a:gd name="connsiteX19" fmla="*/ 1579033 w 3276600"/>
                  <a:gd name="connsiteY19" fmla="*/ 215900 h 1079500"/>
                  <a:gd name="connsiteX20" fmla="*/ 1883833 w 3276600"/>
                  <a:gd name="connsiteY20" fmla="*/ 546100 h 1079500"/>
                  <a:gd name="connsiteX21" fmla="*/ 1375833 w 3276600"/>
                  <a:gd name="connsiteY21" fmla="*/ 1079500 h 1079500"/>
                  <a:gd name="connsiteX22" fmla="*/ 1253067 w 3276600"/>
                  <a:gd name="connsiteY22" fmla="*/ 1058333 h 1079500"/>
                  <a:gd name="connsiteX23" fmla="*/ 1786467 w 3276600"/>
                  <a:gd name="connsiteY23" fmla="*/ 550333 h 1079500"/>
                  <a:gd name="connsiteX24" fmla="*/ 1511300 w 3276600"/>
                  <a:gd name="connsiteY24" fmla="*/ 249766 h 1079500"/>
                  <a:gd name="connsiteX25" fmla="*/ 1282700 w 3276600"/>
                  <a:gd name="connsiteY25" fmla="*/ 292100 h 1079500"/>
                  <a:gd name="connsiteX26" fmla="*/ 711200 w 3276600"/>
                  <a:gd name="connsiteY26" fmla="*/ 579966 h 1079500"/>
                  <a:gd name="connsiteX27" fmla="*/ 1075267 w 3276600"/>
                  <a:gd name="connsiteY27" fmla="*/ 1054100 h 1079500"/>
                  <a:gd name="connsiteX28" fmla="*/ 994833 w 3276600"/>
                  <a:gd name="connsiteY28" fmla="*/ 1058333 h 1079500"/>
                  <a:gd name="connsiteX29" fmla="*/ 673100 w 3276600"/>
                  <a:gd name="connsiteY29" fmla="*/ 605366 h 1079500"/>
                  <a:gd name="connsiteX30" fmla="*/ 93133 w 3276600"/>
                  <a:gd name="connsiteY30" fmla="*/ 863600 h 1079500"/>
                  <a:gd name="connsiteX31" fmla="*/ 67733 w 3276600"/>
                  <a:gd name="connsiteY31" fmla="*/ 1058333 h 1079500"/>
                  <a:gd name="connsiteX32" fmla="*/ 0 w 3276600"/>
                  <a:gd name="connsiteY32" fmla="*/ 1045633 h 1079500"/>
                  <a:gd name="connsiteX0" fmla="*/ 0 w 3276600"/>
                  <a:gd name="connsiteY0" fmla="*/ 1045633 h 1079500"/>
                  <a:gd name="connsiteX1" fmla="*/ 37570 w 3276600"/>
                  <a:gd name="connsiteY1" fmla="*/ 855133 h 1079500"/>
                  <a:gd name="connsiteX2" fmla="*/ 1799167 w 3276600"/>
                  <a:gd name="connsiteY2" fmla="*/ 4233 h 1079500"/>
                  <a:gd name="connsiteX3" fmla="*/ 1896533 w 3276600"/>
                  <a:gd name="connsiteY3" fmla="*/ 4233 h 1079500"/>
                  <a:gd name="connsiteX4" fmla="*/ 1595967 w 3276600"/>
                  <a:gd name="connsiteY4" fmla="*/ 143933 h 1079500"/>
                  <a:gd name="connsiteX5" fmla="*/ 2404533 w 3276600"/>
                  <a:gd name="connsiteY5" fmla="*/ 0 h 1079500"/>
                  <a:gd name="connsiteX6" fmla="*/ 2523067 w 3276600"/>
                  <a:gd name="connsiteY6" fmla="*/ 0 h 1079500"/>
                  <a:gd name="connsiteX7" fmla="*/ 1913467 w 3276600"/>
                  <a:gd name="connsiteY7" fmla="*/ 127000 h 1079500"/>
                  <a:gd name="connsiteX8" fmla="*/ 3276600 w 3276600"/>
                  <a:gd name="connsiteY8" fmla="*/ 88900 h 1079500"/>
                  <a:gd name="connsiteX9" fmla="*/ 3191933 w 3276600"/>
                  <a:gd name="connsiteY9" fmla="*/ 127000 h 1079500"/>
                  <a:gd name="connsiteX10" fmla="*/ 2853267 w 3276600"/>
                  <a:gd name="connsiteY10" fmla="*/ 135466 h 1079500"/>
                  <a:gd name="connsiteX11" fmla="*/ 2861733 w 3276600"/>
                  <a:gd name="connsiteY11" fmla="*/ 334433 h 1079500"/>
                  <a:gd name="connsiteX12" fmla="*/ 2806700 w 3276600"/>
                  <a:gd name="connsiteY12" fmla="*/ 364066 h 1079500"/>
                  <a:gd name="connsiteX13" fmla="*/ 2794000 w 3276600"/>
                  <a:gd name="connsiteY13" fmla="*/ 148166 h 1079500"/>
                  <a:gd name="connsiteX14" fmla="*/ 2374900 w 3276600"/>
                  <a:gd name="connsiteY14" fmla="*/ 186266 h 1079500"/>
                  <a:gd name="connsiteX15" fmla="*/ 2421467 w 3276600"/>
                  <a:gd name="connsiteY15" fmla="*/ 584200 h 1079500"/>
                  <a:gd name="connsiteX16" fmla="*/ 2370667 w 3276600"/>
                  <a:gd name="connsiteY16" fmla="*/ 618066 h 1079500"/>
                  <a:gd name="connsiteX17" fmla="*/ 2311400 w 3276600"/>
                  <a:gd name="connsiteY17" fmla="*/ 173566 h 1079500"/>
                  <a:gd name="connsiteX18" fmla="*/ 1841500 w 3276600"/>
                  <a:gd name="connsiteY18" fmla="*/ 173566 h 1079500"/>
                  <a:gd name="connsiteX19" fmla="*/ 1579033 w 3276600"/>
                  <a:gd name="connsiteY19" fmla="*/ 215900 h 1079500"/>
                  <a:gd name="connsiteX20" fmla="*/ 1883833 w 3276600"/>
                  <a:gd name="connsiteY20" fmla="*/ 546100 h 1079500"/>
                  <a:gd name="connsiteX21" fmla="*/ 1375833 w 3276600"/>
                  <a:gd name="connsiteY21" fmla="*/ 1079500 h 1079500"/>
                  <a:gd name="connsiteX22" fmla="*/ 1253067 w 3276600"/>
                  <a:gd name="connsiteY22" fmla="*/ 1058333 h 1079500"/>
                  <a:gd name="connsiteX23" fmla="*/ 1786467 w 3276600"/>
                  <a:gd name="connsiteY23" fmla="*/ 550333 h 1079500"/>
                  <a:gd name="connsiteX24" fmla="*/ 1511300 w 3276600"/>
                  <a:gd name="connsiteY24" fmla="*/ 249766 h 1079500"/>
                  <a:gd name="connsiteX25" fmla="*/ 1282700 w 3276600"/>
                  <a:gd name="connsiteY25" fmla="*/ 292100 h 1079500"/>
                  <a:gd name="connsiteX26" fmla="*/ 711200 w 3276600"/>
                  <a:gd name="connsiteY26" fmla="*/ 579966 h 1079500"/>
                  <a:gd name="connsiteX27" fmla="*/ 1075267 w 3276600"/>
                  <a:gd name="connsiteY27" fmla="*/ 1054100 h 1079500"/>
                  <a:gd name="connsiteX28" fmla="*/ 994833 w 3276600"/>
                  <a:gd name="connsiteY28" fmla="*/ 1058333 h 1079500"/>
                  <a:gd name="connsiteX29" fmla="*/ 673100 w 3276600"/>
                  <a:gd name="connsiteY29" fmla="*/ 605366 h 1079500"/>
                  <a:gd name="connsiteX30" fmla="*/ 93133 w 3276600"/>
                  <a:gd name="connsiteY30" fmla="*/ 863600 h 1079500"/>
                  <a:gd name="connsiteX31" fmla="*/ 67733 w 3276600"/>
                  <a:gd name="connsiteY31" fmla="*/ 1058333 h 1079500"/>
                  <a:gd name="connsiteX32" fmla="*/ 0 w 3276600"/>
                  <a:gd name="connsiteY32" fmla="*/ 1045633 h 1079500"/>
                  <a:gd name="connsiteX0" fmla="*/ 0 w 3275013"/>
                  <a:gd name="connsiteY0" fmla="*/ 1061508 h 1079500"/>
                  <a:gd name="connsiteX1" fmla="*/ 35983 w 3275013"/>
                  <a:gd name="connsiteY1" fmla="*/ 855133 h 1079500"/>
                  <a:gd name="connsiteX2" fmla="*/ 1797580 w 3275013"/>
                  <a:gd name="connsiteY2" fmla="*/ 4233 h 1079500"/>
                  <a:gd name="connsiteX3" fmla="*/ 1894946 w 3275013"/>
                  <a:gd name="connsiteY3" fmla="*/ 4233 h 1079500"/>
                  <a:gd name="connsiteX4" fmla="*/ 1594380 w 3275013"/>
                  <a:gd name="connsiteY4" fmla="*/ 143933 h 1079500"/>
                  <a:gd name="connsiteX5" fmla="*/ 2402946 w 3275013"/>
                  <a:gd name="connsiteY5" fmla="*/ 0 h 1079500"/>
                  <a:gd name="connsiteX6" fmla="*/ 2521480 w 3275013"/>
                  <a:gd name="connsiteY6" fmla="*/ 0 h 1079500"/>
                  <a:gd name="connsiteX7" fmla="*/ 1911880 w 3275013"/>
                  <a:gd name="connsiteY7" fmla="*/ 127000 h 1079500"/>
                  <a:gd name="connsiteX8" fmla="*/ 3275013 w 3275013"/>
                  <a:gd name="connsiteY8" fmla="*/ 88900 h 1079500"/>
                  <a:gd name="connsiteX9" fmla="*/ 3190346 w 3275013"/>
                  <a:gd name="connsiteY9" fmla="*/ 127000 h 1079500"/>
                  <a:gd name="connsiteX10" fmla="*/ 2851680 w 3275013"/>
                  <a:gd name="connsiteY10" fmla="*/ 135466 h 1079500"/>
                  <a:gd name="connsiteX11" fmla="*/ 2860146 w 3275013"/>
                  <a:gd name="connsiteY11" fmla="*/ 334433 h 1079500"/>
                  <a:gd name="connsiteX12" fmla="*/ 2805113 w 3275013"/>
                  <a:gd name="connsiteY12" fmla="*/ 364066 h 1079500"/>
                  <a:gd name="connsiteX13" fmla="*/ 2792413 w 3275013"/>
                  <a:gd name="connsiteY13" fmla="*/ 148166 h 1079500"/>
                  <a:gd name="connsiteX14" fmla="*/ 2373313 w 3275013"/>
                  <a:gd name="connsiteY14" fmla="*/ 186266 h 1079500"/>
                  <a:gd name="connsiteX15" fmla="*/ 2419880 w 3275013"/>
                  <a:gd name="connsiteY15" fmla="*/ 584200 h 1079500"/>
                  <a:gd name="connsiteX16" fmla="*/ 2369080 w 3275013"/>
                  <a:gd name="connsiteY16" fmla="*/ 618066 h 1079500"/>
                  <a:gd name="connsiteX17" fmla="*/ 2309813 w 3275013"/>
                  <a:gd name="connsiteY17" fmla="*/ 173566 h 1079500"/>
                  <a:gd name="connsiteX18" fmla="*/ 1839913 w 3275013"/>
                  <a:gd name="connsiteY18" fmla="*/ 173566 h 1079500"/>
                  <a:gd name="connsiteX19" fmla="*/ 1577446 w 3275013"/>
                  <a:gd name="connsiteY19" fmla="*/ 215900 h 1079500"/>
                  <a:gd name="connsiteX20" fmla="*/ 1882246 w 3275013"/>
                  <a:gd name="connsiteY20" fmla="*/ 546100 h 1079500"/>
                  <a:gd name="connsiteX21" fmla="*/ 1374246 w 3275013"/>
                  <a:gd name="connsiteY21" fmla="*/ 1079500 h 1079500"/>
                  <a:gd name="connsiteX22" fmla="*/ 1251480 w 3275013"/>
                  <a:gd name="connsiteY22" fmla="*/ 1058333 h 1079500"/>
                  <a:gd name="connsiteX23" fmla="*/ 1784880 w 3275013"/>
                  <a:gd name="connsiteY23" fmla="*/ 550333 h 1079500"/>
                  <a:gd name="connsiteX24" fmla="*/ 1509713 w 3275013"/>
                  <a:gd name="connsiteY24" fmla="*/ 249766 h 1079500"/>
                  <a:gd name="connsiteX25" fmla="*/ 1281113 w 3275013"/>
                  <a:gd name="connsiteY25" fmla="*/ 292100 h 1079500"/>
                  <a:gd name="connsiteX26" fmla="*/ 709613 w 3275013"/>
                  <a:gd name="connsiteY26" fmla="*/ 579966 h 1079500"/>
                  <a:gd name="connsiteX27" fmla="*/ 1073680 w 3275013"/>
                  <a:gd name="connsiteY27" fmla="*/ 1054100 h 1079500"/>
                  <a:gd name="connsiteX28" fmla="*/ 993246 w 3275013"/>
                  <a:gd name="connsiteY28" fmla="*/ 1058333 h 1079500"/>
                  <a:gd name="connsiteX29" fmla="*/ 671513 w 3275013"/>
                  <a:gd name="connsiteY29" fmla="*/ 605366 h 1079500"/>
                  <a:gd name="connsiteX30" fmla="*/ 91546 w 3275013"/>
                  <a:gd name="connsiteY30" fmla="*/ 863600 h 1079500"/>
                  <a:gd name="connsiteX31" fmla="*/ 66146 w 3275013"/>
                  <a:gd name="connsiteY31" fmla="*/ 1058333 h 1079500"/>
                  <a:gd name="connsiteX32" fmla="*/ 0 w 3275013"/>
                  <a:gd name="connsiteY32" fmla="*/ 1061508 h 1079500"/>
                  <a:gd name="connsiteX0" fmla="*/ 0 w 3275013"/>
                  <a:gd name="connsiteY0" fmla="*/ 1061508 h 1079500"/>
                  <a:gd name="connsiteX1" fmla="*/ 35983 w 3275013"/>
                  <a:gd name="connsiteY1" fmla="*/ 855133 h 1079500"/>
                  <a:gd name="connsiteX2" fmla="*/ 1797580 w 3275013"/>
                  <a:gd name="connsiteY2" fmla="*/ 4233 h 1079500"/>
                  <a:gd name="connsiteX3" fmla="*/ 1894946 w 3275013"/>
                  <a:gd name="connsiteY3" fmla="*/ 4233 h 1079500"/>
                  <a:gd name="connsiteX4" fmla="*/ 1594380 w 3275013"/>
                  <a:gd name="connsiteY4" fmla="*/ 143933 h 1079500"/>
                  <a:gd name="connsiteX5" fmla="*/ 2402946 w 3275013"/>
                  <a:gd name="connsiteY5" fmla="*/ 0 h 1079500"/>
                  <a:gd name="connsiteX6" fmla="*/ 2521480 w 3275013"/>
                  <a:gd name="connsiteY6" fmla="*/ 0 h 1079500"/>
                  <a:gd name="connsiteX7" fmla="*/ 1911880 w 3275013"/>
                  <a:gd name="connsiteY7" fmla="*/ 127000 h 1079500"/>
                  <a:gd name="connsiteX8" fmla="*/ 3275013 w 3275013"/>
                  <a:gd name="connsiteY8" fmla="*/ 88900 h 1079500"/>
                  <a:gd name="connsiteX9" fmla="*/ 3190346 w 3275013"/>
                  <a:gd name="connsiteY9" fmla="*/ 127000 h 1079500"/>
                  <a:gd name="connsiteX10" fmla="*/ 2851680 w 3275013"/>
                  <a:gd name="connsiteY10" fmla="*/ 135466 h 1079500"/>
                  <a:gd name="connsiteX11" fmla="*/ 2860146 w 3275013"/>
                  <a:gd name="connsiteY11" fmla="*/ 334433 h 1079500"/>
                  <a:gd name="connsiteX12" fmla="*/ 2805113 w 3275013"/>
                  <a:gd name="connsiteY12" fmla="*/ 364066 h 1079500"/>
                  <a:gd name="connsiteX13" fmla="*/ 2792413 w 3275013"/>
                  <a:gd name="connsiteY13" fmla="*/ 148166 h 1079500"/>
                  <a:gd name="connsiteX14" fmla="*/ 2373313 w 3275013"/>
                  <a:gd name="connsiteY14" fmla="*/ 186266 h 1079500"/>
                  <a:gd name="connsiteX15" fmla="*/ 2419880 w 3275013"/>
                  <a:gd name="connsiteY15" fmla="*/ 584200 h 1079500"/>
                  <a:gd name="connsiteX16" fmla="*/ 2369080 w 3275013"/>
                  <a:gd name="connsiteY16" fmla="*/ 618066 h 1079500"/>
                  <a:gd name="connsiteX17" fmla="*/ 2309813 w 3275013"/>
                  <a:gd name="connsiteY17" fmla="*/ 173566 h 1079500"/>
                  <a:gd name="connsiteX18" fmla="*/ 1839913 w 3275013"/>
                  <a:gd name="connsiteY18" fmla="*/ 173566 h 1079500"/>
                  <a:gd name="connsiteX19" fmla="*/ 1577446 w 3275013"/>
                  <a:gd name="connsiteY19" fmla="*/ 215900 h 1079500"/>
                  <a:gd name="connsiteX20" fmla="*/ 1882246 w 3275013"/>
                  <a:gd name="connsiteY20" fmla="*/ 546100 h 1079500"/>
                  <a:gd name="connsiteX21" fmla="*/ 1374246 w 3275013"/>
                  <a:gd name="connsiteY21" fmla="*/ 1079500 h 1079500"/>
                  <a:gd name="connsiteX22" fmla="*/ 1251480 w 3275013"/>
                  <a:gd name="connsiteY22" fmla="*/ 1058333 h 1079500"/>
                  <a:gd name="connsiteX23" fmla="*/ 1784880 w 3275013"/>
                  <a:gd name="connsiteY23" fmla="*/ 550333 h 1079500"/>
                  <a:gd name="connsiteX24" fmla="*/ 1509713 w 3275013"/>
                  <a:gd name="connsiteY24" fmla="*/ 249766 h 1079500"/>
                  <a:gd name="connsiteX25" fmla="*/ 1281113 w 3275013"/>
                  <a:gd name="connsiteY25" fmla="*/ 292100 h 1079500"/>
                  <a:gd name="connsiteX26" fmla="*/ 709613 w 3275013"/>
                  <a:gd name="connsiteY26" fmla="*/ 579966 h 1079500"/>
                  <a:gd name="connsiteX27" fmla="*/ 1073680 w 3275013"/>
                  <a:gd name="connsiteY27" fmla="*/ 1054100 h 1079500"/>
                  <a:gd name="connsiteX28" fmla="*/ 993246 w 3275013"/>
                  <a:gd name="connsiteY28" fmla="*/ 1058333 h 1079500"/>
                  <a:gd name="connsiteX29" fmla="*/ 671513 w 3275013"/>
                  <a:gd name="connsiteY29" fmla="*/ 605366 h 1079500"/>
                  <a:gd name="connsiteX30" fmla="*/ 91546 w 3275013"/>
                  <a:gd name="connsiteY30" fmla="*/ 863600 h 1079500"/>
                  <a:gd name="connsiteX31" fmla="*/ 75671 w 3275013"/>
                  <a:gd name="connsiteY31" fmla="*/ 1058333 h 1079500"/>
                  <a:gd name="connsiteX32" fmla="*/ 0 w 3275013"/>
                  <a:gd name="connsiteY32" fmla="*/ 1061508 h 1079500"/>
                  <a:gd name="connsiteX0" fmla="*/ 0 w 3275013"/>
                  <a:gd name="connsiteY0" fmla="*/ 1061508 h 1079500"/>
                  <a:gd name="connsiteX1" fmla="*/ 35983 w 3275013"/>
                  <a:gd name="connsiteY1" fmla="*/ 855133 h 1079500"/>
                  <a:gd name="connsiteX2" fmla="*/ 1797580 w 3275013"/>
                  <a:gd name="connsiteY2" fmla="*/ 4233 h 1079500"/>
                  <a:gd name="connsiteX3" fmla="*/ 1894946 w 3275013"/>
                  <a:gd name="connsiteY3" fmla="*/ 4233 h 1079500"/>
                  <a:gd name="connsiteX4" fmla="*/ 1594380 w 3275013"/>
                  <a:gd name="connsiteY4" fmla="*/ 143933 h 1079500"/>
                  <a:gd name="connsiteX5" fmla="*/ 2402946 w 3275013"/>
                  <a:gd name="connsiteY5" fmla="*/ 0 h 1079500"/>
                  <a:gd name="connsiteX6" fmla="*/ 2521480 w 3275013"/>
                  <a:gd name="connsiteY6" fmla="*/ 0 h 1079500"/>
                  <a:gd name="connsiteX7" fmla="*/ 1911880 w 3275013"/>
                  <a:gd name="connsiteY7" fmla="*/ 127000 h 1079500"/>
                  <a:gd name="connsiteX8" fmla="*/ 3275013 w 3275013"/>
                  <a:gd name="connsiteY8" fmla="*/ 88900 h 1079500"/>
                  <a:gd name="connsiteX9" fmla="*/ 3190346 w 3275013"/>
                  <a:gd name="connsiteY9" fmla="*/ 127000 h 1079500"/>
                  <a:gd name="connsiteX10" fmla="*/ 2851680 w 3275013"/>
                  <a:gd name="connsiteY10" fmla="*/ 135466 h 1079500"/>
                  <a:gd name="connsiteX11" fmla="*/ 2860146 w 3275013"/>
                  <a:gd name="connsiteY11" fmla="*/ 334433 h 1079500"/>
                  <a:gd name="connsiteX12" fmla="*/ 2805113 w 3275013"/>
                  <a:gd name="connsiteY12" fmla="*/ 364066 h 1079500"/>
                  <a:gd name="connsiteX13" fmla="*/ 2792413 w 3275013"/>
                  <a:gd name="connsiteY13" fmla="*/ 148166 h 1079500"/>
                  <a:gd name="connsiteX14" fmla="*/ 2373313 w 3275013"/>
                  <a:gd name="connsiteY14" fmla="*/ 186266 h 1079500"/>
                  <a:gd name="connsiteX15" fmla="*/ 2419880 w 3275013"/>
                  <a:gd name="connsiteY15" fmla="*/ 584200 h 1079500"/>
                  <a:gd name="connsiteX16" fmla="*/ 2369080 w 3275013"/>
                  <a:gd name="connsiteY16" fmla="*/ 618066 h 1079500"/>
                  <a:gd name="connsiteX17" fmla="*/ 2309813 w 3275013"/>
                  <a:gd name="connsiteY17" fmla="*/ 173566 h 1079500"/>
                  <a:gd name="connsiteX18" fmla="*/ 1839913 w 3275013"/>
                  <a:gd name="connsiteY18" fmla="*/ 173566 h 1079500"/>
                  <a:gd name="connsiteX19" fmla="*/ 1577446 w 3275013"/>
                  <a:gd name="connsiteY19" fmla="*/ 215900 h 1079500"/>
                  <a:gd name="connsiteX20" fmla="*/ 1882246 w 3275013"/>
                  <a:gd name="connsiteY20" fmla="*/ 546100 h 1079500"/>
                  <a:gd name="connsiteX21" fmla="*/ 1374246 w 3275013"/>
                  <a:gd name="connsiteY21" fmla="*/ 1079500 h 1079500"/>
                  <a:gd name="connsiteX22" fmla="*/ 1251480 w 3275013"/>
                  <a:gd name="connsiteY22" fmla="*/ 1058333 h 1079500"/>
                  <a:gd name="connsiteX23" fmla="*/ 1784880 w 3275013"/>
                  <a:gd name="connsiteY23" fmla="*/ 550333 h 1079500"/>
                  <a:gd name="connsiteX24" fmla="*/ 1509713 w 3275013"/>
                  <a:gd name="connsiteY24" fmla="*/ 249766 h 1079500"/>
                  <a:gd name="connsiteX25" fmla="*/ 1281113 w 3275013"/>
                  <a:gd name="connsiteY25" fmla="*/ 292100 h 1079500"/>
                  <a:gd name="connsiteX26" fmla="*/ 709613 w 3275013"/>
                  <a:gd name="connsiteY26" fmla="*/ 579966 h 1079500"/>
                  <a:gd name="connsiteX27" fmla="*/ 1073680 w 3275013"/>
                  <a:gd name="connsiteY27" fmla="*/ 1054100 h 1079500"/>
                  <a:gd name="connsiteX28" fmla="*/ 993246 w 3275013"/>
                  <a:gd name="connsiteY28" fmla="*/ 1058333 h 1079500"/>
                  <a:gd name="connsiteX29" fmla="*/ 671513 w 3275013"/>
                  <a:gd name="connsiteY29" fmla="*/ 605366 h 1079500"/>
                  <a:gd name="connsiteX30" fmla="*/ 113771 w 3275013"/>
                  <a:gd name="connsiteY30" fmla="*/ 879475 h 1079500"/>
                  <a:gd name="connsiteX31" fmla="*/ 75671 w 3275013"/>
                  <a:gd name="connsiteY31" fmla="*/ 1058333 h 1079500"/>
                  <a:gd name="connsiteX32" fmla="*/ 0 w 3275013"/>
                  <a:gd name="connsiteY32" fmla="*/ 1061508 h 1079500"/>
                  <a:gd name="connsiteX0" fmla="*/ 0 w 3275013"/>
                  <a:gd name="connsiteY0" fmla="*/ 1061508 h 1079500"/>
                  <a:gd name="connsiteX1" fmla="*/ 35983 w 3275013"/>
                  <a:gd name="connsiteY1" fmla="*/ 855133 h 1079500"/>
                  <a:gd name="connsiteX2" fmla="*/ 1797580 w 3275013"/>
                  <a:gd name="connsiteY2" fmla="*/ 4233 h 1079500"/>
                  <a:gd name="connsiteX3" fmla="*/ 1894946 w 3275013"/>
                  <a:gd name="connsiteY3" fmla="*/ 4233 h 1079500"/>
                  <a:gd name="connsiteX4" fmla="*/ 1594380 w 3275013"/>
                  <a:gd name="connsiteY4" fmla="*/ 143933 h 1079500"/>
                  <a:gd name="connsiteX5" fmla="*/ 2402946 w 3275013"/>
                  <a:gd name="connsiteY5" fmla="*/ 0 h 1079500"/>
                  <a:gd name="connsiteX6" fmla="*/ 2521480 w 3275013"/>
                  <a:gd name="connsiteY6" fmla="*/ 0 h 1079500"/>
                  <a:gd name="connsiteX7" fmla="*/ 1911880 w 3275013"/>
                  <a:gd name="connsiteY7" fmla="*/ 127000 h 1079500"/>
                  <a:gd name="connsiteX8" fmla="*/ 3275013 w 3275013"/>
                  <a:gd name="connsiteY8" fmla="*/ 88900 h 1079500"/>
                  <a:gd name="connsiteX9" fmla="*/ 3190346 w 3275013"/>
                  <a:gd name="connsiteY9" fmla="*/ 127000 h 1079500"/>
                  <a:gd name="connsiteX10" fmla="*/ 2851680 w 3275013"/>
                  <a:gd name="connsiteY10" fmla="*/ 135466 h 1079500"/>
                  <a:gd name="connsiteX11" fmla="*/ 2860146 w 3275013"/>
                  <a:gd name="connsiteY11" fmla="*/ 334433 h 1079500"/>
                  <a:gd name="connsiteX12" fmla="*/ 2805113 w 3275013"/>
                  <a:gd name="connsiteY12" fmla="*/ 364066 h 1079500"/>
                  <a:gd name="connsiteX13" fmla="*/ 2792413 w 3275013"/>
                  <a:gd name="connsiteY13" fmla="*/ 148166 h 1079500"/>
                  <a:gd name="connsiteX14" fmla="*/ 2373313 w 3275013"/>
                  <a:gd name="connsiteY14" fmla="*/ 186266 h 1079500"/>
                  <a:gd name="connsiteX15" fmla="*/ 2419880 w 3275013"/>
                  <a:gd name="connsiteY15" fmla="*/ 584200 h 1079500"/>
                  <a:gd name="connsiteX16" fmla="*/ 2369080 w 3275013"/>
                  <a:gd name="connsiteY16" fmla="*/ 618066 h 1079500"/>
                  <a:gd name="connsiteX17" fmla="*/ 2309813 w 3275013"/>
                  <a:gd name="connsiteY17" fmla="*/ 173566 h 1079500"/>
                  <a:gd name="connsiteX18" fmla="*/ 1839913 w 3275013"/>
                  <a:gd name="connsiteY18" fmla="*/ 173566 h 1079500"/>
                  <a:gd name="connsiteX19" fmla="*/ 1577446 w 3275013"/>
                  <a:gd name="connsiteY19" fmla="*/ 215900 h 1079500"/>
                  <a:gd name="connsiteX20" fmla="*/ 1882246 w 3275013"/>
                  <a:gd name="connsiteY20" fmla="*/ 546100 h 1079500"/>
                  <a:gd name="connsiteX21" fmla="*/ 1374246 w 3275013"/>
                  <a:gd name="connsiteY21" fmla="*/ 1079500 h 1079500"/>
                  <a:gd name="connsiteX22" fmla="*/ 1251480 w 3275013"/>
                  <a:gd name="connsiteY22" fmla="*/ 1058333 h 1079500"/>
                  <a:gd name="connsiteX23" fmla="*/ 1784880 w 3275013"/>
                  <a:gd name="connsiteY23" fmla="*/ 550333 h 1079500"/>
                  <a:gd name="connsiteX24" fmla="*/ 1509713 w 3275013"/>
                  <a:gd name="connsiteY24" fmla="*/ 249766 h 1079500"/>
                  <a:gd name="connsiteX25" fmla="*/ 1281113 w 3275013"/>
                  <a:gd name="connsiteY25" fmla="*/ 292100 h 1079500"/>
                  <a:gd name="connsiteX26" fmla="*/ 709613 w 3275013"/>
                  <a:gd name="connsiteY26" fmla="*/ 579966 h 1079500"/>
                  <a:gd name="connsiteX27" fmla="*/ 1073680 w 3275013"/>
                  <a:gd name="connsiteY27" fmla="*/ 1054100 h 1079500"/>
                  <a:gd name="connsiteX28" fmla="*/ 993246 w 3275013"/>
                  <a:gd name="connsiteY28" fmla="*/ 1058333 h 1079500"/>
                  <a:gd name="connsiteX29" fmla="*/ 671513 w 3275013"/>
                  <a:gd name="connsiteY29" fmla="*/ 605366 h 1079500"/>
                  <a:gd name="connsiteX30" fmla="*/ 101071 w 3275013"/>
                  <a:gd name="connsiteY30" fmla="*/ 871538 h 1079500"/>
                  <a:gd name="connsiteX31" fmla="*/ 75671 w 3275013"/>
                  <a:gd name="connsiteY31" fmla="*/ 1058333 h 1079500"/>
                  <a:gd name="connsiteX32" fmla="*/ 0 w 3275013"/>
                  <a:gd name="connsiteY32" fmla="*/ 1061508 h 1079500"/>
                  <a:gd name="connsiteX0" fmla="*/ 0 w 3275013"/>
                  <a:gd name="connsiteY0" fmla="*/ 1061508 h 1079500"/>
                  <a:gd name="connsiteX1" fmla="*/ 35983 w 3275013"/>
                  <a:gd name="connsiteY1" fmla="*/ 855133 h 1079500"/>
                  <a:gd name="connsiteX2" fmla="*/ 1797580 w 3275013"/>
                  <a:gd name="connsiteY2" fmla="*/ 4233 h 1079500"/>
                  <a:gd name="connsiteX3" fmla="*/ 1894946 w 3275013"/>
                  <a:gd name="connsiteY3" fmla="*/ 4233 h 1079500"/>
                  <a:gd name="connsiteX4" fmla="*/ 1594380 w 3275013"/>
                  <a:gd name="connsiteY4" fmla="*/ 143933 h 1079500"/>
                  <a:gd name="connsiteX5" fmla="*/ 2402946 w 3275013"/>
                  <a:gd name="connsiteY5" fmla="*/ 0 h 1079500"/>
                  <a:gd name="connsiteX6" fmla="*/ 2521480 w 3275013"/>
                  <a:gd name="connsiteY6" fmla="*/ 0 h 1079500"/>
                  <a:gd name="connsiteX7" fmla="*/ 1911880 w 3275013"/>
                  <a:gd name="connsiteY7" fmla="*/ 127000 h 1079500"/>
                  <a:gd name="connsiteX8" fmla="*/ 3275013 w 3275013"/>
                  <a:gd name="connsiteY8" fmla="*/ 88900 h 1079500"/>
                  <a:gd name="connsiteX9" fmla="*/ 3190346 w 3275013"/>
                  <a:gd name="connsiteY9" fmla="*/ 127000 h 1079500"/>
                  <a:gd name="connsiteX10" fmla="*/ 2851680 w 3275013"/>
                  <a:gd name="connsiteY10" fmla="*/ 135466 h 1079500"/>
                  <a:gd name="connsiteX11" fmla="*/ 2860146 w 3275013"/>
                  <a:gd name="connsiteY11" fmla="*/ 334433 h 1079500"/>
                  <a:gd name="connsiteX12" fmla="*/ 2805113 w 3275013"/>
                  <a:gd name="connsiteY12" fmla="*/ 364066 h 1079500"/>
                  <a:gd name="connsiteX13" fmla="*/ 2792413 w 3275013"/>
                  <a:gd name="connsiteY13" fmla="*/ 148166 h 1079500"/>
                  <a:gd name="connsiteX14" fmla="*/ 2373313 w 3275013"/>
                  <a:gd name="connsiteY14" fmla="*/ 186266 h 1079500"/>
                  <a:gd name="connsiteX15" fmla="*/ 2419880 w 3275013"/>
                  <a:gd name="connsiteY15" fmla="*/ 584200 h 1079500"/>
                  <a:gd name="connsiteX16" fmla="*/ 2369080 w 3275013"/>
                  <a:gd name="connsiteY16" fmla="*/ 618066 h 1079500"/>
                  <a:gd name="connsiteX17" fmla="*/ 2309813 w 3275013"/>
                  <a:gd name="connsiteY17" fmla="*/ 173566 h 1079500"/>
                  <a:gd name="connsiteX18" fmla="*/ 1839913 w 3275013"/>
                  <a:gd name="connsiteY18" fmla="*/ 173566 h 1079500"/>
                  <a:gd name="connsiteX19" fmla="*/ 1577446 w 3275013"/>
                  <a:gd name="connsiteY19" fmla="*/ 215900 h 1079500"/>
                  <a:gd name="connsiteX20" fmla="*/ 1882246 w 3275013"/>
                  <a:gd name="connsiteY20" fmla="*/ 546100 h 1079500"/>
                  <a:gd name="connsiteX21" fmla="*/ 1374246 w 3275013"/>
                  <a:gd name="connsiteY21" fmla="*/ 1079500 h 1079500"/>
                  <a:gd name="connsiteX22" fmla="*/ 1251480 w 3275013"/>
                  <a:gd name="connsiteY22" fmla="*/ 1058333 h 1079500"/>
                  <a:gd name="connsiteX23" fmla="*/ 1784880 w 3275013"/>
                  <a:gd name="connsiteY23" fmla="*/ 550333 h 1079500"/>
                  <a:gd name="connsiteX24" fmla="*/ 1509713 w 3275013"/>
                  <a:gd name="connsiteY24" fmla="*/ 249766 h 1079500"/>
                  <a:gd name="connsiteX25" fmla="*/ 1281113 w 3275013"/>
                  <a:gd name="connsiteY25" fmla="*/ 292100 h 1079500"/>
                  <a:gd name="connsiteX26" fmla="*/ 709613 w 3275013"/>
                  <a:gd name="connsiteY26" fmla="*/ 579966 h 1079500"/>
                  <a:gd name="connsiteX27" fmla="*/ 1060980 w 3275013"/>
                  <a:gd name="connsiteY27" fmla="*/ 1060450 h 1079500"/>
                  <a:gd name="connsiteX28" fmla="*/ 993246 w 3275013"/>
                  <a:gd name="connsiteY28" fmla="*/ 1058333 h 1079500"/>
                  <a:gd name="connsiteX29" fmla="*/ 671513 w 3275013"/>
                  <a:gd name="connsiteY29" fmla="*/ 605366 h 1079500"/>
                  <a:gd name="connsiteX30" fmla="*/ 101071 w 3275013"/>
                  <a:gd name="connsiteY30" fmla="*/ 871538 h 1079500"/>
                  <a:gd name="connsiteX31" fmla="*/ 75671 w 3275013"/>
                  <a:gd name="connsiteY31" fmla="*/ 1058333 h 1079500"/>
                  <a:gd name="connsiteX32" fmla="*/ 0 w 3275013"/>
                  <a:gd name="connsiteY32" fmla="*/ 1061508 h 1079500"/>
                  <a:gd name="connsiteX0" fmla="*/ 0 w 3275013"/>
                  <a:gd name="connsiteY0" fmla="*/ 1061508 h 1079500"/>
                  <a:gd name="connsiteX1" fmla="*/ 35983 w 3275013"/>
                  <a:gd name="connsiteY1" fmla="*/ 855133 h 1079500"/>
                  <a:gd name="connsiteX2" fmla="*/ 1797580 w 3275013"/>
                  <a:gd name="connsiteY2" fmla="*/ 4233 h 1079500"/>
                  <a:gd name="connsiteX3" fmla="*/ 1894946 w 3275013"/>
                  <a:gd name="connsiteY3" fmla="*/ 4233 h 1079500"/>
                  <a:gd name="connsiteX4" fmla="*/ 1594380 w 3275013"/>
                  <a:gd name="connsiteY4" fmla="*/ 143933 h 1079500"/>
                  <a:gd name="connsiteX5" fmla="*/ 2402946 w 3275013"/>
                  <a:gd name="connsiteY5" fmla="*/ 0 h 1079500"/>
                  <a:gd name="connsiteX6" fmla="*/ 2521480 w 3275013"/>
                  <a:gd name="connsiteY6" fmla="*/ 0 h 1079500"/>
                  <a:gd name="connsiteX7" fmla="*/ 1911880 w 3275013"/>
                  <a:gd name="connsiteY7" fmla="*/ 127000 h 1079500"/>
                  <a:gd name="connsiteX8" fmla="*/ 3275013 w 3275013"/>
                  <a:gd name="connsiteY8" fmla="*/ 88900 h 1079500"/>
                  <a:gd name="connsiteX9" fmla="*/ 3190346 w 3275013"/>
                  <a:gd name="connsiteY9" fmla="*/ 127000 h 1079500"/>
                  <a:gd name="connsiteX10" fmla="*/ 2851680 w 3275013"/>
                  <a:gd name="connsiteY10" fmla="*/ 135466 h 1079500"/>
                  <a:gd name="connsiteX11" fmla="*/ 2860146 w 3275013"/>
                  <a:gd name="connsiteY11" fmla="*/ 334433 h 1079500"/>
                  <a:gd name="connsiteX12" fmla="*/ 2805113 w 3275013"/>
                  <a:gd name="connsiteY12" fmla="*/ 364066 h 1079500"/>
                  <a:gd name="connsiteX13" fmla="*/ 2792413 w 3275013"/>
                  <a:gd name="connsiteY13" fmla="*/ 148166 h 1079500"/>
                  <a:gd name="connsiteX14" fmla="*/ 2373313 w 3275013"/>
                  <a:gd name="connsiteY14" fmla="*/ 186266 h 1079500"/>
                  <a:gd name="connsiteX15" fmla="*/ 2419880 w 3275013"/>
                  <a:gd name="connsiteY15" fmla="*/ 584200 h 1079500"/>
                  <a:gd name="connsiteX16" fmla="*/ 2369080 w 3275013"/>
                  <a:gd name="connsiteY16" fmla="*/ 618066 h 1079500"/>
                  <a:gd name="connsiteX17" fmla="*/ 2309813 w 3275013"/>
                  <a:gd name="connsiteY17" fmla="*/ 173566 h 1079500"/>
                  <a:gd name="connsiteX18" fmla="*/ 1839913 w 3275013"/>
                  <a:gd name="connsiteY18" fmla="*/ 173566 h 1079500"/>
                  <a:gd name="connsiteX19" fmla="*/ 1577446 w 3275013"/>
                  <a:gd name="connsiteY19" fmla="*/ 215900 h 1079500"/>
                  <a:gd name="connsiteX20" fmla="*/ 1882246 w 3275013"/>
                  <a:gd name="connsiteY20" fmla="*/ 546100 h 1079500"/>
                  <a:gd name="connsiteX21" fmla="*/ 1374246 w 3275013"/>
                  <a:gd name="connsiteY21" fmla="*/ 1079500 h 1079500"/>
                  <a:gd name="connsiteX22" fmla="*/ 1262593 w 3275013"/>
                  <a:gd name="connsiteY22" fmla="*/ 1061508 h 1079500"/>
                  <a:gd name="connsiteX23" fmla="*/ 1784880 w 3275013"/>
                  <a:gd name="connsiteY23" fmla="*/ 550333 h 1079500"/>
                  <a:gd name="connsiteX24" fmla="*/ 1509713 w 3275013"/>
                  <a:gd name="connsiteY24" fmla="*/ 249766 h 1079500"/>
                  <a:gd name="connsiteX25" fmla="*/ 1281113 w 3275013"/>
                  <a:gd name="connsiteY25" fmla="*/ 292100 h 1079500"/>
                  <a:gd name="connsiteX26" fmla="*/ 709613 w 3275013"/>
                  <a:gd name="connsiteY26" fmla="*/ 579966 h 1079500"/>
                  <a:gd name="connsiteX27" fmla="*/ 1060980 w 3275013"/>
                  <a:gd name="connsiteY27" fmla="*/ 1060450 h 1079500"/>
                  <a:gd name="connsiteX28" fmla="*/ 993246 w 3275013"/>
                  <a:gd name="connsiteY28" fmla="*/ 1058333 h 1079500"/>
                  <a:gd name="connsiteX29" fmla="*/ 671513 w 3275013"/>
                  <a:gd name="connsiteY29" fmla="*/ 605366 h 1079500"/>
                  <a:gd name="connsiteX30" fmla="*/ 101071 w 3275013"/>
                  <a:gd name="connsiteY30" fmla="*/ 871538 h 1079500"/>
                  <a:gd name="connsiteX31" fmla="*/ 75671 w 3275013"/>
                  <a:gd name="connsiteY31" fmla="*/ 1058333 h 1079500"/>
                  <a:gd name="connsiteX32" fmla="*/ 0 w 3275013"/>
                  <a:gd name="connsiteY32" fmla="*/ 1061508 h 1079500"/>
                  <a:gd name="connsiteX0" fmla="*/ 0 w 3275013"/>
                  <a:gd name="connsiteY0" fmla="*/ 1061508 h 1063625"/>
                  <a:gd name="connsiteX1" fmla="*/ 35983 w 3275013"/>
                  <a:gd name="connsiteY1" fmla="*/ 855133 h 1063625"/>
                  <a:gd name="connsiteX2" fmla="*/ 1797580 w 3275013"/>
                  <a:gd name="connsiteY2" fmla="*/ 4233 h 1063625"/>
                  <a:gd name="connsiteX3" fmla="*/ 1894946 w 3275013"/>
                  <a:gd name="connsiteY3" fmla="*/ 4233 h 1063625"/>
                  <a:gd name="connsiteX4" fmla="*/ 1594380 w 3275013"/>
                  <a:gd name="connsiteY4" fmla="*/ 143933 h 1063625"/>
                  <a:gd name="connsiteX5" fmla="*/ 2402946 w 3275013"/>
                  <a:gd name="connsiteY5" fmla="*/ 0 h 1063625"/>
                  <a:gd name="connsiteX6" fmla="*/ 2521480 w 3275013"/>
                  <a:gd name="connsiteY6" fmla="*/ 0 h 1063625"/>
                  <a:gd name="connsiteX7" fmla="*/ 1911880 w 3275013"/>
                  <a:gd name="connsiteY7" fmla="*/ 127000 h 1063625"/>
                  <a:gd name="connsiteX8" fmla="*/ 3275013 w 3275013"/>
                  <a:gd name="connsiteY8" fmla="*/ 88900 h 1063625"/>
                  <a:gd name="connsiteX9" fmla="*/ 3190346 w 3275013"/>
                  <a:gd name="connsiteY9" fmla="*/ 127000 h 1063625"/>
                  <a:gd name="connsiteX10" fmla="*/ 2851680 w 3275013"/>
                  <a:gd name="connsiteY10" fmla="*/ 135466 h 1063625"/>
                  <a:gd name="connsiteX11" fmla="*/ 2860146 w 3275013"/>
                  <a:gd name="connsiteY11" fmla="*/ 334433 h 1063625"/>
                  <a:gd name="connsiteX12" fmla="*/ 2805113 w 3275013"/>
                  <a:gd name="connsiteY12" fmla="*/ 364066 h 1063625"/>
                  <a:gd name="connsiteX13" fmla="*/ 2792413 w 3275013"/>
                  <a:gd name="connsiteY13" fmla="*/ 148166 h 1063625"/>
                  <a:gd name="connsiteX14" fmla="*/ 2373313 w 3275013"/>
                  <a:gd name="connsiteY14" fmla="*/ 186266 h 1063625"/>
                  <a:gd name="connsiteX15" fmla="*/ 2419880 w 3275013"/>
                  <a:gd name="connsiteY15" fmla="*/ 584200 h 1063625"/>
                  <a:gd name="connsiteX16" fmla="*/ 2369080 w 3275013"/>
                  <a:gd name="connsiteY16" fmla="*/ 618066 h 1063625"/>
                  <a:gd name="connsiteX17" fmla="*/ 2309813 w 3275013"/>
                  <a:gd name="connsiteY17" fmla="*/ 173566 h 1063625"/>
                  <a:gd name="connsiteX18" fmla="*/ 1839913 w 3275013"/>
                  <a:gd name="connsiteY18" fmla="*/ 173566 h 1063625"/>
                  <a:gd name="connsiteX19" fmla="*/ 1577446 w 3275013"/>
                  <a:gd name="connsiteY19" fmla="*/ 215900 h 1063625"/>
                  <a:gd name="connsiteX20" fmla="*/ 1882246 w 3275013"/>
                  <a:gd name="connsiteY20" fmla="*/ 546100 h 1063625"/>
                  <a:gd name="connsiteX21" fmla="*/ 1367896 w 3275013"/>
                  <a:gd name="connsiteY21" fmla="*/ 1063625 h 1063625"/>
                  <a:gd name="connsiteX22" fmla="*/ 1262593 w 3275013"/>
                  <a:gd name="connsiteY22" fmla="*/ 1061508 h 1063625"/>
                  <a:gd name="connsiteX23" fmla="*/ 1784880 w 3275013"/>
                  <a:gd name="connsiteY23" fmla="*/ 550333 h 1063625"/>
                  <a:gd name="connsiteX24" fmla="*/ 1509713 w 3275013"/>
                  <a:gd name="connsiteY24" fmla="*/ 249766 h 1063625"/>
                  <a:gd name="connsiteX25" fmla="*/ 1281113 w 3275013"/>
                  <a:gd name="connsiteY25" fmla="*/ 292100 h 1063625"/>
                  <a:gd name="connsiteX26" fmla="*/ 709613 w 3275013"/>
                  <a:gd name="connsiteY26" fmla="*/ 579966 h 1063625"/>
                  <a:gd name="connsiteX27" fmla="*/ 1060980 w 3275013"/>
                  <a:gd name="connsiteY27" fmla="*/ 1060450 h 1063625"/>
                  <a:gd name="connsiteX28" fmla="*/ 993246 w 3275013"/>
                  <a:gd name="connsiteY28" fmla="*/ 1058333 h 1063625"/>
                  <a:gd name="connsiteX29" fmla="*/ 671513 w 3275013"/>
                  <a:gd name="connsiteY29" fmla="*/ 605366 h 1063625"/>
                  <a:gd name="connsiteX30" fmla="*/ 101071 w 3275013"/>
                  <a:gd name="connsiteY30" fmla="*/ 871538 h 1063625"/>
                  <a:gd name="connsiteX31" fmla="*/ 75671 w 3275013"/>
                  <a:gd name="connsiteY31" fmla="*/ 1058333 h 1063625"/>
                  <a:gd name="connsiteX32" fmla="*/ 0 w 3275013"/>
                  <a:gd name="connsiteY32" fmla="*/ 1061508 h 1063625"/>
                  <a:gd name="connsiteX0" fmla="*/ 0 w 3275013"/>
                  <a:gd name="connsiteY0" fmla="*/ 1061508 h 1063625"/>
                  <a:gd name="connsiteX1" fmla="*/ 35983 w 3275013"/>
                  <a:gd name="connsiteY1" fmla="*/ 855133 h 1063625"/>
                  <a:gd name="connsiteX2" fmla="*/ 1797580 w 3275013"/>
                  <a:gd name="connsiteY2" fmla="*/ 4233 h 1063625"/>
                  <a:gd name="connsiteX3" fmla="*/ 1894946 w 3275013"/>
                  <a:gd name="connsiteY3" fmla="*/ 4233 h 1063625"/>
                  <a:gd name="connsiteX4" fmla="*/ 1594380 w 3275013"/>
                  <a:gd name="connsiteY4" fmla="*/ 143933 h 1063625"/>
                  <a:gd name="connsiteX5" fmla="*/ 2402946 w 3275013"/>
                  <a:gd name="connsiteY5" fmla="*/ 0 h 1063625"/>
                  <a:gd name="connsiteX6" fmla="*/ 2521480 w 3275013"/>
                  <a:gd name="connsiteY6" fmla="*/ 0 h 1063625"/>
                  <a:gd name="connsiteX7" fmla="*/ 1911880 w 3275013"/>
                  <a:gd name="connsiteY7" fmla="*/ 127000 h 1063625"/>
                  <a:gd name="connsiteX8" fmla="*/ 3275013 w 3275013"/>
                  <a:gd name="connsiteY8" fmla="*/ 88900 h 1063625"/>
                  <a:gd name="connsiteX9" fmla="*/ 3190346 w 3275013"/>
                  <a:gd name="connsiteY9" fmla="*/ 127000 h 1063625"/>
                  <a:gd name="connsiteX10" fmla="*/ 2851680 w 3275013"/>
                  <a:gd name="connsiteY10" fmla="*/ 135466 h 1063625"/>
                  <a:gd name="connsiteX11" fmla="*/ 2860146 w 3275013"/>
                  <a:gd name="connsiteY11" fmla="*/ 334433 h 1063625"/>
                  <a:gd name="connsiteX12" fmla="*/ 2805113 w 3275013"/>
                  <a:gd name="connsiteY12" fmla="*/ 364066 h 1063625"/>
                  <a:gd name="connsiteX13" fmla="*/ 2792413 w 3275013"/>
                  <a:gd name="connsiteY13" fmla="*/ 148166 h 1063625"/>
                  <a:gd name="connsiteX14" fmla="*/ 2373313 w 3275013"/>
                  <a:gd name="connsiteY14" fmla="*/ 186266 h 1063625"/>
                  <a:gd name="connsiteX15" fmla="*/ 2419880 w 3275013"/>
                  <a:gd name="connsiteY15" fmla="*/ 584200 h 1063625"/>
                  <a:gd name="connsiteX16" fmla="*/ 2369080 w 3275013"/>
                  <a:gd name="connsiteY16" fmla="*/ 618066 h 1063625"/>
                  <a:gd name="connsiteX17" fmla="*/ 2309813 w 3275013"/>
                  <a:gd name="connsiteY17" fmla="*/ 173566 h 1063625"/>
                  <a:gd name="connsiteX18" fmla="*/ 1839913 w 3275013"/>
                  <a:gd name="connsiteY18" fmla="*/ 173566 h 1063625"/>
                  <a:gd name="connsiteX19" fmla="*/ 1577446 w 3275013"/>
                  <a:gd name="connsiteY19" fmla="*/ 215900 h 1063625"/>
                  <a:gd name="connsiteX20" fmla="*/ 1882246 w 3275013"/>
                  <a:gd name="connsiteY20" fmla="*/ 546100 h 1063625"/>
                  <a:gd name="connsiteX21" fmla="*/ 1367896 w 3275013"/>
                  <a:gd name="connsiteY21" fmla="*/ 1063625 h 1063625"/>
                  <a:gd name="connsiteX22" fmla="*/ 1262593 w 3275013"/>
                  <a:gd name="connsiteY22" fmla="*/ 1061508 h 1063625"/>
                  <a:gd name="connsiteX23" fmla="*/ 1784880 w 3275013"/>
                  <a:gd name="connsiteY23" fmla="*/ 550333 h 1063625"/>
                  <a:gd name="connsiteX24" fmla="*/ 1511300 w 3275013"/>
                  <a:gd name="connsiteY24" fmla="*/ 235478 h 1063625"/>
                  <a:gd name="connsiteX25" fmla="*/ 1281113 w 3275013"/>
                  <a:gd name="connsiteY25" fmla="*/ 292100 h 1063625"/>
                  <a:gd name="connsiteX26" fmla="*/ 709613 w 3275013"/>
                  <a:gd name="connsiteY26" fmla="*/ 579966 h 1063625"/>
                  <a:gd name="connsiteX27" fmla="*/ 1060980 w 3275013"/>
                  <a:gd name="connsiteY27" fmla="*/ 1060450 h 1063625"/>
                  <a:gd name="connsiteX28" fmla="*/ 993246 w 3275013"/>
                  <a:gd name="connsiteY28" fmla="*/ 1058333 h 1063625"/>
                  <a:gd name="connsiteX29" fmla="*/ 671513 w 3275013"/>
                  <a:gd name="connsiteY29" fmla="*/ 605366 h 1063625"/>
                  <a:gd name="connsiteX30" fmla="*/ 101071 w 3275013"/>
                  <a:gd name="connsiteY30" fmla="*/ 871538 h 1063625"/>
                  <a:gd name="connsiteX31" fmla="*/ 75671 w 3275013"/>
                  <a:gd name="connsiteY31" fmla="*/ 1058333 h 1063625"/>
                  <a:gd name="connsiteX32" fmla="*/ 0 w 3275013"/>
                  <a:gd name="connsiteY32" fmla="*/ 1061508 h 1063625"/>
                  <a:gd name="connsiteX0" fmla="*/ 0 w 3275013"/>
                  <a:gd name="connsiteY0" fmla="*/ 1061508 h 1063625"/>
                  <a:gd name="connsiteX1" fmla="*/ 35983 w 3275013"/>
                  <a:gd name="connsiteY1" fmla="*/ 855133 h 1063625"/>
                  <a:gd name="connsiteX2" fmla="*/ 1797580 w 3275013"/>
                  <a:gd name="connsiteY2" fmla="*/ 4233 h 1063625"/>
                  <a:gd name="connsiteX3" fmla="*/ 1894946 w 3275013"/>
                  <a:gd name="connsiteY3" fmla="*/ 4233 h 1063625"/>
                  <a:gd name="connsiteX4" fmla="*/ 1594380 w 3275013"/>
                  <a:gd name="connsiteY4" fmla="*/ 143933 h 1063625"/>
                  <a:gd name="connsiteX5" fmla="*/ 2402946 w 3275013"/>
                  <a:gd name="connsiteY5" fmla="*/ 0 h 1063625"/>
                  <a:gd name="connsiteX6" fmla="*/ 2521480 w 3275013"/>
                  <a:gd name="connsiteY6" fmla="*/ 0 h 1063625"/>
                  <a:gd name="connsiteX7" fmla="*/ 1911880 w 3275013"/>
                  <a:gd name="connsiteY7" fmla="*/ 127000 h 1063625"/>
                  <a:gd name="connsiteX8" fmla="*/ 3275013 w 3275013"/>
                  <a:gd name="connsiteY8" fmla="*/ 88900 h 1063625"/>
                  <a:gd name="connsiteX9" fmla="*/ 3190346 w 3275013"/>
                  <a:gd name="connsiteY9" fmla="*/ 127000 h 1063625"/>
                  <a:gd name="connsiteX10" fmla="*/ 2851680 w 3275013"/>
                  <a:gd name="connsiteY10" fmla="*/ 135466 h 1063625"/>
                  <a:gd name="connsiteX11" fmla="*/ 2860146 w 3275013"/>
                  <a:gd name="connsiteY11" fmla="*/ 334433 h 1063625"/>
                  <a:gd name="connsiteX12" fmla="*/ 2805113 w 3275013"/>
                  <a:gd name="connsiteY12" fmla="*/ 364066 h 1063625"/>
                  <a:gd name="connsiteX13" fmla="*/ 2792413 w 3275013"/>
                  <a:gd name="connsiteY13" fmla="*/ 148166 h 1063625"/>
                  <a:gd name="connsiteX14" fmla="*/ 2373313 w 3275013"/>
                  <a:gd name="connsiteY14" fmla="*/ 186266 h 1063625"/>
                  <a:gd name="connsiteX15" fmla="*/ 2419880 w 3275013"/>
                  <a:gd name="connsiteY15" fmla="*/ 584200 h 1063625"/>
                  <a:gd name="connsiteX16" fmla="*/ 2369080 w 3275013"/>
                  <a:gd name="connsiteY16" fmla="*/ 618066 h 1063625"/>
                  <a:gd name="connsiteX17" fmla="*/ 2309813 w 3275013"/>
                  <a:gd name="connsiteY17" fmla="*/ 173566 h 1063625"/>
                  <a:gd name="connsiteX18" fmla="*/ 1839913 w 3275013"/>
                  <a:gd name="connsiteY18" fmla="*/ 173566 h 1063625"/>
                  <a:gd name="connsiteX19" fmla="*/ 1577446 w 3275013"/>
                  <a:gd name="connsiteY19" fmla="*/ 215900 h 1063625"/>
                  <a:gd name="connsiteX20" fmla="*/ 1882246 w 3275013"/>
                  <a:gd name="connsiteY20" fmla="*/ 546100 h 1063625"/>
                  <a:gd name="connsiteX21" fmla="*/ 1367896 w 3275013"/>
                  <a:gd name="connsiteY21" fmla="*/ 1063625 h 1063625"/>
                  <a:gd name="connsiteX22" fmla="*/ 1262593 w 3275013"/>
                  <a:gd name="connsiteY22" fmla="*/ 1061508 h 1063625"/>
                  <a:gd name="connsiteX23" fmla="*/ 1784880 w 3275013"/>
                  <a:gd name="connsiteY23" fmla="*/ 550333 h 1063625"/>
                  <a:gd name="connsiteX24" fmla="*/ 1511300 w 3275013"/>
                  <a:gd name="connsiteY24" fmla="*/ 235478 h 1063625"/>
                  <a:gd name="connsiteX25" fmla="*/ 1441451 w 3275013"/>
                  <a:gd name="connsiteY25" fmla="*/ 234950 h 1063625"/>
                  <a:gd name="connsiteX26" fmla="*/ 709613 w 3275013"/>
                  <a:gd name="connsiteY26" fmla="*/ 579966 h 1063625"/>
                  <a:gd name="connsiteX27" fmla="*/ 1060980 w 3275013"/>
                  <a:gd name="connsiteY27" fmla="*/ 1060450 h 1063625"/>
                  <a:gd name="connsiteX28" fmla="*/ 993246 w 3275013"/>
                  <a:gd name="connsiteY28" fmla="*/ 1058333 h 1063625"/>
                  <a:gd name="connsiteX29" fmla="*/ 671513 w 3275013"/>
                  <a:gd name="connsiteY29" fmla="*/ 605366 h 1063625"/>
                  <a:gd name="connsiteX30" fmla="*/ 101071 w 3275013"/>
                  <a:gd name="connsiteY30" fmla="*/ 871538 h 1063625"/>
                  <a:gd name="connsiteX31" fmla="*/ 75671 w 3275013"/>
                  <a:gd name="connsiteY31" fmla="*/ 1058333 h 1063625"/>
                  <a:gd name="connsiteX32" fmla="*/ 0 w 3275013"/>
                  <a:gd name="connsiteY32" fmla="*/ 1061508 h 1063625"/>
                  <a:gd name="connsiteX0" fmla="*/ 0 w 3275013"/>
                  <a:gd name="connsiteY0" fmla="*/ 1061508 h 1063625"/>
                  <a:gd name="connsiteX1" fmla="*/ 35983 w 3275013"/>
                  <a:gd name="connsiteY1" fmla="*/ 855133 h 1063625"/>
                  <a:gd name="connsiteX2" fmla="*/ 1797580 w 3275013"/>
                  <a:gd name="connsiteY2" fmla="*/ 4233 h 1063625"/>
                  <a:gd name="connsiteX3" fmla="*/ 1890184 w 3275013"/>
                  <a:gd name="connsiteY3" fmla="*/ 4233 h 1063625"/>
                  <a:gd name="connsiteX4" fmla="*/ 1594380 w 3275013"/>
                  <a:gd name="connsiteY4" fmla="*/ 143933 h 1063625"/>
                  <a:gd name="connsiteX5" fmla="*/ 2402946 w 3275013"/>
                  <a:gd name="connsiteY5" fmla="*/ 0 h 1063625"/>
                  <a:gd name="connsiteX6" fmla="*/ 2521480 w 3275013"/>
                  <a:gd name="connsiteY6" fmla="*/ 0 h 1063625"/>
                  <a:gd name="connsiteX7" fmla="*/ 1911880 w 3275013"/>
                  <a:gd name="connsiteY7" fmla="*/ 127000 h 1063625"/>
                  <a:gd name="connsiteX8" fmla="*/ 3275013 w 3275013"/>
                  <a:gd name="connsiteY8" fmla="*/ 88900 h 1063625"/>
                  <a:gd name="connsiteX9" fmla="*/ 3190346 w 3275013"/>
                  <a:gd name="connsiteY9" fmla="*/ 127000 h 1063625"/>
                  <a:gd name="connsiteX10" fmla="*/ 2851680 w 3275013"/>
                  <a:gd name="connsiteY10" fmla="*/ 135466 h 1063625"/>
                  <a:gd name="connsiteX11" fmla="*/ 2860146 w 3275013"/>
                  <a:gd name="connsiteY11" fmla="*/ 334433 h 1063625"/>
                  <a:gd name="connsiteX12" fmla="*/ 2805113 w 3275013"/>
                  <a:gd name="connsiteY12" fmla="*/ 364066 h 1063625"/>
                  <a:gd name="connsiteX13" fmla="*/ 2792413 w 3275013"/>
                  <a:gd name="connsiteY13" fmla="*/ 148166 h 1063625"/>
                  <a:gd name="connsiteX14" fmla="*/ 2373313 w 3275013"/>
                  <a:gd name="connsiteY14" fmla="*/ 186266 h 1063625"/>
                  <a:gd name="connsiteX15" fmla="*/ 2419880 w 3275013"/>
                  <a:gd name="connsiteY15" fmla="*/ 584200 h 1063625"/>
                  <a:gd name="connsiteX16" fmla="*/ 2369080 w 3275013"/>
                  <a:gd name="connsiteY16" fmla="*/ 618066 h 1063625"/>
                  <a:gd name="connsiteX17" fmla="*/ 2309813 w 3275013"/>
                  <a:gd name="connsiteY17" fmla="*/ 173566 h 1063625"/>
                  <a:gd name="connsiteX18" fmla="*/ 1839913 w 3275013"/>
                  <a:gd name="connsiteY18" fmla="*/ 173566 h 1063625"/>
                  <a:gd name="connsiteX19" fmla="*/ 1577446 w 3275013"/>
                  <a:gd name="connsiteY19" fmla="*/ 215900 h 1063625"/>
                  <a:gd name="connsiteX20" fmla="*/ 1882246 w 3275013"/>
                  <a:gd name="connsiteY20" fmla="*/ 546100 h 1063625"/>
                  <a:gd name="connsiteX21" fmla="*/ 1367896 w 3275013"/>
                  <a:gd name="connsiteY21" fmla="*/ 1063625 h 1063625"/>
                  <a:gd name="connsiteX22" fmla="*/ 1262593 w 3275013"/>
                  <a:gd name="connsiteY22" fmla="*/ 1061508 h 1063625"/>
                  <a:gd name="connsiteX23" fmla="*/ 1784880 w 3275013"/>
                  <a:gd name="connsiteY23" fmla="*/ 550333 h 1063625"/>
                  <a:gd name="connsiteX24" fmla="*/ 1511300 w 3275013"/>
                  <a:gd name="connsiteY24" fmla="*/ 235478 h 1063625"/>
                  <a:gd name="connsiteX25" fmla="*/ 1441451 w 3275013"/>
                  <a:gd name="connsiteY25" fmla="*/ 234950 h 1063625"/>
                  <a:gd name="connsiteX26" fmla="*/ 709613 w 3275013"/>
                  <a:gd name="connsiteY26" fmla="*/ 579966 h 1063625"/>
                  <a:gd name="connsiteX27" fmla="*/ 1060980 w 3275013"/>
                  <a:gd name="connsiteY27" fmla="*/ 1060450 h 1063625"/>
                  <a:gd name="connsiteX28" fmla="*/ 993246 w 3275013"/>
                  <a:gd name="connsiteY28" fmla="*/ 1058333 h 1063625"/>
                  <a:gd name="connsiteX29" fmla="*/ 671513 w 3275013"/>
                  <a:gd name="connsiteY29" fmla="*/ 605366 h 1063625"/>
                  <a:gd name="connsiteX30" fmla="*/ 101071 w 3275013"/>
                  <a:gd name="connsiteY30" fmla="*/ 871538 h 1063625"/>
                  <a:gd name="connsiteX31" fmla="*/ 75671 w 3275013"/>
                  <a:gd name="connsiteY31" fmla="*/ 1058333 h 1063625"/>
                  <a:gd name="connsiteX32" fmla="*/ 0 w 3275013"/>
                  <a:gd name="connsiteY32" fmla="*/ 1061508 h 1063625"/>
                  <a:gd name="connsiteX0" fmla="*/ 0 w 3275013"/>
                  <a:gd name="connsiteY0" fmla="*/ 1061508 h 1063625"/>
                  <a:gd name="connsiteX1" fmla="*/ 35983 w 3275013"/>
                  <a:gd name="connsiteY1" fmla="*/ 855133 h 1063625"/>
                  <a:gd name="connsiteX2" fmla="*/ 1784880 w 3275013"/>
                  <a:gd name="connsiteY2" fmla="*/ 16933 h 1063625"/>
                  <a:gd name="connsiteX3" fmla="*/ 1890184 w 3275013"/>
                  <a:gd name="connsiteY3" fmla="*/ 4233 h 1063625"/>
                  <a:gd name="connsiteX4" fmla="*/ 1594380 w 3275013"/>
                  <a:gd name="connsiteY4" fmla="*/ 143933 h 1063625"/>
                  <a:gd name="connsiteX5" fmla="*/ 2402946 w 3275013"/>
                  <a:gd name="connsiteY5" fmla="*/ 0 h 1063625"/>
                  <a:gd name="connsiteX6" fmla="*/ 2521480 w 3275013"/>
                  <a:gd name="connsiteY6" fmla="*/ 0 h 1063625"/>
                  <a:gd name="connsiteX7" fmla="*/ 1911880 w 3275013"/>
                  <a:gd name="connsiteY7" fmla="*/ 127000 h 1063625"/>
                  <a:gd name="connsiteX8" fmla="*/ 3275013 w 3275013"/>
                  <a:gd name="connsiteY8" fmla="*/ 88900 h 1063625"/>
                  <a:gd name="connsiteX9" fmla="*/ 3190346 w 3275013"/>
                  <a:gd name="connsiteY9" fmla="*/ 127000 h 1063625"/>
                  <a:gd name="connsiteX10" fmla="*/ 2851680 w 3275013"/>
                  <a:gd name="connsiteY10" fmla="*/ 135466 h 1063625"/>
                  <a:gd name="connsiteX11" fmla="*/ 2860146 w 3275013"/>
                  <a:gd name="connsiteY11" fmla="*/ 334433 h 1063625"/>
                  <a:gd name="connsiteX12" fmla="*/ 2805113 w 3275013"/>
                  <a:gd name="connsiteY12" fmla="*/ 364066 h 1063625"/>
                  <a:gd name="connsiteX13" fmla="*/ 2792413 w 3275013"/>
                  <a:gd name="connsiteY13" fmla="*/ 148166 h 1063625"/>
                  <a:gd name="connsiteX14" fmla="*/ 2373313 w 3275013"/>
                  <a:gd name="connsiteY14" fmla="*/ 186266 h 1063625"/>
                  <a:gd name="connsiteX15" fmla="*/ 2419880 w 3275013"/>
                  <a:gd name="connsiteY15" fmla="*/ 584200 h 1063625"/>
                  <a:gd name="connsiteX16" fmla="*/ 2369080 w 3275013"/>
                  <a:gd name="connsiteY16" fmla="*/ 618066 h 1063625"/>
                  <a:gd name="connsiteX17" fmla="*/ 2309813 w 3275013"/>
                  <a:gd name="connsiteY17" fmla="*/ 173566 h 1063625"/>
                  <a:gd name="connsiteX18" fmla="*/ 1839913 w 3275013"/>
                  <a:gd name="connsiteY18" fmla="*/ 173566 h 1063625"/>
                  <a:gd name="connsiteX19" fmla="*/ 1577446 w 3275013"/>
                  <a:gd name="connsiteY19" fmla="*/ 215900 h 1063625"/>
                  <a:gd name="connsiteX20" fmla="*/ 1882246 w 3275013"/>
                  <a:gd name="connsiteY20" fmla="*/ 546100 h 1063625"/>
                  <a:gd name="connsiteX21" fmla="*/ 1367896 w 3275013"/>
                  <a:gd name="connsiteY21" fmla="*/ 1063625 h 1063625"/>
                  <a:gd name="connsiteX22" fmla="*/ 1262593 w 3275013"/>
                  <a:gd name="connsiteY22" fmla="*/ 1061508 h 1063625"/>
                  <a:gd name="connsiteX23" fmla="*/ 1784880 w 3275013"/>
                  <a:gd name="connsiteY23" fmla="*/ 550333 h 1063625"/>
                  <a:gd name="connsiteX24" fmla="*/ 1511300 w 3275013"/>
                  <a:gd name="connsiteY24" fmla="*/ 235478 h 1063625"/>
                  <a:gd name="connsiteX25" fmla="*/ 1441451 w 3275013"/>
                  <a:gd name="connsiteY25" fmla="*/ 234950 h 1063625"/>
                  <a:gd name="connsiteX26" fmla="*/ 709613 w 3275013"/>
                  <a:gd name="connsiteY26" fmla="*/ 579966 h 1063625"/>
                  <a:gd name="connsiteX27" fmla="*/ 1060980 w 3275013"/>
                  <a:gd name="connsiteY27" fmla="*/ 1060450 h 1063625"/>
                  <a:gd name="connsiteX28" fmla="*/ 993246 w 3275013"/>
                  <a:gd name="connsiteY28" fmla="*/ 1058333 h 1063625"/>
                  <a:gd name="connsiteX29" fmla="*/ 671513 w 3275013"/>
                  <a:gd name="connsiteY29" fmla="*/ 605366 h 1063625"/>
                  <a:gd name="connsiteX30" fmla="*/ 101071 w 3275013"/>
                  <a:gd name="connsiteY30" fmla="*/ 871538 h 1063625"/>
                  <a:gd name="connsiteX31" fmla="*/ 75671 w 3275013"/>
                  <a:gd name="connsiteY31" fmla="*/ 1058333 h 1063625"/>
                  <a:gd name="connsiteX32" fmla="*/ 0 w 3275013"/>
                  <a:gd name="connsiteY32" fmla="*/ 1061508 h 1063625"/>
                  <a:gd name="connsiteX0" fmla="*/ 0 w 3275013"/>
                  <a:gd name="connsiteY0" fmla="*/ 1061508 h 1063625"/>
                  <a:gd name="connsiteX1" fmla="*/ 35983 w 3275013"/>
                  <a:gd name="connsiteY1" fmla="*/ 855133 h 1063625"/>
                  <a:gd name="connsiteX2" fmla="*/ 1784880 w 3275013"/>
                  <a:gd name="connsiteY2" fmla="*/ 16933 h 1063625"/>
                  <a:gd name="connsiteX3" fmla="*/ 1890184 w 3275013"/>
                  <a:gd name="connsiteY3" fmla="*/ 4233 h 1063625"/>
                  <a:gd name="connsiteX4" fmla="*/ 1594380 w 3275013"/>
                  <a:gd name="connsiteY4" fmla="*/ 143933 h 1063625"/>
                  <a:gd name="connsiteX5" fmla="*/ 2345796 w 3275013"/>
                  <a:gd name="connsiteY5" fmla="*/ 4762 h 1063625"/>
                  <a:gd name="connsiteX6" fmla="*/ 2521480 w 3275013"/>
                  <a:gd name="connsiteY6" fmla="*/ 0 h 1063625"/>
                  <a:gd name="connsiteX7" fmla="*/ 1911880 w 3275013"/>
                  <a:gd name="connsiteY7" fmla="*/ 127000 h 1063625"/>
                  <a:gd name="connsiteX8" fmla="*/ 3275013 w 3275013"/>
                  <a:gd name="connsiteY8" fmla="*/ 88900 h 1063625"/>
                  <a:gd name="connsiteX9" fmla="*/ 3190346 w 3275013"/>
                  <a:gd name="connsiteY9" fmla="*/ 127000 h 1063625"/>
                  <a:gd name="connsiteX10" fmla="*/ 2851680 w 3275013"/>
                  <a:gd name="connsiteY10" fmla="*/ 135466 h 1063625"/>
                  <a:gd name="connsiteX11" fmla="*/ 2860146 w 3275013"/>
                  <a:gd name="connsiteY11" fmla="*/ 334433 h 1063625"/>
                  <a:gd name="connsiteX12" fmla="*/ 2805113 w 3275013"/>
                  <a:gd name="connsiteY12" fmla="*/ 364066 h 1063625"/>
                  <a:gd name="connsiteX13" fmla="*/ 2792413 w 3275013"/>
                  <a:gd name="connsiteY13" fmla="*/ 148166 h 1063625"/>
                  <a:gd name="connsiteX14" fmla="*/ 2373313 w 3275013"/>
                  <a:gd name="connsiteY14" fmla="*/ 186266 h 1063625"/>
                  <a:gd name="connsiteX15" fmla="*/ 2419880 w 3275013"/>
                  <a:gd name="connsiteY15" fmla="*/ 584200 h 1063625"/>
                  <a:gd name="connsiteX16" fmla="*/ 2369080 w 3275013"/>
                  <a:gd name="connsiteY16" fmla="*/ 618066 h 1063625"/>
                  <a:gd name="connsiteX17" fmla="*/ 2309813 w 3275013"/>
                  <a:gd name="connsiteY17" fmla="*/ 173566 h 1063625"/>
                  <a:gd name="connsiteX18" fmla="*/ 1839913 w 3275013"/>
                  <a:gd name="connsiteY18" fmla="*/ 173566 h 1063625"/>
                  <a:gd name="connsiteX19" fmla="*/ 1577446 w 3275013"/>
                  <a:gd name="connsiteY19" fmla="*/ 215900 h 1063625"/>
                  <a:gd name="connsiteX20" fmla="*/ 1882246 w 3275013"/>
                  <a:gd name="connsiteY20" fmla="*/ 546100 h 1063625"/>
                  <a:gd name="connsiteX21" fmla="*/ 1367896 w 3275013"/>
                  <a:gd name="connsiteY21" fmla="*/ 1063625 h 1063625"/>
                  <a:gd name="connsiteX22" fmla="*/ 1262593 w 3275013"/>
                  <a:gd name="connsiteY22" fmla="*/ 1061508 h 1063625"/>
                  <a:gd name="connsiteX23" fmla="*/ 1784880 w 3275013"/>
                  <a:gd name="connsiteY23" fmla="*/ 550333 h 1063625"/>
                  <a:gd name="connsiteX24" fmla="*/ 1511300 w 3275013"/>
                  <a:gd name="connsiteY24" fmla="*/ 235478 h 1063625"/>
                  <a:gd name="connsiteX25" fmla="*/ 1441451 w 3275013"/>
                  <a:gd name="connsiteY25" fmla="*/ 234950 h 1063625"/>
                  <a:gd name="connsiteX26" fmla="*/ 709613 w 3275013"/>
                  <a:gd name="connsiteY26" fmla="*/ 579966 h 1063625"/>
                  <a:gd name="connsiteX27" fmla="*/ 1060980 w 3275013"/>
                  <a:gd name="connsiteY27" fmla="*/ 1060450 h 1063625"/>
                  <a:gd name="connsiteX28" fmla="*/ 993246 w 3275013"/>
                  <a:gd name="connsiteY28" fmla="*/ 1058333 h 1063625"/>
                  <a:gd name="connsiteX29" fmla="*/ 671513 w 3275013"/>
                  <a:gd name="connsiteY29" fmla="*/ 605366 h 1063625"/>
                  <a:gd name="connsiteX30" fmla="*/ 101071 w 3275013"/>
                  <a:gd name="connsiteY30" fmla="*/ 871538 h 1063625"/>
                  <a:gd name="connsiteX31" fmla="*/ 75671 w 3275013"/>
                  <a:gd name="connsiteY31" fmla="*/ 1058333 h 1063625"/>
                  <a:gd name="connsiteX32" fmla="*/ 0 w 3275013"/>
                  <a:gd name="connsiteY32" fmla="*/ 1061508 h 1063625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190346 w 3275013"/>
                  <a:gd name="connsiteY9" fmla="*/ 125413 h 1062038"/>
                  <a:gd name="connsiteX10" fmla="*/ 2851680 w 3275013"/>
                  <a:gd name="connsiteY10" fmla="*/ 133879 h 1062038"/>
                  <a:gd name="connsiteX11" fmla="*/ 2860146 w 3275013"/>
                  <a:gd name="connsiteY11" fmla="*/ 332846 h 1062038"/>
                  <a:gd name="connsiteX12" fmla="*/ 2805113 w 3275013"/>
                  <a:gd name="connsiteY12" fmla="*/ 362479 h 1062038"/>
                  <a:gd name="connsiteX13" fmla="*/ 2792413 w 3275013"/>
                  <a:gd name="connsiteY13" fmla="*/ 146579 h 1062038"/>
                  <a:gd name="connsiteX14" fmla="*/ 2373313 w 3275013"/>
                  <a:gd name="connsiteY14" fmla="*/ 1846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09813 w 3275013"/>
                  <a:gd name="connsiteY17" fmla="*/ 171979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190346 w 3275013"/>
                  <a:gd name="connsiteY9" fmla="*/ 125413 h 1062038"/>
                  <a:gd name="connsiteX10" fmla="*/ 2851680 w 3275013"/>
                  <a:gd name="connsiteY10" fmla="*/ 133879 h 1062038"/>
                  <a:gd name="connsiteX11" fmla="*/ 2860146 w 3275013"/>
                  <a:gd name="connsiteY11" fmla="*/ 332846 h 1062038"/>
                  <a:gd name="connsiteX12" fmla="*/ 2805113 w 3275013"/>
                  <a:gd name="connsiteY12" fmla="*/ 362479 h 1062038"/>
                  <a:gd name="connsiteX13" fmla="*/ 2792413 w 3275013"/>
                  <a:gd name="connsiteY13" fmla="*/ 146579 h 1062038"/>
                  <a:gd name="connsiteX14" fmla="*/ 2373313 w 3275013"/>
                  <a:gd name="connsiteY14" fmla="*/ 1846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17750 w 3275013"/>
                  <a:gd name="connsiteY17" fmla="*/ 160866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190346 w 3275013"/>
                  <a:gd name="connsiteY9" fmla="*/ 125413 h 1062038"/>
                  <a:gd name="connsiteX10" fmla="*/ 2851680 w 3275013"/>
                  <a:gd name="connsiteY10" fmla="*/ 133879 h 1062038"/>
                  <a:gd name="connsiteX11" fmla="*/ 2860146 w 3275013"/>
                  <a:gd name="connsiteY11" fmla="*/ 332846 h 1062038"/>
                  <a:gd name="connsiteX12" fmla="*/ 2805113 w 3275013"/>
                  <a:gd name="connsiteY12" fmla="*/ 362479 h 1062038"/>
                  <a:gd name="connsiteX13" fmla="*/ 2792413 w 3275013"/>
                  <a:gd name="connsiteY13" fmla="*/ 146579 h 1062038"/>
                  <a:gd name="connsiteX14" fmla="*/ 2359025 w 3275013"/>
                  <a:gd name="connsiteY14" fmla="*/ 1592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17750 w 3275013"/>
                  <a:gd name="connsiteY17" fmla="*/ 160866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190346 w 3275013"/>
                  <a:gd name="connsiteY9" fmla="*/ 125413 h 1062038"/>
                  <a:gd name="connsiteX10" fmla="*/ 2851680 w 3275013"/>
                  <a:gd name="connsiteY10" fmla="*/ 133879 h 1062038"/>
                  <a:gd name="connsiteX11" fmla="*/ 2860146 w 3275013"/>
                  <a:gd name="connsiteY11" fmla="*/ 332846 h 1062038"/>
                  <a:gd name="connsiteX12" fmla="*/ 2805113 w 3275013"/>
                  <a:gd name="connsiteY12" fmla="*/ 362479 h 1062038"/>
                  <a:gd name="connsiteX13" fmla="*/ 2792413 w 3275013"/>
                  <a:gd name="connsiteY13" fmla="*/ 146579 h 1062038"/>
                  <a:gd name="connsiteX14" fmla="*/ 2374900 w 3275013"/>
                  <a:gd name="connsiteY14" fmla="*/ 1592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17750 w 3275013"/>
                  <a:gd name="connsiteY17" fmla="*/ 160866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190346 w 3275013"/>
                  <a:gd name="connsiteY9" fmla="*/ 125413 h 1062038"/>
                  <a:gd name="connsiteX10" fmla="*/ 2851680 w 3275013"/>
                  <a:gd name="connsiteY10" fmla="*/ 133879 h 1062038"/>
                  <a:gd name="connsiteX11" fmla="*/ 2860146 w 3275013"/>
                  <a:gd name="connsiteY11" fmla="*/ 332846 h 1062038"/>
                  <a:gd name="connsiteX12" fmla="*/ 2814638 w 3275013"/>
                  <a:gd name="connsiteY12" fmla="*/ 373592 h 1062038"/>
                  <a:gd name="connsiteX13" fmla="*/ 2792413 w 3275013"/>
                  <a:gd name="connsiteY13" fmla="*/ 146579 h 1062038"/>
                  <a:gd name="connsiteX14" fmla="*/ 2374900 w 3275013"/>
                  <a:gd name="connsiteY14" fmla="*/ 1592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17750 w 3275013"/>
                  <a:gd name="connsiteY17" fmla="*/ 160866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190346 w 3275013"/>
                  <a:gd name="connsiteY9" fmla="*/ 125413 h 1062038"/>
                  <a:gd name="connsiteX10" fmla="*/ 2851680 w 3275013"/>
                  <a:gd name="connsiteY10" fmla="*/ 133879 h 1062038"/>
                  <a:gd name="connsiteX11" fmla="*/ 2866496 w 3275013"/>
                  <a:gd name="connsiteY11" fmla="*/ 351896 h 1062038"/>
                  <a:gd name="connsiteX12" fmla="*/ 2814638 w 3275013"/>
                  <a:gd name="connsiteY12" fmla="*/ 373592 h 1062038"/>
                  <a:gd name="connsiteX13" fmla="*/ 2792413 w 3275013"/>
                  <a:gd name="connsiteY13" fmla="*/ 146579 h 1062038"/>
                  <a:gd name="connsiteX14" fmla="*/ 2374900 w 3275013"/>
                  <a:gd name="connsiteY14" fmla="*/ 1592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17750 w 3275013"/>
                  <a:gd name="connsiteY17" fmla="*/ 160866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190346 w 3275013"/>
                  <a:gd name="connsiteY9" fmla="*/ 125413 h 1062038"/>
                  <a:gd name="connsiteX10" fmla="*/ 2853267 w 3275013"/>
                  <a:gd name="connsiteY10" fmla="*/ 140229 h 1062038"/>
                  <a:gd name="connsiteX11" fmla="*/ 2866496 w 3275013"/>
                  <a:gd name="connsiteY11" fmla="*/ 351896 h 1062038"/>
                  <a:gd name="connsiteX12" fmla="*/ 2814638 w 3275013"/>
                  <a:gd name="connsiteY12" fmla="*/ 373592 h 1062038"/>
                  <a:gd name="connsiteX13" fmla="*/ 2792413 w 3275013"/>
                  <a:gd name="connsiteY13" fmla="*/ 146579 h 1062038"/>
                  <a:gd name="connsiteX14" fmla="*/ 2374900 w 3275013"/>
                  <a:gd name="connsiteY14" fmla="*/ 1592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17750 w 3275013"/>
                  <a:gd name="connsiteY17" fmla="*/ 160866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75013"/>
                  <a:gd name="connsiteY0" fmla="*/ 1059921 h 1062038"/>
                  <a:gd name="connsiteX1" fmla="*/ 35983 w 3275013"/>
                  <a:gd name="connsiteY1" fmla="*/ 853546 h 1062038"/>
                  <a:gd name="connsiteX2" fmla="*/ 1784880 w 3275013"/>
                  <a:gd name="connsiteY2" fmla="*/ 15346 h 1062038"/>
                  <a:gd name="connsiteX3" fmla="*/ 1890184 w 3275013"/>
                  <a:gd name="connsiteY3" fmla="*/ 2646 h 1062038"/>
                  <a:gd name="connsiteX4" fmla="*/ 1594380 w 3275013"/>
                  <a:gd name="connsiteY4" fmla="*/ 142346 h 1062038"/>
                  <a:gd name="connsiteX5" fmla="*/ 2345796 w 3275013"/>
                  <a:gd name="connsiteY5" fmla="*/ 3175 h 1062038"/>
                  <a:gd name="connsiteX6" fmla="*/ 2515130 w 3275013"/>
                  <a:gd name="connsiteY6" fmla="*/ 0 h 1062038"/>
                  <a:gd name="connsiteX7" fmla="*/ 1911880 w 3275013"/>
                  <a:gd name="connsiteY7" fmla="*/ 125413 h 1062038"/>
                  <a:gd name="connsiteX8" fmla="*/ 3275013 w 3275013"/>
                  <a:gd name="connsiteY8" fmla="*/ 87313 h 1062038"/>
                  <a:gd name="connsiteX9" fmla="*/ 3214159 w 3275013"/>
                  <a:gd name="connsiteY9" fmla="*/ 133351 h 1062038"/>
                  <a:gd name="connsiteX10" fmla="*/ 2853267 w 3275013"/>
                  <a:gd name="connsiteY10" fmla="*/ 140229 h 1062038"/>
                  <a:gd name="connsiteX11" fmla="*/ 2866496 w 3275013"/>
                  <a:gd name="connsiteY11" fmla="*/ 351896 h 1062038"/>
                  <a:gd name="connsiteX12" fmla="*/ 2814638 w 3275013"/>
                  <a:gd name="connsiteY12" fmla="*/ 373592 h 1062038"/>
                  <a:gd name="connsiteX13" fmla="*/ 2792413 w 3275013"/>
                  <a:gd name="connsiteY13" fmla="*/ 146579 h 1062038"/>
                  <a:gd name="connsiteX14" fmla="*/ 2374900 w 3275013"/>
                  <a:gd name="connsiteY14" fmla="*/ 159279 h 1062038"/>
                  <a:gd name="connsiteX15" fmla="*/ 2419880 w 3275013"/>
                  <a:gd name="connsiteY15" fmla="*/ 582613 h 1062038"/>
                  <a:gd name="connsiteX16" fmla="*/ 2369080 w 3275013"/>
                  <a:gd name="connsiteY16" fmla="*/ 616479 h 1062038"/>
                  <a:gd name="connsiteX17" fmla="*/ 2317750 w 3275013"/>
                  <a:gd name="connsiteY17" fmla="*/ 160866 h 1062038"/>
                  <a:gd name="connsiteX18" fmla="*/ 1839913 w 3275013"/>
                  <a:gd name="connsiteY18" fmla="*/ 171979 h 1062038"/>
                  <a:gd name="connsiteX19" fmla="*/ 1577446 w 3275013"/>
                  <a:gd name="connsiteY19" fmla="*/ 214313 h 1062038"/>
                  <a:gd name="connsiteX20" fmla="*/ 1882246 w 3275013"/>
                  <a:gd name="connsiteY20" fmla="*/ 544513 h 1062038"/>
                  <a:gd name="connsiteX21" fmla="*/ 1367896 w 3275013"/>
                  <a:gd name="connsiteY21" fmla="*/ 1062038 h 1062038"/>
                  <a:gd name="connsiteX22" fmla="*/ 1262593 w 3275013"/>
                  <a:gd name="connsiteY22" fmla="*/ 1059921 h 1062038"/>
                  <a:gd name="connsiteX23" fmla="*/ 1784880 w 3275013"/>
                  <a:gd name="connsiteY23" fmla="*/ 548746 h 1062038"/>
                  <a:gd name="connsiteX24" fmla="*/ 1511300 w 3275013"/>
                  <a:gd name="connsiteY24" fmla="*/ 233891 h 1062038"/>
                  <a:gd name="connsiteX25" fmla="*/ 1441451 w 3275013"/>
                  <a:gd name="connsiteY25" fmla="*/ 233363 h 1062038"/>
                  <a:gd name="connsiteX26" fmla="*/ 709613 w 3275013"/>
                  <a:gd name="connsiteY26" fmla="*/ 578379 h 1062038"/>
                  <a:gd name="connsiteX27" fmla="*/ 1060980 w 3275013"/>
                  <a:gd name="connsiteY27" fmla="*/ 1058863 h 1062038"/>
                  <a:gd name="connsiteX28" fmla="*/ 993246 w 3275013"/>
                  <a:gd name="connsiteY28" fmla="*/ 1056746 h 1062038"/>
                  <a:gd name="connsiteX29" fmla="*/ 671513 w 3275013"/>
                  <a:gd name="connsiteY29" fmla="*/ 603779 h 1062038"/>
                  <a:gd name="connsiteX30" fmla="*/ 101071 w 3275013"/>
                  <a:gd name="connsiteY30" fmla="*/ 869951 h 1062038"/>
                  <a:gd name="connsiteX31" fmla="*/ 75671 w 3275013"/>
                  <a:gd name="connsiteY31" fmla="*/ 1056746 h 1062038"/>
                  <a:gd name="connsiteX32" fmla="*/ 0 w 3275013"/>
                  <a:gd name="connsiteY32" fmla="*/ 1059921 h 1062038"/>
                  <a:gd name="connsiteX0" fmla="*/ 0 w 3284538"/>
                  <a:gd name="connsiteY0" fmla="*/ 1059921 h 1062038"/>
                  <a:gd name="connsiteX1" fmla="*/ 35983 w 3284538"/>
                  <a:gd name="connsiteY1" fmla="*/ 853546 h 1062038"/>
                  <a:gd name="connsiteX2" fmla="*/ 1784880 w 3284538"/>
                  <a:gd name="connsiteY2" fmla="*/ 15346 h 1062038"/>
                  <a:gd name="connsiteX3" fmla="*/ 1890184 w 3284538"/>
                  <a:gd name="connsiteY3" fmla="*/ 2646 h 1062038"/>
                  <a:gd name="connsiteX4" fmla="*/ 1594380 w 3284538"/>
                  <a:gd name="connsiteY4" fmla="*/ 142346 h 1062038"/>
                  <a:gd name="connsiteX5" fmla="*/ 2345796 w 3284538"/>
                  <a:gd name="connsiteY5" fmla="*/ 3175 h 1062038"/>
                  <a:gd name="connsiteX6" fmla="*/ 2515130 w 3284538"/>
                  <a:gd name="connsiteY6" fmla="*/ 0 h 1062038"/>
                  <a:gd name="connsiteX7" fmla="*/ 1911880 w 3284538"/>
                  <a:gd name="connsiteY7" fmla="*/ 125413 h 1062038"/>
                  <a:gd name="connsiteX8" fmla="*/ 3284538 w 3284538"/>
                  <a:gd name="connsiteY8" fmla="*/ 92075 h 1062038"/>
                  <a:gd name="connsiteX9" fmla="*/ 3214159 w 3284538"/>
                  <a:gd name="connsiteY9" fmla="*/ 133351 h 1062038"/>
                  <a:gd name="connsiteX10" fmla="*/ 2853267 w 3284538"/>
                  <a:gd name="connsiteY10" fmla="*/ 140229 h 1062038"/>
                  <a:gd name="connsiteX11" fmla="*/ 2866496 w 3284538"/>
                  <a:gd name="connsiteY11" fmla="*/ 351896 h 1062038"/>
                  <a:gd name="connsiteX12" fmla="*/ 2814638 w 3284538"/>
                  <a:gd name="connsiteY12" fmla="*/ 373592 h 1062038"/>
                  <a:gd name="connsiteX13" fmla="*/ 2792413 w 3284538"/>
                  <a:gd name="connsiteY13" fmla="*/ 146579 h 1062038"/>
                  <a:gd name="connsiteX14" fmla="*/ 2374900 w 3284538"/>
                  <a:gd name="connsiteY14" fmla="*/ 159279 h 1062038"/>
                  <a:gd name="connsiteX15" fmla="*/ 2419880 w 3284538"/>
                  <a:gd name="connsiteY15" fmla="*/ 582613 h 1062038"/>
                  <a:gd name="connsiteX16" fmla="*/ 2369080 w 3284538"/>
                  <a:gd name="connsiteY16" fmla="*/ 616479 h 1062038"/>
                  <a:gd name="connsiteX17" fmla="*/ 2317750 w 3284538"/>
                  <a:gd name="connsiteY17" fmla="*/ 160866 h 1062038"/>
                  <a:gd name="connsiteX18" fmla="*/ 1839913 w 3284538"/>
                  <a:gd name="connsiteY18" fmla="*/ 171979 h 1062038"/>
                  <a:gd name="connsiteX19" fmla="*/ 1577446 w 3284538"/>
                  <a:gd name="connsiteY19" fmla="*/ 214313 h 1062038"/>
                  <a:gd name="connsiteX20" fmla="*/ 1882246 w 3284538"/>
                  <a:gd name="connsiteY20" fmla="*/ 544513 h 1062038"/>
                  <a:gd name="connsiteX21" fmla="*/ 1367896 w 3284538"/>
                  <a:gd name="connsiteY21" fmla="*/ 1062038 h 1062038"/>
                  <a:gd name="connsiteX22" fmla="*/ 1262593 w 3284538"/>
                  <a:gd name="connsiteY22" fmla="*/ 1059921 h 1062038"/>
                  <a:gd name="connsiteX23" fmla="*/ 1784880 w 3284538"/>
                  <a:gd name="connsiteY23" fmla="*/ 548746 h 1062038"/>
                  <a:gd name="connsiteX24" fmla="*/ 1511300 w 3284538"/>
                  <a:gd name="connsiteY24" fmla="*/ 233891 h 1062038"/>
                  <a:gd name="connsiteX25" fmla="*/ 1441451 w 3284538"/>
                  <a:gd name="connsiteY25" fmla="*/ 233363 h 1062038"/>
                  <a:gd name="connsiteX26" fmla="*/ 709613 w 3284538"/>
                  <a:gd name="connsiteY26" fmla="*/ 578379 h 1062038"/>
                  <a:gd name="connsiteX27" fmla="*/ 1060980 w 3284538"/>
                  <a:gd name="connsiteY27" fmla="*/ 1058863 h 1062038"/>
                  <a:gd name="connsiteX28" fmla="*/ 993246 w 3284538"/>
                  <a:gd name="connsiteY28" fmla="*/ 1056746 h 1062038"/>
                  <a:gd name="connsiteX29" fmla="*/ 671513 w 3284538"/>
                  <a:gd name="connsiteY29" fmla="*/ 603779 h 1062038"/>
                  <a:gd name="connsiteX30" fmla="*/ 101071 w 3284538"/>
                  <a:gd name="connsiteY30" fmla="*/ 869951 h 1062038"/>
                  <a:gd name="connsiteX31" fmla="*/ 75671 w 3284538"/>
                  <a:gd name="connsiteY31" fmla="*/ 1056746 h 1062038"/>
                  <a:gd name="connsiteX32" fmla="*/ 0 w 3284538"/>
                  <a:gd name="connsiteY32" fmla="*/ 1059921 h 1062038"/>
                  <a:gd name="connsiteX0" fmla="*/ 0 w 3284538"/>
                  <a:gd name="connsiteY0" fmla="*/ 1059921 h 1062038"/>
                  <a:gd name="connsiteX1" fmla="*/ 35983 w 3284538"/>
                  <a:gd name="connsiteY1" fmla="*/ 853546 h 1062038"/>
                  <a:gd name="connsiteX2" fmla="*/ 1802343 w 3284538"/>
                  <a:gd name="connsiteY2" fmla="*/ 2646 h 1062038"/>
                  <a:gd name="connsiteX3" fmla="*/ 1890184 w 3284538"/>
                  <a:gd name="connsiteY3" fmla="*/ 2646 h 1062038"/>
                  <a:gd name="connsiteX4" fmla="*/ 1594380 w 3284538"/>
                  <a:gd name="connsiteY4" fmla="*/ 142346 h 1062038"/>
                  <a:gd name="connsiteX5" fmla="*/ 2345796 w 3284538"/>
                  <a:gd name="connsiteY5" fmla="*/ 3175 h 1062038"/>
                  <a:gd name="connsiteX6" fmla="*/ 2515130 w 3284538"/>
                  <a:gd name="connsiteY6" fmla="*/ 0 h 1062038"/>
                  <a:gd name="connsiteX7" fmla="*/ 1911880 w 3284538"/>
                  <a:gd name="connsiteY7" fmla="*/ 125413 h 1062038"/>
                  <a:gd name="connsiteX8" fmla="*/ 3284538 w 3284538"/>
                  <a:gd name="connsiteY8" fmla="*/ 92075 h 1062038"/>
                  <a:gd name="connsiteX9" fmla="*/ 3214159 w 3284538"/>
                  <a:gd name="connsiteY9" fmla="*/ 133351 h 1062038"/>
                  <a:gd name="connsiteX10" fmla="*/ 2853267 w 3284538"/>
                  <a:gd name="connsiteY10" fmla="*/ 140229 h 1062038"/>
                  <a:gd name="connsiteX11" fmla="*/ 2866496 w 3284538"/>
                  <a:gd name="connsiteY11" fmla="*/ 351896 h 1062038"/>
                  <a:gd name="connsiteX12" fmla="*/ 2814638 w 3284538"/>
                  <a:gd name="connsiteY12" fmla="*/ 373592 h 1062038"/>
                  <a:gd name="connsiteX13" fmla="*/ 2792413 w 3284538"/>
                  <a:gd name="connsiteY13" fmla="*/ 146579 h 1062038"/>
                  <a:gd name="connsiteX14" fmla="*/ 2374900 w 3284538"/>
                  <a:gd name="connsiteY14" fmla="*/ 159279 h 1062038"/>
                  <a:gd name="connsiteX15" fmla="*/ 2419880 w 3284538"/>
                  <a:gd name="connsiteY15" fmla="*/ 582613 h 1062038"/>
                  <a:gd name="connsiteX16" fmla="*/ 2369080 w 3284538"/>
                  <a:gd name="connsiteY16" fmla="*/ 616479 h 1062038"/>
                  <a:gd name="connsiteX17" fmla="*/ 2317750 w 3284538"/>
                  <a:gd name="connsiteY17" fmla="*/ 160866 h 1062038"/>
                  <a:gd name="connsiteX18" fmla="*/ 1839913 w 3284538"/>
                  <a:gd name="connsiteY18" fmla="*/ 171979 h 1062038"/>
                  <a:gd name="connsiteX19" fmla="*/ 1577446 w 3284538"/>
                  <a:gd name="connsiteY19" fmla="*/ 214313 h 1062038"/>
                  <a:gd name="connsiteX20" fmla="*/ 1882246 w 3284538"/>
                  <a:gd name="connsiteY20" fmla="*/ 544513 h 1062038"/>
                  <a:gd name="connsiteX21" fmla="*/ 1367896 w 3284538"/>
                  <a:gd name="connsiteY21" fmla="*/ 1062038 h 1062038"/>
                  <a:gd name="connsiteX22" fmla="*/ 1262593 w 3284538"/>
                  <a:gd name="connsiteY22" fmla="*/ 1059921 h 1062038"/>
                  <a:gd name="connsiteX23" fmla="*/ 1784880 w 3284538"/>
                  <a:gd name="connsiteY23" fmla="*/ 548746 h 1062038"/>
                  <a:gd name="connsiteX24" fmla="*/ 1511300 w 3284538"/>
                  <a:gd name="connsiteY24" fmla="*/ 233891 h 1062038"/>
                  <a:gd name="connsiteX25" fmla="*/ 1441451 w 3284538"/>
                  <a:gd name="connsiteY25" fmla="*/ 233363 h 1062038"/>
                  <a:gd name="connsiteX26" fmla="*/ 709613 w 3284538"/>
                  <a:gd name="connsiteY26" fmla="*/ 578379 h 1062038"/>
                  <a:gd name="connsiteX27" fmla="*/ 1060980 w 3284538"/>
                  <a:gd name="connsiteY27" fmla="*/ 1058863 h 1062038"/>
                  <a:gd name="connsiteX28" fmla="*/ 993246 w 3284538"/>
                  <a:gd name="connsiteY28" fmla="*/ 1056746 h 1062038"/>
                  <a:gd name="connsiteX29" fmla="*/ 671513 w 3284538"/>
                  <a:gd name="connsiteY29" fmla="*/ 603779 h 1062038"/>
                  <a:gd name="connsiteX30" fmla="*/ 101071 w 3284538"/>
                  <a:gd name="connsiteY30" fmla="*/ 869951 h 1062038"/>
                  <a:gd name="connsiteX31" fmla="*/ 75671 w 3284538"/>
                  <a:gd name="connsiteY31" fmla="*/ 1056746 h 1062038"/>
                  <a:gd name="connsiteX32" fmla="*/ 0 w 3284538"/>
                  <a:gd name="connsiteY32" fmla="*/ 1059921 h 1062038"/>
                  <a:gd name="connsiteX0" fmla="*/ 0 w 3284538"/>
                  <a:gd name="connsiteY0" fmla="*/ 1042458 h 1062038"/>
                  <a:gd name="connsiteX1" fmla="*/ 35983 w 3284538"/>
                  <a:gd name="connsiteY1" fmla="*/ 853546 h 1062038"/>
                  <a:gd name="connsiteX2" fmla="*/ 1802343 w 3284538"/>
                  <a:gd name="connsiteY2" fmla="*/ 2646 h 1062038"/>
                  <a:gd name="connsiteX3" fmla="*/ 1890184 w 3284538"/>
                  <a:gd name="connsiteY3" fmla="*/ 2646 h 1062038"/>
                  <a:gd name="connsiteX4" fmla="*/ 1594380 w 3284538"/>
                  <a:gd name="connsiteY4" fmla="*/ 142346 h 1062038"/>
                  <a:gd name="connsiteX5" fmla="*/ 2345796 w 3284538"/>
                  <a:gd name="connsiteY5" fmla="*/ 3175 h 1062038"/>
                  <a:gd name="connsiteX6" fmla="*/ 2515130 w 3284538"/>
                  <a:gd name="connsiteY6" fmla="*/ 0 h 1062038"/>
                  <a:gd name="connsiteX7" fmla="*/ 1911880 w 3284538"/>
                  <a:gd name="connsiteY7" fmla="*/ 125413 h 1062038"/>
                  <a:gd name="connsiteX8" fmla="*/ 3284538 w 3284538"/>
                  <a:gd name="connsiteY8" fmla="*/ 92075 h 1062038"/>
                  <a:gd name="connsiteX9" fmla="*/ 3214159 w 3284538"/>
                  <a:gd name="connsiteY9" fmla="*/ 133351 h 1062038"/>
                  <a:gd name="connsiteX10" fmla="*/ 2853267 w 3284538"/>
                  <a:gd name="connsiteY10" fmla="*/ 140229 h 1062038"/>
                  <a:gd name="connsiteX11" fmla="*/ 2866496 w 3284538"/>
                  <a:gd name="connsiteY11" fmla="*/ 351896 h 1062038"/>
                  <a:gd name="connsiteX12" fmla="*/ 2814638 w 3284538"/>
                  <a:gd name="connsiteY12" fmla="*/ 373592 h 1062038"/>
                  <a:gd name="connsiteX13" fmla="*/ 2792413 w 3284538"/>
                  <a:gd name="connsiteY13" fmla="*/ 146579 h 1062038"/>
                  <a:gd name="connsiteX14" fmla="*/ 2374900 w 3284538"/>
                  <a:gd name="connsiteY14" fmla="*/ 159279 h 1062038"/>
                  <a:gd name="connsiteX15" fmla="*/ 2419880 w 3284538"/>
                  <a:gd name="connsiteY15" fmla="*/ 582613 h 1062038"/>
                  <a:gd name="connsiteX16" fmla="*/ 2369080 w 3284538"/>
                  <a:gd name="connsiteY16" fmla="*/ 616479 h 1062038"/>
                  <a:gd name="connsiteX17" fmla="*/ 2317750 w 3284538"/>
                  <a:gd name="connsiteY17" fmla="*/ 160866 h 1062038"/>
                  <a:gd name="connsiteX18" fmla="*/ 1839913 w 3284538"/>
                  <a:gd name="connsiteY18" fmla="*/ 171979 h 1062038"/>
                  <a:gd name="connsiteX19" fmla="*/ 1577446 w 3284538"/>
                  <a:gd name="connsiteY19" fmla="*/ 214313 h 1062038"/>
                  <a:gd name="connsiteX20" fmla="*/ 1882246 w 3284538"/>
                  <a:gd name="connsiteY20" fmla="*/ 544513 h 1062038"/>
                  <a:gd name="connsiteX21" fmla="*/ 1367896 w 3284538"/>
                  <a:gd name="connsiteY21" fmla="*/ 1062038 h 1062038"/>
                  <a:gd name="connsiteX22" fmla="*/ 1262593 w 3284538"/>
                  <a:gd name="connsiteY22" fmla="*/ 1059921 h 1062038"/>
                  <a:gd name="connsiteX23" fmla="*/ 1784880 w 3284538"/>
                  <a:gd name="connsiteY23" fmla="*/ 548746 h 1062038"/>
                  <a:gd name="connsiteX24" fmla="*/ 1511300 w 3284538"/>
                  <a:gd name="connsiteY24" fmla="*/ 233891 h 1062038"/>
                  <a:gd name="connsiteX25" fmla="*/ 1441451 w 3284538"/>
                  <a:gd name="connsiteY25" fmla="*/ 233363 h 1062038"/>
                  <a:gd name="connsiteX26" fmla="*/ 709613 w 3284538"/>
                  <a:gd name="connsiteY26" fmla="*/ 578379 h 1062038"/>
                  <a:gd name="connsiteX27" fmla="*/ 1060980 w 3284538"/>
                  <a:gd name="connsiteY27" fmla="*/ 1058863 h 1062038"/>
                  <a:gd name="connsiteX28" fmla="*/ 993246 w 3284538"/>
                  <a:gd name="connsiteY28" fmla="*/ 1056746 h 1062038"/>
                  <a:gd name="connsiteX29" fmla="*/ 671513 w 3284538"/>
                  <a:gd name="connsiteY29" fmla="*/ 603779 h 1062038"/>
                  <a:gd name="connsiteX30" fmla="*/ 101071 w 3284538"/>
                  <a:gd name="connsiteY30" fmla="*/ 869951 h 1062038"/>
                  <a:gd name="connsiteX31" fmla="*/ 75671 w 3284538"/>
                  <a:gd name="connsiteY31" fmla="*/ 1056746 h 1062038"/>
                  <a:gd name="connsiteX32" fmla="*/ 0 w 3284538"/>
                  <a:gd name="connsiteY32" fmla="*/ 1042458 h 1062038"/>
                  <a:gd name="connsiteX0" fmla="*/ 0 w 3284538"/>
                  <a:gd name="connsiteY0" fmla="*/ 1042458 h 1062038"/>
                  <a:gd name="connsiteX1" fmla="*/ 35983 w 3284538"/>
                  <a:gd name="connsiteY1" fmla="*/ 853546 h 1062038"/>
                  <a:gd name="connsiteX2" fmla="*/ 1802343 w 3284538"/>
                  <a:gd name="connsiteY2" fmla="*/ 2646 h 1062038"/>
                  <a:gd name="connsiteX3" fmla="*/ 1890184 w 3284538"/>
                  <a:gd name="connsiteY3" fmla="*/ 2646 h 1062038"/>
                  <a:gd name="connsiteX4" fmla="*/ 1594380 w 3284538"/>
                  <a:gd name="connsiteY4" fmla="*/ 142346 h 1062038"/>
                  <a:gd name="connsiteX5" fmla="*/ 2345796 w 3284538"/>
                  <a:gd name="connsiteY5" fmla="*/ 3175 h 1062038"/>
                  <a:gd name="connsiteX6" fmla="*/ 2515130 w 3284538"/>
                  <a:gd name="connsiteY6" fmla="*/ 0 h 1062038"/>
                  <a:gd name="connsiteX7" fmla="*/ 1911880 w 3284538"/>
                  <a:gd name="connsiteY7" fmla="*/ 125413 h 1062038"/>
                  <a:gd name="connsiteX8" fmla="*/ 3284538 w 3284538"/>
                  <a:gd name="connsiteY8" fmla="*/ 92075 h 1062038"/>
                  <a:gd name="connsiteX9" fmla="*/ 3214159 w 3284538"/>
                  <a:gd name="connsiteY9" fmla="*/ 133351 h 1062038"/>
                  <a:gd name="connsiteX10" fmla="*/ 2853267 w 3284538"/>
                  <a:gd name="connsiteY10" fmla="*/ 140229 h 1062038"/>
                  <a:gd name="connsiteX11" fmla="*/ 2866496 w 3284538"/>
                  <a:gd name="connsiteY11" fmla="*/ 351896 h 1062038"/>
                  <a:gd name="connsiteX12" fmla="*/ 2814638 w 3284538"/>
                  <a:gd name="connsiteY12" fmla="*/ 373592 h 1062038"/>
                  <a:gd name="connsiteX13" fmla="*/ 2792413 w 3284538"/>
                  <a:gd name="connsiteY13" fmla="*/ 146579 h 1062038"/>
                  <a:gd name="connsiteX14" fmla="*/ 2374900 w 3284538"/>
                  <a:gd name="connsiteY14" fmla="*/ 159279 h 1062038"/>
                  <a:gd name="connsiteX15" fmla="*/ 2419880 w 3284538"/>
                  <a:gd name="connsiteY15" fmla="*/ 582613 h 1062038"/>
                  <a:gd name="connsiteX16" fmla="*/ 2369080 w 3284538"/>
                  <a:gd name="connsiteY16" fmla="*/ 616479 h 1062038"/>
                  <a:gd name="connsiteX17" fmla="*/ 2317750 w 3284538"/>
                  <a:gd name="connsiteY17" fmla="*/ 160866 h 1062038"/>
                  <a:gd name="connsiteX18" fmla="*/ 1839913 w 3284538"/>
                  <a:gd name="connsiteY18" fmla="*/ 171979 h 1062038"/>
                  <a:gd name="connsiteX19" fmla="*/ 1577446 w 3284538"/>
                  <a:gd name="connsiteY19" fmla="*/ 214313 h 1062038"/>
                  <a:gd name="connsiteX20" fmla="*/ 1882246 w 3284538"/>
                  <a:gd name="connsiteY20" fmla="*/ 544513 h 1062038"/>
                  <a:gd name="connsiteX21" fmla="*/ 1367896 w 3284538"/>
                  <a:gd name="connsiteY21" fmla="*/ 1062038 h 1062038"/>
                  <a:gd name="connsiteX22" fmla="*/ 1262593 w 3284538"/>
                  <a:gd name="connsiteY22" fmla="*/ 1059921 h 1062038"/>
                  <a:gd name="connsiteX23" fmla="*/ 1784880 w 3284538"/>
                  <a:gd name="connsiteY23" fmla="*/ 548746 h 1062038"/>
                  <a:gd name="connsiteX24" fmla="*/ 1511300 w 3284538"/>
                  <a:gd name="connsiteY24" fmla="*/ 233891 h 1062038"/>
                  <a:gd name="connsiteX25" fmla="*/ 1441451 w 3284538"/>
                  <a:gd name="connsiteY25" fmla="*/ 233363 h 1062038"/>
                  <a:gd name="connsiteX26" fmla="*/ 709613 w 3284538"/>
                  <a:gd name="connsiteY26" fmla="*/ 578379 h 1062038"/>
                  <a:gd name="connsiteX27" fmla="*/ 1060980 w 3284538"/>
                  <a:gd name="connsiteY27" fmla="*/ 1058863 h 1062038"/>
                  <a:gd name="connsiteX28" fmla="*/ 993246 w 3284538"/>
                  <a:gd name="connsiteY28" fmla="*/ 1056746 h 1062038"/>
                  <a:gd name="connsiteX29" fmla="*/ 671513 w 3284538"/>
                  <a:gd name="connsiteY29" fmla="*/ 603779 h 1062038"/>
                  <a:gd name="connsiteX30" fmla="*/ 101071 w 3284538"/>
                  <a:gd name="connsiteY30" fmla="*/ 869951 h 1062038"/>
                  <a:gd name="connsiteX31" fmla="*/ 80434 w 3284538"/>
                  <a:gd name="connsiteY31" fmla="*/ 1036109 h 1062038"/>
                  <a:gd name="connsiteX32" fmla="*/ 0 w 3284538"/>
                  <a:gd name="connsiteY32" fmla="*/ 1042458 h 1062038"/>
                  <a:gd name="connsiteX0" fmla="*/ 0 w 3284538"/>
                  <a:gd name="connsiteY0" fmla="*/ 1032933 h 1062038"/>
                  <a:gd name="connsiteX1" fmla="*/ 35983 w 3284538"/>
                  <a:gd name="connsiteY1" fmla="*/ 853546 h 1062038"/>
                  <a:gd name="connsiteX2" fmla="*/ 1802343 w 3284538"/>
                  <a:gd name="connsiteY2" fmla="*/ 2646 h 1062038"/>
                  <a:gd name="connsiteX3" fmla="*/ 1890184 w 3284538"/>
                  <a:gd name="connsiteY3" fmla="*/ 2646 h 1062038"/>
                  <a:gd name="connsiteX4" fmla="*/ 1594380 w 3284538"/>
                  <a:gd name="connsiteY4" fmla="*/ 142346 h 1062038"/>
                  <a:gd name="connsiteX5" fmla="*/ 2345796 w 3284538"/>
                  <a:gd name="connsiteY5" fmla="*/ 3175 h 1062038"/>
                  <a:gd name="connsiteX6" fmla="*/ 2515130 w 3284538"/>
                  <a:gd name="connsiteY6" fmla="*/ 0 h 1062038"/>
                  <a:gd name="connsiteX7" fmla="*/ 1911880 w 3284538"/>
                  <a:gd name="connsiteY7" fmla="*/ 125413 h 1062038"/>
                  <a:gd name="connsiteX8" fmla="*/ 3284538 w 3284538"/>
                  <a:gd name="connsiteY8" fmla="*/ 92075 h 1062038"/>
                  <a:gd name="connsiteX9" fmla="*/ 3214159 w 3284538"/>
                  <a:gd name="connsiteY9" fmla="*/ 133351 h 1062038"/>
                  <a:gd name="connsiteX10" fmla="*/ 2853267 w 3284538"/>
                  <a:gd name="connsiteY10" fmla="*/ 140229 h 1062038"/>
                  <a:gd name="connsiteX11" fmla="*/ 2866496 w 3284538"/>
                  <a:gd name="connsiteY11" fmla="*/ 351896 h 1062038"/>
                  <a:gd name="connsiteX12" fmla="*/ 2814638 w 3284538"/>
                  <a:gd name="connsiteY12" fmla="*/ 373592 h 1062038"/>
                  <a:gd name="connsiteX13" fmla="*/ 2792413 w 3284538"/>
                  <a:gd name="connsiteY13" fmla="*/ 146579 h 1062038"/>
                  <a:gd name="connsiteX14" fmla="*/ 2374900 w 3284538"/>
                  <a:gd name="connsiteY14" fmla="*/ 159279 h 1062038"/>
                  <a:gd name="connsiteX15" fmla="*/ 2419880 w 3284538"/>
                  <a:gd name="connsiteY15" fmla="*/ 582613 h 1062038"/>
                  <a:gd name="connsiteX16" fmla="*/ 2369080 w 3284538"/>
                  <a:gd name="connsiteY16" fmla="*/ 616479 h 1062038"/>
                  <a:gd name="connsiteX17" fmla="*/ 2317750 w 3284538"/>
                  <a:gd name="connsiteY17" fmla="*/ 160866 h 1062038"/>
                  <a:gd name="connsiteX18" fmla="*/ 1839913 w 3284538"/>
                  <a:gd name="connsiteY18" fmla="*/ 171979 h 1062038"/>
                  <a:gd name="connsiteX19" fmla="*/ 1577446 w 3284538"/>
                  <a:gd name="connsiteY19" fmla="*/ 214313 h 1062038"/>
                  <a:gd name="connsiteX20" fmla="*/ 1882246 w 3284538"/>
                  <a:gd name="connsiteY20" fmla="*/ 544513 h 1062038"/>
                  <a:gd name="connsiteX21" fmla="*/ 1367896 w 3284538"/>
                  <a:gd name="connsiteY21" fmla="*/ 1062038 h 1062038"/>
                  <a:gd name="connsiteX22" fmla="*/ 1262593 w 3284538"/>
                  <a:gd name="connsiteY22" fmla="*/ 1059921 h 1062038"/>
                  <a:gd name="connsiteX23" fmla="*/ 1784880 w 3284538"/>
                  <a:gd name="connsiteY23" fmla="*/ 548746 h 1062038"/>
                  <a:gd name="connsiteX24" fmla="*/ 1511300 w 3284538"/>
                  <a:gd name="connsiteY24" fmla="*/ 233891 h 1062038"/>
                  <a:gd name="connsiteX25" fmla="*/ 1441451 w 3284538"/>
                  <a:gd name="connsiteY25" fmla="*/ 233363 h 1062038"/>
                  <a:gd name="connsiteX26" fmla="*/ 709613 w 3284538"/>
                  <a:gd name="connsiteY26" fmla="*/ 578379 h 1062038"/>
                  <a:gd name="connsiteX27" fmla="*/ 1060980 w 3284538"/>
                  <a:gd name="connsiteY27" fmla="*/ 1058863 h 1062038"/>
                  <a:gd name="connsiteX28" fmla="*/ 993246 w 3284538"/>
                  <a:gd name="connsiteY28" fmla="*/ 1056746 h 1062038"/>
                  <a:gd name="connsiteX29" fmla="*/ 671513 w 3284538"/>
                  <a:gd name="connsiteY29" fmla="*/ 603779 h 1062038"/>
                  <a:gd name="connsiteX30" fmla="*/ 101071 w 3284538"/>
                  <a:gd name="connsiteY30" fmla="*/ 869951 h 1062038"/>
                  <a:gd name="connsiteX31" fmla="*/ 80434 w 3284538"/>
                  <a:gd name="connsiteY31" fmla="*/ 1036109 h 1062038"/>
                  <a:gd name="connsiteX32" fmla="*/ 0 w 3284538"/>
                  <a:gd name="connsiteY32" fmla="*/ 1032933 h 1062038"/>
                  <a:gd name="connsiteX0" fmla="*/ 0 w 3284538"/>
                  <a:gd name="connsiteY0" fmla="*/ 1032933 h 1062038"/>
                  <a:gd name="connsiteX1" fmla="*/ 28045 w 3284538"/>
                  <a:gd name="connsiteY1" fmla="*/ 907521 h 1062038"/>
                  <a:gd name="connsiteX2" fmla="*/ 1802343 w 3284538"/>
                  <a:gd name="connsiteY2" fmla="*/ 2646 h 1062038"/>
                  <a:gd name="connsiteX3" fmla="*/ 1890184 w 3284538"/>
                  <a:gd name="connsiteY3" fmla="*/ 2646 h 1062038"/>
                  <a:gd name="connsiteX4" fmla="*/ 1594380 w 3284538"/>
                  <a:gd name="connsiteY4" fmla="*/ 142346 h 1062038"/>
                  <a:gd name="connsiteX5" fmla="*/ 2345796 w 3284538"/>
                  <a:gd name="connsiteY5" fmla="*/ 3175 h 1062038"/>
                  <a:gd name="connsiteX6" fmla="*/ 2515130 w 3284538"/>
                  <a:gd name="connsiteY6" fmla="*/ 0 h 1062038"/>
                  <a:gd name="connsiteX7" fmla="*/ 1911880 w 3284538"/>
                  <a:gd name="connsiteY7" fmla="*/ 125413 h 1062038"/>
                  <a:gd name="connsiteX8" fmla="*/ 3284538 w 3284538"/>
                  <a:gd name="connsiteY8" fmla="*/ 92075 h 1062038"/>
                  <a:gd name="connsiteX9" fmla="*/ 3214159 w 3284538"/>
                  <a:gd name="connsiteY9" fmla="*/ 133351 h 1062038"/>
                  <a:gd name="connsiteX10" fmla="*/ 2853267 w 3284538"/>
                  <a:gd name="connsiteY10" fmla="*/ 140229 h 1062038"/>
                  <a:gd name="connsiteX11" fmla="*/ 2866496 w 3284538"/>
                  <a:gd name="connsiteY11" fmla="*/ 351896 h 1062038"/>
                  <a:gd name="connsiteX12" fmla="*/ 2814638 w 3284538"/>
                  <a:gd name="connsiteY12" fmla="*/ 373592 h 1062038"/>
                  <a:gd name="connsiteX13" fmla="*/ 2792413 w 3284538"/>
                  <a:gd name="connsiteY13" fmla="*/ 146579 h 1062038"/>
                  <a:gd name="connsiteX14" fmla="*/ 2374900 w 3284538"/>
                  <a:gd name="connsiteY14" fmla="*/ 159279 h 1062038"/>
                  <a:gd name="connsiteX15" fmla="*/ 2419880 w 3284538"/>
                  <a:gd name="connsiteY15" fmla="*/ 582613 h 1062038"/>
                  <a:gd name="connsiteX16" fmla="*/ 2369080 w 3284538"/>
                  <a:gd name="connsiteY16" fmla="*/ 616479 h 1062038"/>
                  <a:gd name="connsiteX17" fmla="*/ 2317750 w 3284538"/>
                  <a:gd name="connsiteY17" fmla="*/ 160866 h 1062038"/>
                  <a:gd name="connsiteX18" fmla="*/ 1839913 w 3284538"/>
                  <a:gd name="connsiteY18" fmla="*/ 171979 h 1062038"/>
                  <a:gd name="connsiteX19" fmla="*/ 1577446 w 3284538"/>
                  <a:gd name="connsiteY19" fmla="*/ 214313 h 1062038"/>
                  <a:gd name="connsiteX20" fmla="*/ 1882246 w 3284538"/>
                  <a:gd name="connsiteY20" fmla="*/ 544513 h 1062038"/>
                  <a:gd name="connsiteX21" fmla="*/ 1367896 w 3284538"/>
                  <a:gd name="connsiteY21" fmla="*/ 1062038 h 1062038"/>
                  <a:gd name="connsiteX22" fmla="*/ 1262593 w 3284538"/>
                  <a:gd name="connsiteY22" fmla="*/ 1059921 h 1062038"/>
                  <a:gd name="connsiteX23" fmla="*/ 1784880 w 3284538"/>
                  <a:gd name="connsiteY23" fmla="*/ 548746 h 1062038"/>
                  <a:gd name="connsiteX24" fmla="*/ 1511300 w 3284538"/>
                  <a:gd name="connsiteY24" fmla="*/ 233891 h 1062038"/>
                  <a:gd name="connsiteX25" fmla="*/ 1441451 w 3284538"/>
                  <a:gd name="connsiteY25" fmla="*/ 233363 h 1062038"/>
                  <a:gd name="connsiteX26" fmla="*/ 709613 w 3284538"/>
                  <a:gd name="connsiteY26" fmla="*/ 578379 h 1062038"/>
                  <a:gd name="connsiteX27" fmla="*/ 1060980 w 3284538"/>
                  <a:gd name="connsiteY27" fmla="*/ 1058863 h 1062038"/>
                  <a:gd name="connsiteX28" fmla="*/ 993246 w 3284538"/>
                  <a:gd name="connsiteY28" fmla="*/ 1056746 h 1062038"/>
                  <a:gd name="connsiteX29" fmla="*/ 671513 w 3284538"/>
                  <a:gd name="connsiteY29" fmla="*/ 603779 h 1062038"/>
                  <a:gd name="connsiteX30" fmla="*/ 101071 w 3284538"/>
                  <a:gd name="connsiteY30" fmla="*/ 869951 h 1062038"/>
                  <a:gd name="connsiteX31" fmla="*/ 80434 w 3284538"/>
                  <a:gd name="connsiteY31" fmla="*/ 1036109 h 1062038"/>
                  <a:gd name="connsiteX32" fmla="*/ 0 w 3284538"/>
                  <a:gd name="connsiteY32" fmla="*/ 1032933 h 1062038"/>
                  <a:gd name="connsiteX0" fmla="*/ 0 w 3284538"/>
                  <a:gd name="connsiteY0" fmla="*/ 1032933 h 1062038"/>
                  <a:gd name="connsiteX1" fmla="*/ 28045 w 3284538"/>
                  <a:gd name="connsiteY1" fmla="*/ 907521 h 1062038"/>
                  <a:gd name="connsiteX2" fmla="*/ 66675 w 3284538"/>
                  <a:gd name="connsiteY2" fmla="*/ 886884 h 1062038"/>
                  <a:gd name="connsiteX3" fmla="*/ 1802343 w 3284538"/>
                  <a:gd name="connsiteY3" fmla="*/ 2646 h 1062038"/>
                  <a:gd name="connsiteX4" fmla="*/ 1890184 w 3284538"/>
                  <a:gd name="connsiteY4" fmla="*/ 2646 h 1062038"/>
                  <a:gd name="connsiteX5" fmla="*/ 1594380 w 3284538"/>
                  <a:gd name="connsiteY5" fmla="*/ 142346 h 1062038"/>
                  <a:gd name="connsiteX6" fmla="*/ 2345796 w 3284538"/>
                  <a:gd name="connsiteY6" fmla="*/ 3175 h 1062038"/>
                  <a:gd name="connsiteX7" fmla="*/ 2515130 w 3284538"/>
                  <a:gd name="connsiteY7" fmla="*/ 0 h 1062038"/>
                  <a:gd name="connsiteX8" fmla="*/ 1911880 w 3284538"/>
                  <a:gd name="connsiteY8" fmla="*/ 125413 h 1062038"/>
                  <a:gd name="connsiteX9" fmla="*/ 3284538 w 3284538"/>
                  <a:gd name="connsiteY9" fmla="*/ 92075 h 1062038"/>
                  <a:gd name="connsiteX10" fmla="*/ 3214159 w 3284538"/>
                  <a:gd name="connsiteY10" fmla="*/ 133351 h 1062038"/>
                  <a:gd name="connsiteX11" fmla="*/ 2853267 w 3284538"/>
                  <a:gd name="connsiteY11" fmla="*/ 140229 h 1062038"/>
                  <a:gd name="connsiteX12" fmla="*/ 2866496 w 3284538"/>
                  <a:gd name="connsiteY12" fmla="*/ 351896 h 1062038"/>
                  <a:gd name="connsiteX13" fmla="*/ 2814638 w 3284538"/>
                  <a:gd name="connsiteY13" fmla="*/ 373592 h 1062038"/>
                  <a:gd name="connsiteX14" fmla="*/ 2792413 w 3284538"/>
                  <a:gd name="connsiteY14" fmla="*/ 146579 h 1062038"/>
                  <a:gd name="connsiteX15" fmla="*/ 2374900 w 3284538"/>
                  <a:gd name="connsiteY15" fmla="*/ 159279 h 1062038"/>
                  <a:gd name="connsiteX16" fmla="*/ 2419880 w 3284538"/>
                  <a:gd name="connsiteY16" fmla="*/ 582613 h 1062038"/>
                  <a:gd name="connsiteX17" fmla="*/ 2369080 w 3284538"/>
                  <a:gd name="connsiteY17" fmla="*/ 616479 h 1062038"/>
                  <a:gd name="connsiteX18" fmla="*/ 2317750 w 3284538"/>
                  <a:gd name="connsiteY18" fmla="*/ 160866 h 1062038"/>
                  <a:gd name="connsiteX19" fmla="*/ 1839913 w 3284538"/>
                  <a:gd name="connsiteY19" fmla="*/ 171979 h 1062038"/>
                  <a:gd name="connsiteX20" fmla="*/ 1577446 w 3284538"/>
                  <a:gd name="connsiteY20" fmla="*/ 214313 h 1062038"/>
                  <a:gd name="connsiteX21" fmla="*/ 1882246 w 3284538"/>
                  <a:gd name="connsiteY21" fmla="*/ 544513 h 1062038"/>
                  <a:gd name="connsiteX22" fmla="*/ 1367896 w 3284538"/>
                  <a:gd name="connsiteY22" fmla="*/ 1062038 h 1062038"/>
                  <a:gd name="connsiteX23" fmla="*/ 1262593 w 3284538"/>
                  <a:gd name="connsiteY23" fmla="*/ 1059921 h 1062038"/>
                  <a:gd name="connsiteX24" fmla="*/ 1784880 w 3284538"/>
                  <a:gd name="connsiteY24" fmla="*/ 548746 h 1062038"/>
                  <a:gd name="connsiteX25" fmla="*/ 1511300 w 3284538"/>
                  <a:gd name="connsiteY25" fmla="*/ 233891 h 1062038"/>
                  <a:gd name="connsiteX26" fmla="*/ 1441451 w 3284538"/>
                  <a:gd name="connsiteY26" fmla="*/ 233363 h 1062038"/>
                  <a:gd name="connsiteX27" fmla="*/ 709613 w 3284538"/>
                  <a:gd name="connsiteY27" fmla="*/ 578379 h 1062038"/>
                  <a:gd name="connsiteX28" fmla="*/ 1060980 w 3284538"/>
                  <a:gd name="connsiteY28" fmla="*/ 1058863 h 1062038"/>
                  <a:gd name="connsiteX29" fmla="*/ 993246 w 3284538"/>
                  <a:gd name="connsiteY29" fmla="*/ 1056746 h 1062038"/>
                  <a:gd name="connsiteX30" fmla="*/ 671513 w 3284538"/>
                  <a:gd name="connsiteY30" fmla="*/ 603779 h 1062038"/>
                  <a:gd name="connsiteX31" fmla="*/ 101071 w 3284538"/>
                  <a:gd name="connsiteY31" fmla="*/ 869951 h 1062038"/>
                  <a:gd name="connsiteX32" fmla="*/ 80434 w 3284538"/>
                  <a:gd name="connsiteY32" fmla="*/ 1036109 h 1062038"/>
                  <a:gd name="connsiteX33" fmla="*/ 0 w 3284538"/>
                  <a:gd name="connsiteY33" fmla="*/ 1032933 h 1062038"/>
                  <a:gd name="connsiteX0" fmla="*/ 0 w 3284538"/>
                  <a:gd name="connsiteY0" fmla="*/ 1032933 h 1062038"/>
                  <a:gd name="connsiteX1" fmla="*/ 28045 w 3284538"/>
                  <a:gd name="connsiteY1" fmla="*/ 907521 h 1062038"/>
                  <a:gd name="connsiteX2" fmla="*/ 231775 w 3284538"/>
                  <a:gd name="connsiteY2" fmla="*/ 775759 h 1062038"/>
                  <a:gd name="connsiteX3" fmla="*/ 1802343 w 3284538"/>
                  <a:gd name="connsiteY3" fmla="*/ 2646 h 1062038"/>
                  <a:gd name="connsiteX4" fmla="*/ 1890184 w 3284538"/>
                  <a:gd name="connsiteY4" fmla="*/ 2646 h 1062038"/>
                  <a:gd name="connsiteX5" fmla="*/ 1594380 w 3284538"/>
                  <a:gd name="connsiteY5" fmla="*/ 142346 h 1062038"/>
                  <a:gd name="connsiteX6" fmla="*/ 2345796 w 3284538"/>
                  <a:gd name="connsiteY6" fmla="*/ 3175 h 1062038"/>
                  <a:gd name="connsiteX7" fmla="*/ 2515130 w 3284538"/>
                  <a:gd name="connsiteY7" fmla="*/ 0 h 1062038"/>
                  <a:gd name="connsiteX8" fmla="*/ 1911880 w 3284538"/>
                  <a:gd name="connsiteY8" fmla="*/ 125413 h 1062038"/>
                  <a:gd name="connsiteX9" fmla="*/ 3284538 w 3284538"/>
                  <a:gd name="connsiteY9" fmla="*/ 92075 h 1062038"/>
                  <a:gd name="connsiteX10" fmla="*/ 3214159 w 3284538"/>
                  <a:gd name="connsiteY10" fmla="*/ 133351 h 1062038"/>
                  <a:gd name="connsiteX11" fmla="*/ 2853267 w 3284538"/>
                  <a:gd name="connsiteY11" fmla="*/ 140229 h 1062038"/>
                  <a:gd name="connsiteX12" fmla="*/ 2866496 w 3284538"/>
                  <a:gd name="connsiteY12" fmla="*/ 351896 h 1062038"/>
                  <a:gd name="connsiteX13" fmla="*/ 2814638 w 3284538"/>
                  <a:gd name="connsiteY13" fmla="*/ 373592 h 1062038"/>
                  <a:gd name="connsiteX14" fmla="*/ 2792413 w 3284538"/>
                  <a:gd name="connsiteY14" fmla="*/ 146579 h 1062038"/>
                  <a:gd name="connsiteX15" fmla="*/ 2374900 w 3284538"/>
                  <a:gd name="connsiteY15" fmla="*/ 159279 h 1062038"/>
                  <a:gd name="connsiteX16" fmla="*/ 2419880 w 3284538"/>
                  <a:gd name="connsiteY16" fmla="*/ 582613 h 1062038"/>
                  <a:gd name="connsiteX17" fmla="*/ 2369080 w 3284538"/>
                  <a:gd name="connsiteY17" fmla="*/ 616479 h 1062038"/>
                  <a:gd name="connsiteX18" fmla="*/ 2317750 w 3284538"/>
                  <a:gd name="connsiteY18" fmla="*/ 160866 h 1062038"/>
                  <a:gd name="connsiteX19" fmla="*/ 1839913 w 3284538"/>
                  <a:gd name="connsiteY19" fmla="*/ 171979 h 1062038"/>
                  <a:gd name="connsiteX20" fmla="*/ 1577446 w 3284538"/>
                  <a:gd name="connsiteY20" fmla="*/ 214313 h 1062038"/>
                  <a:gd name="connsiteX21" fmla="*/ 1882246 w 3284538"/>
                  <a:gd name="connsiteY21" fmla="*/ 544513 h 1062038"/>
                  <a:gd name="connsiteX22" fmla="*/ 1367896 w 3284538"/>
                  <a:gd name="connsiteY22" fmla="*/ 1062038 h 1062038"/>
                  <a:gd name="connsiteX23" fmla="*/ 1262593 w 3284538"/>
                  <a:gd name="connsiteY23" fmla="*/ 1059921 h 1062038"/>
                  <a:gd name="connsiteX24" fmla="*/ 1784880 w 3284538"/>
                  <a:gd name="connsiteY24" fmla="*/ 548746 h 1062038"/>
                  <a:gd name="connsiteX25" fmla="*/ 1511300 w 3284538"/>
                  <a:gd name="connsiteY25" fmla="*/ 233891 h 1062038"/>
                  <a:gd name="connsiteX26" fmla="*/ 1441451 w 3284538"/>
                  <a:gd name="connsiteY26" fmla="*/ 233363 h 1062038"/>
                  <a:gd name="connsiteX27" fmla="*/ 709613 w 3284538"/>
                  <a:gd name="connsiteY27" fmla="*/ 578379 h 1062038"/>
                  <a:gd name="connsiteX28" fmla="*/ 1060980 w 3284538"/>
                  <a:gd name="connsiteY28" fmla="*/ 1058863 h 1062038"/>
                  <a:gd name="connsiteX29" fmla="*/ 993246 w 3284538"/>
                  <a:gd name="connsiteY29" fmla="*/ 1056746 h 1062038"/>
                  <a:gd name="connsiteX30" fmla="*/ 671513 w 3284538"/>
                  <a:gd name="connsiteY30" fmla="*/ 603779 h 1062038"/>
                  <a:gd name="connsiteX31" fmla="*/ 101071 w 3284538"/>
                  <a:gd name="connsiteY31" fmla="*/ 869951 h 1062038"/>
                  <a:gd name="connsiteX32" fmla="*/ 80434 w 3284538"/>
                  <a:gd name="connsiteY32" fmla="*/ 1036109 h 1062038"/>
                  <a:gd name="connsiteX33" fmla="*/ 0 w 3284538"/>
                  <a:gd name="connsiteY33" fmla="*/ 1032933 h 1062038"/>
                  <a:gd name="connsiteX0" fmla="*/ 0 w 3284538"/>
                  <a:gd name="connsiteY0" fmla="*/ 1032933 h 1062038"/>
                  <a:gd name="connsiteX1" fmla="*/ 28045 w 3284538"/>
                  <a:gd name="connsiteY1" fmla="*/ 907521 h 1062038"/>
                  <a:gd name="connsiteX2" fmla="*/ 231775 w 3284538"/>
                  <a:gd name="connsiteY2" fmla="*/ 775759 h 1062038"/>
                  <a:gd name="connsiteX3" fmla="*/ 1802343 w 3284538"/>
                  <a:gd name="connsiteY3" fmla="*/ 2646 h 1062038"/>
                  <a:gd name="connsiteX4" fmla="*/ 1890184 w 3284538"/>
                  <a:gd name="connsiteY4" fmla="*/ 2646 h 1062038"/>
                  <a:gd name="connsiteX5" fmla="*/ 1594380 w 3284538"/>
                  <a:gd name="connsiteY5" fmla="*/ 142346 h 1062038"/>
                  <a:gd name="connsiteX6" fmla="*/ 2345796 w 3284538"/>
                  <a:gd name="connsiteY6" fmla="*/ 3175 h 1062038"/>
                  <a:gd name="connsiteX7" fmla="*/ 2515130 w 3284538"/>
                  <a:gd name="connsiteY7" fmla="*/ 0 h 1062038"/>
                  <a:gd name="connsiteX8" fmla="*/ 1911880 w 3284538"/>
                  <a:gd name="connsiteY8" fmla="*/ 125413 h 1062038"/>
                  <a:gd name="connsiteX9" fmla="*/ 3284538 w 3284538"/>
                  <a:gd name="connsiteY9" fmla="*/ 92075 h 1062038"/>
                  <a:gd name="connsiteX10" fmla="*/ 3214159 w 3284538"/>
                  <a:gd name="connsiteY10" fmla="*/ 133351 h 1062038"/>
                  <a:gd name="connsiteX11" fmla="*/ 2853267 w 3284538"/>
                  <a:gd name="connsiteY11" fmla="*/ 140229 h 1062038"/>
                  <a:gd name="connsiteX12" fmla="*/ 2866496 w 3284538"/>
                  <a:gd name="connsiteY12" fmla="*/ 351896 h 1062038"/>
                  <a:gd name="connsiteX13" fmla="*/ 2814638 w 3284538"/>
                  <a:gd name="connsiteY13" fmla="*/ 373592 h 1062038"/>
                  <a:gd name="connsiteX14" fmla="*/ 2792413 w 3284538"/>
                  <a:gd name="connsiteY14" fmla="*/ 146579 h 1062038"/>
                  <a:gd name="connsiteX15" fmla="*/ 2374900 w 3284538"/>
                  <a:gd name="connsiteY15" fmla="*/ 159279 h 1062038"/>
                  <a:gd name="connsiteX16" fmla="*/ 2419880 w 3284538"/>
                  <a:gd name="connsiteY16" fmla="*/ 582613 h 1062038"/>
                  <a:gd name="connsiteX17" fmla="*/ 2369080 w 3284538"/>
                  <a:gd name="connsiteY17" fmla="*/ 616479 h 1062038"/>
                  <a:gd name="connsiteX18" fmla="*/ 2317750 w 3284538"/>
                  <a:gd name="connsiteY18" fmla="*/ 160866 h 1062038"/>
                  <a:gd name="connsiteX19" fmla="*/ 1839913 w 3284538"/>
                  <a:gd name="connsiteY19" fmla="*/ 171979 h 1062038"/>
                  <a:gd name="connsiteX20" fmla="*/ 1577446 w 3284538"/>
                  <a:gd name="connsiteY20" fmla="*/ 214313 h 1062038"/>
                  <a:gd name="connsiteX21" fmla="*/ 1882246 w 3284538"/>
                  <a:gd name="connsiteY21" fmla="*/ 544513 h 1062038"/>
                  <a:gd name="connsiteX22" fmla="*/ 1367896 w 3284538"/>
                  <a:gd name="connsiteY22" fmla="*/ 1062038 h 1062038"/>
                  <a:gd name="connsiteX23" fmla="*/ 1262593 w 3284538"/>
                  <a:gd name="connsiteY23" fmla="*/ 1059921 h 1062038"/>
                  <a:gd name="connsiteX24" fmla="*/ 1784880 w 3284538"/>
                  <a:gd name="connsiteY24" fmla="*/ 548746 h 1062038"/>
                  <a:gd name="connsiteX25" fmla="*/ 1511300 w 3284538"/>
                  <a:gd name="connsiteY25" fmla="*/ 233891 h 1062038"/>
                  <a:gd name="connsiteX26" fmla="*/ 1441451 w 3284538"/>
                  <a:gd name="connsiteY26" fmla="*/ 233363 h 1062038"/>
                  <a:gd name="connsiteX27" fmla="*/ 709613 w 3284538"/>
                  <a:gd name="connsiteY27" fmla="*/ 578379 h 1062038"/>
                  <a:gd name="connsiteX28" fmla="*/ 1060980 w 3284538"/>
                  <a:gd name="connsiteY28" fmla="*/ 1058863 h 1062038"/>
                  <a:gd name="connsiteX29" fmla="*/ 993246 w 3284538"/>
                  <a:gd name="connsiteY29" fmla="*/ 1056746 h 1062038"/>
                  <a:gd name="connsiteX30" fmla="*/ 671513 w 3284538"/>
                  <a:gd name="connsiteY30" fmla="*/ 603779 h 1062038"/>
                  <a:gd name="connsiteX31" fmla="*/ 115359 w 3284538"/>
                  <a:gd name="connsiteY31" fmla="*/ 885826 h 1062038"/>
                  <a:gd name="connsiteX32" fmla="*/ 80434 w 3284538"/>
                  <a:gd name="connsiteY32" fmla="*/ 1036109 h 1062038"/>
                  <a:gd name="connsiteX33" fmla="*/ 0 w 3284538"/>
                  <a:gd name="connsiteY33" fmla="*/ 1032933 h 1062038"/>
                  <a:gd name="connsiteX0" fmla="*/ 0 w 3284538"/>
                  <a:gd name="connsiteY0" fmla="*/ 1032933 h 1062038"/>
                  <a:gd name="connsiteX1" fmla="*/ 28045 w 3284538"/>
                  <a:gd name="connsiteY1" fmla="*/ 907521 h 1062038"/>
                  <a:gd name="connsiteX2" fmla="*/ 231775 w 3284538"/>
                  <a:gd name="connsiteY2" fmla="*/ 775759 h 1062038"/>
                  <a:gd name="connsiteX3" fmla="*/ 1802343 w 3284538"/>
                  <a:gd name="connsiteY3" fmla="*/ 2646 h 1062038"/>
                  <a:gd name="connsiteX4" fmla="*/ 1890184 w 3284538"/>
                  <a:gd name="connsiteY4" fmla="*/ 2646 h 1062038"/>
                  <a:gd name="connsiteX5" fmla="*/ 1594380 w 3284538"/>
                  <a:gd name="connsiteY5" fmla="*/ 142346 h 1062038"/>
                  <a:gd name="connsiteX6" fmla="*/ 2345796 w 3284538"/>
                  <a:gd name="connsiteY6" fmla="*/ 3175 h 1062038"/>
                  <a:gd name="connsiteX7" fmla="*/ 2515130 w 3284538"/>
                  <a:gd name="connsiteY7" fmla="*/ 0 h 1062038"/>
                  <a:gd name="connsiteX8" fmla="*/ 1911880 w 3284538"/>
                  <a:gd name="connsiteY8" fmla="*/ 125413 h 1062038"/>
                  <a:gd name="connsiteX9" fmla="*/ 3284538 w 3284538"/>
                  <a:gd name="connsiteY9" fmla="*/ 92075 h 1062038"/>
                  <a:gd name="connsiteX10" fmla="*/ 3214159 w 3284538"/>
                  <a:gd name="connsiteY10" fmla="*/ 133351 h 1062038"/>
                  <a:gd name="connsiteX11" fmla="*/ 2853267 w 3284538"/>
                  <a:gd name="connsiteY11" fmla="*/ 140229 h 1062038"/>
                  <a:gd name="connsiteX12" fmla="*/ 2866496 w 3284538"/>
                  <a:gd name="connsiteY12" fmla="*/ 351896 h 1062038"/>
                  <a:gd name="connsiteX13" fmla="*/ 2814638 w 3284538"/>
                  <a:gd name="connsiteY13" fmla="*/ 373592 h 1062038"/>
                  <a:gd name="connsiteX14" fmla="*/ 2792413 w 3284538"/>
                  <a:gd name="connsiteY14" fmla="*/ 146579 h 1062038"/>
                  <a:gd name="connsiteX15" fmla="*/ 2374900 w 3284538"/>
                  <a:gd name="connsiteY15" fmla="*/ 159279 h 1062038"/>
                  <a:gd name="connsiteX16" fmla="*/ 2419880 w 3284538"/>
                  <a:gd name="connsiteY16" fmla="*/ 582613 h 1062038"/>
                  <a:gd name="connsiteX17" fmla="*/ 2369080 w 3284538"/>
                  <a:gd name="connsiteY17" fmla="*/ 616479 h 1062038"/>
                  <a:gd name="connsiteX18" fmla="*/ 2317750 w 3284538"/>
                  <a:gd name="connsiteY18" fmla="*/ 160866 h 1062038"/>
                  <a:gd name="connsiteX19" fmla="*/ 1839913 w 3284538"/>
                  <a:gd name="connsiteY19" fmla="*/ 171979 h 1062038"/>
                  <a:gd name="connsiteX20" fmla="*/ 1577446 w 3284538"/>
                  <a:gd name="connsiteY20" fmla="*/ 214313 h 1062038"/>
                  <a:gd name="connsiteX21" fmla="*/ 1882246 w 3284538"/>
                  <a:gd name="connsiteY21" fmla="*/ 544513 h 1062038"/>
                  <a:gd name="connsiteX22" fmla="*/ 1367896 w 3284538"/>
                  <a:gd name="connsiteY22" fmla="*/ 1062038 h 1062038"/>
                  <a:gd name="connsiteX23" fmla="*/ 1262593 w 3284538"/>
                  <a:gd name="connsiteY23" fmla="*/ 1059921 h 1062038"/>
                  <a:gd name="connsiteX24" fmla="*/ 1784880 w 3284538"/>
                  <a:gd name="connsiteY24" fmla="*/ 548746 h 1062038"/>
                  <a:gd name="connsiteX25" fmla="*/ 1511300 w 3284538"/>
                  <a:gd name="connsiteY25" fmla="*/ 233891 h 1062038"/>
                  <a:gd name="connsiteX26" fmla="*/ 1441451 w 3284538"/>
                  <a:gd name="connsiteY26" fmla="*/ 233363 h 1062038"/>
                  <a:gd name="connsiteX27" fmla="*/ 709613 w 3284538"/>
                  <a:gd name="connsiteY27" fmla="*/ 578379 h 1062038"/>
                  <a:gd name="connsiteX28" fmla="*/ 1060980 w 3284538"/>
                  <a:gd name="connsiteY28" fmla="*/ 1058863 h 1062038"/>
                  <a:gd name="connsiteX29" fmla="*/ 972608 w 3284538"/>
                  <a:gd name="connsiteY29" fmla="*/ 1032934 h 1062038"/>
                  <a:gd name="connsiteX30" fmla="*/ 671513 w 3284538"/>
                  <a:gd name="connsiteY30" fmla="*/ 603779 h 1062038"/>
                  <a:gd name="connsiteX31" fmla="*/ 115359 w 3284538"/>
                  <a:gd name="connsiteY31" fmla="*/ 885826 h 1062038"/>
                  <a:gd name="connsiteX32" fmla="*/ 80434 w 3284538"/>
                  <a:gd name="connsiteY32" fmla="*/ 1036109 h 1062038"/>
                  <a:gd name="connsiteX33" fmla="*/ 0 w 3284538"/>
                  <a:gd name="connsiteY33" fmla="*/ 1032933 h 1062038"/>
                  <a:gd name="connsiteX0" fmla="*/ 0 w 3284538"/>
                  <a:gd name="connsiteY0" fmla="*/ 1032933 h 1062038"/>
                  <a:gd name="connsiteX1" fmla="*/ 28045 w 3284538"/>
                  <a:gd name="connsiteY1" fmla="*/ 907521 h 1062038"/>
                  <a:gd name="connsiteX2" fmla="*/ 231775 w 3284538"/>
                  <a:gd name="connsiteY2" fmla="*/ 775759 h 1062038"/>
                  <a:gd name="connsiteX3" fmla="*/ 1802343 w 3284538"/>
                  <a:gd name="connsiteY3" fmla="*/ 2646 h 1062038"/>
                  <a:gd name="connsiteX4" fmla="*/ 1890184 w 3284538"/>
                  <a:gd name="connsiteY4" fmla="*/ 2646 h 1062038"/>
                  <a:gd name="connsiteX5" fmla="*/ 1594380 w 3284538"/>
                  <a:gd name="connsiteY5" fmla="*/ 142346 h 1062038"/>
                  <a:gd name="connsiteX6" fmla="*/ 2345796 w 3284538"/>
                  <a:gd name="connsiteY6" fmla="*/ 3175 h 1062038"/>
                  <a:gd name="connsiteX7" fmla="*/ 2515130 w 3284538"/>
                  <a:gd name="connsiteY7" fmla="*/ 0 h 1062038"/>
                  <a:gd name="connsiteX8" fmla="*/ 1911880 w 3284538"/>
                  <a:gd name="connsiteY8" fmla="*/ 125413 h 1062038"/>
                  <a:gd name="connsiteX9" fmla="*/ 3284538 w 3284538"/>
                  <a:gd name="connsiteY9" fmla="*/ 92075 h 1062038"/>
                  <a:gd name="connsiteX10" fmla="*/ 3214159 w 3284538"/>
                  <a:gd name="connsiteY10" fmla="*/ 133351 h 1062038"/>
                  <a:gd name="connsiteX11" fmla="*/ 2853267 w 3284538"/>
                  <a:gd name="connsiteY11" fmla="*/ 140229 h 1062038"/>
                  <a:gd name="connsiteX12" fmla="*/ 2866496 w 3284538"/>
                  <a:gd name="connsiteY12" fmla="*/ 351896 h 1062038"/>
                  <a:gd name="connsiteX13" fmla="*/ 2814638 w 3284538"/>
                  <a:gd name="connsiteY13" fmla="*/ 373592 h 1062038"/>
                  <a:gd name="connsiteX14" fmla="*/ 2792413 w 3284538"/>
                  <a:gd name="connsiteY14" fmla="*/ 146579 h 1062038"/>
                  <a:gd name="connsiteX15" fmla="*/ 2374900 w 3284538"/>
                  <a:gd name="connsiteY15" fmla="*/ 159279 h 1062038"/>
                  <a:gd name="connsiteX16" fmla="*/ 2419880 w 3284538"/>
                  <a:gd name="connsiteY16" fmla="*/ 582613 h 1062038"/>
                  <a:gd name="connsiteX17" fmla="*/ 2369080 w 3284538"/>
                  <a:gd name="connsiteY17" fmla="*/ 616479 h 1062038"/>
                  <a:gd name="connsiteX18" fmla="*/ 2317750 w 3284538"/>
                  <a:gd name="connsiteY18" fmla="*/ 160866 h 1062038"/>
                  <a:gd name="connsiteX19" fmla="*/ 1839913 w 3284538"/>
                  <a:gd name="connsiteY19" fmla="*/ 171979 h 1062038"/>
                  <a:gd name="connsiteX20" fmla="*/ 1577446 w 3284538"/>
                  <a:gd name="connsiteY20" fmla="*/ 214313 h 1062038"/>
                  <a:gd name="connsiteX21" fmla="*/ 1882246 w 3284538"/>
                  <a:gd name="connsiteY21" fmla="*/ 544513 h 1062038"/>
                  <a:gd name="connsiteX22" fmla="*/ 1367896 w 3284538"/>
                  <a:gd name="connsiteY22" fmla="*/ 1062038 h 1062038"/>
                  <a:gd name="connsiteX23" fmla="*/ 1262593 w 3284538"/>
                  <a:gd name="connsiteY23" fmla="*/ 1059921 h 1062038"/>
                  <a:gd name="connsiteX24" fmla="*/ 1784880 w 3284538"/>
                  <a:gd name="connsiteY24" fmla="*/ 548746 h 1062038"/>
                  <a:gd name="connsiteX25" fmla="*/ 1511300 w 3284538"/>
                  <a:gd name="connsiteY25" fmla="*/ 233891 h 1062038"/>
                  <a:gd name="connsiteX26" fmla="*/ 1441451 w 3284538"/>
                  <a:gd name="connsiteY26" fmla="*/ 233363 h 1062038"/>
                  <a:gd name="connsiteX27" fmla="*/ 709613 w 3284538"/>
                  <a:gd name="connsiteY27" fmla="*/ 578379 h 1062038"/>
                  <a:gd name="connsiteX28" fmla="*/ 1049867 w 3284538"/>
                  <a:gd name="connsiteY28" fmla="*/ 1030288 h 1062038"/>
                  <a:gd name="connsiteX29" fmla="*/ 972608 w 3284538"/>
                  <a:gd name="connsiteY29" fmla="*/ 1032934 h 1062038"/>
                  <a:gd name="connsiteX30" fmla="*/ 671513 w 3284538"/>
                  <a:gd name="connsiteY30" fmla="*/ 603779 h 1062038"/>
                  <a:gd name="connsiteX31" fmla="*/ 115359 w 3284538"/>
                  <a:gd name="connsiteY31" fmla="*/ 885826 h 1062038"/>
                  <a:gd name="connsiteX32" fmla="*/ 80434 w 3284538"/>
                  <a:gd name="connsiteY32" fmla="*/ 1036109 h 1062038"/>
                  <a:gd name="connsiteX33" fmla="*/ 0 w 3284538"/>
                  <a:gd name="connsiteY33" fmla="*/ 1032933 h 1062038"/>
                  <a:gd name="connsiteX0" fmla="*/ 0 w 3284538"/>
                  <a:gd name="connsiteY0" fmla="*/ 1032933 h 1062038"/>
                  <a:gd name="connsiteX1" fmla="*/ 28045 w 3284538"/>
                  <a:gd name="connsiteY1" fmla="*/ 907521 h 1062038"/>
                  <a:gd name="connsiteX2" fmla="*/ 231775 w 3284538"/>
                  <a:gd name="connsiteY2" fmla="*/ 775759 h 1062038"/>
                  <a:gd name="connsiteX3" fmla="*/ 1802343 w 3284538"/>
                  <a:gd name="connsiteY3" fmla="*/ 2646 h 1062038"/>
                  <a:gd name="connsiteX4" fmla="*/ 1890184 w 3284538"/>
                  <a:gd name="connsiteY4" fmla="*/ 2646 h 1062038"/>
                  <a:gd name="connsiteX5" fmla="*/ 1594380 w 3284538"/>
                  <a:gd name="connsiteY5" fmla="*/ 142346 h 1062038"/>
                  <a:gd name="connsiteX6" fmla="*/ 2345796 w 3284538"/>
                  <a:gd name="connsiteY6" fmla="*/ 3175 h 1062038"/>
                  <a:gd name="connsiteX7" fmla="*/ 2515130 w 3284538"/>
                  <a:gd name="connsiteY7" fmla="*/ 0 h 1062038"/>
                  <a:gd name="connsiteX8" fmla="*/ 1911880 w 3284538"/>
                  <a:gd name="connsiteY8" fmla="*/ 125413 h 1062038"/>
                  <a:gd name="connsiteX9" fmla="*/ 3284538 w 3284538"/>
                  <a:gd name="connsiteY9" fmla="*/ 92075 h 1062038"/>
                  <a:gd name="connsiteX10" fmla="*/ 3214159 w 3284538"/>
                  <a:gd name="connsiteY10" fmla="*/ 133351 h 1062038"/>
                  <a:gd name="connsiteX11" fmla="*/ 2853267 w 3284538"/>
                  <a:gd name="connsiteY11" fmla="*/ 140229 h 1062038"/>
                  <a:gd name="connsiteX12" fmla="*/ 2866496 w 3284538"/>
                  <a:gd name="connsiteY12" fmla="*/ 351896 h 1062038"/>
                  <a:gd name="connsiteX13" fmla="*/ 2814638 w 3284538"/>
                  <a:gd name="connsiteY13" fmla="*/ 373592 h 1062038"/>
                  <a:gd name="connsiteX14" fmla="*/ 2792413 w 3284538"/>
                  <a:gd name="connsiteY14" fmla="*/ 146579 h 1062038"/>
                  <a:gd name="connsiteX15" fmla="*/ 2374900 w 3284538"/>
                  <a:gd name="connsiteY15" fmla="*/ 159279 h 1062038"/>
                  <a:gd name="connsiteX16" fmla="*/ 2419880 w 3284538"/>
                  <a:gd name="connsiteY16" fmla="*/ 582613 h 1062038"/>
                  <a:gd name="connsiteX17" fmla="*/ 2369080 w 3284538"/>
                  <a:gd name="connsiteY17" fmla="*/ 616479 h 1062038"/>
                  <a:gd name="connsiteX18" fmla="*/ 2317750 w 3284538"/>
                  <a:gd name="connsiteY18" fmla="*/ 160866 h 1062038"/>
                  <a:gd name="connsiteX19" fmla="*/ 1839913 w 3284538"/>
                  <a:gd name="connsiteY19" fmla="*/ 171979 h 1062038"/>
                  <a:gd name="connsiteX20" fmla="*/ 1577446 w 3284538"/>
                  <a:gd name="connsiteY20" fmla="*/ 214313 h 1062038"/>
                  <a:gd name="connsiteX21" fmla="*/ 1882246 w 3284538"/>
                  <a:gd name="connsiteY21" fmla="*/ 544513 h 1062038"/>
                  <a:gd name="connsiteX22" fmla="*/ 1367896 w 3284538"/>
                  <a:gd name="connsiteY22" fmla="*/ 1062038 h 1062038"/>
                  <a:gd name="connsiteX23" fmla="*/ 1272118 w 3284538"/>
                  <a:gd name="connsiteY23" fmla="*/ 1037696 h 1062038"/>
                  <a:gd name="connsiteX24" fmla="*/ 1784880 w 3284538"/>
                  <a:gd name="connsiteY24" fmla="*/ 548746 h 1062038"/>
                  <a:gd name="connsiteX25" fmla="*/ 1511300 w 3284538"/>
                  <a:gd name="connsiteY25" fmla="*/ 233891 h 1062038"/>
                  <a:gd name="connsiteX26" fmla="*/ 1441451 w 3284538"/>
                  <a:gd name="connsiteY26" fmla="*/ 233363 h 1062038"/>
                  <a:gd name="connsiteX27" fmla="*/ 709613 w 3284538"/>
                  <a:gd name="connsiteY27" fmla="*/ 578379 h 1062038"/>
                  <a:gd name="connsiteX28" fmla="*/ 1049867 w 3284538"/>
                  <a:gd name="connsiteY28" fmla="*/ 1030288 h 1062038"/>
                  <a:gd name="connsiteX29" fmla="*/ 972608 w 3284538"/>
                  <a:gd name="connsiteY29" fmla="*/ 1032934 h 1062038"/>
                  <a:gd name="connsiteX30" fmla="*/ 671513 w 3284538"/>
                  <a:gd name="connsiteY30" fmla="*/ 603779 h 1062038"/>
                  <a:gd name="connsiteX31" fmla="*/ 115359 w 3284538"/>
                  <a:gd name="connsiteY31" fmla="*/ 885826 h 1062038"/>
                  <a:gd name="connsiteX32" fmla="*/ 80434 w 3284538"/>
                  <a:gd name="connsiteY32" fmla="*/ 1036109 h 1062038"/>
                  <a:gd name="connsiteX33" fmla="*/ 0 w 3284538"/>
                  <a:gd name="connsiteY33" fmla="*/ 1032933 h 1062038"/>
                  <a:gd name="connsiteX0" fmla="*/ 0 w 3284538"/>
                  <a:gd name="connsiteY0" fmla="*/ 1032933 h 1037696"/>
                  <a:gd name="connsiteX1" fmla="*/ 28045 w 3284538"/>
                  <a:gd name="connsiteY1" fmla="*/ 907521 h 1037696"/>
                  <a:gd name="connsiteX2" fmla="*/ 231775 w 3284538"/>
                  <a:gd name="connsiteY2" fmla="*/ 775759 h 1037696"/>
                  <a:gd name="connsiteX3" fmla="*/ 1802343 w 3284538"/>
                  <a:gd name="connsiteY3" fmla="*/ 2646 h 1037696"/>
                  <a:gd name="connsiteX4" fmla="*/ 1890184 w 3284538"/>
                  <a:gd name="connsiteY4" fmla="*/ 2646 h 1037696"/>
                  <a:gd name="connsiteX5" fmla="*/ 1594380 w 3284538"/>
                  <a:gd name="connsiteY5" fmla="*/ 142346 h 1037696"/>
                  <a:gd name="connsiteX6" fmla="*/ 2345796 w 3284538"/>
                  <a:gd name="connsiteY6" fmla="*/ 3175 h 1037696"/>
                  <a:gd name="connsiteX7" fmla="*/ 2515130 w 3284538"/>
                  <a:gd name="connsiteY7" fmla="*/ 0 h 1037696"/>
                  <a:gd name="connsiteX8" fmla="*/ 1911880 w 3284538"/>
                  <a:gd name="connsiteY8" fmla="*/ 125413 h 1037696"/>
                  <a:gd name="connsiteX9" fmla="*/ 3284538 w 3284538"/>
                  <a:gd name="connsiteY9" fmla="*/ 92075 h 1037696"/>
                  <a:gd name="connsiteX10" fmla="*/ 3214159 w 3284538"/>
                  <a:gd name="connsiteY10" fmla="*/ 133351 h 1037696"/>
                  <a:gd name="connsiteX11" fmla="*/ 2853267 w 3284538"/>
                  <a:gd name="connsiteY11" fmla="*/ 140229 h 1037696"/>
                  <a:gd name="connsiteX12" fmla="*/ 2866496 w 3284538"/>
                  <a:gd name="connsiteY12" fmla="*/ 351896 h 1037696"/>
                  <a:gd name="connsiteX13" fmla="*/ 2814638 w 3284538"/>
                  <a:gd name="connsiteY13" fmla="*/ 373592 h 1037696"/>
                  <a:gd name="connsiteX14" fmla="*/ 2792413 w 3284538"/>
                  <a:gd name="connsiteY14" fmla="*/ 146579 h 1037696"/>
                  <a:gd name="connsiteX15" fmla="*/ 2374900 w 3284538"/>
                  <a:gd name="connsiteY15" fmla="*/ 159279 h 1037696"/>
                  <a:gd name="connsiteX16" fmla="*/ 2419880 w 3284538"/>
                  <a:gd name="connsiteY16" fmla="*/ 582613 h 1037696"/>
                  <a:gd name="connsiteX17" fmla="*/ 2369080 w 3284538"/>
                  <a:gd name="connsiteY17" fmla="*/ 616479 h 1037696"/>
                  <a:gd name="connsiteX18" fmla="*/ 2317750 w 3284538"/>
                  <a:gd name="connsiteY18" fmla="*/ 160866 h 1037696"/>
                  <a:gd name="connsiteX19" fmla="*/ 1839913 w 3284538"/>
                  <a:gd name="connsiteY19" fmla="*/ 171979 h 1037696"/>
                  <a:gd name="connsiteX20" fmla="*/ 1577446 w 3284538"/>
                  <a:gd name="connsiteY20" fmla="*/ 214313 h 1037696"/>
                  <a:gd name="connsiteX21" fmla="*/ 1882246 w 3284538"/>
                  <a:gd name="connsiteY21" fmla="*/ 544513 h 1037696"/>
                  <a:gd name="connsiteX22" fmla="*/ 1388534 w 3284538"/>
                  <a:gd name="connsiteY22" fmla="*/ 1036638 h 1037696"/>
                  <a:gd name="connsiteX23" fmla="*/ 1272118 w 3284538"/>
                  <a:gd name="connsiteY23" fmla="*/ 1037696 h 1037696"/>
                  <a:gd name="connsiteX24" fmla="*/ 1784880 w 3284538"/>
                  <a:gd name="connsiteY24" fmla="*/ 548746 h 1037696"/>
                  <a:gd name="connsiteX25" fmla="*/ 1511300 w 3284538"/>
                  <a:gd name="connsiteY25" fmla="*/ 233891 h 1037696"/>
                  <a:gd name="connsiteX26" fmla="*/ 1441451 w 3284538"/>
                  <a:gd name="connsiteY26" fmla="*/ 233363 h 1037696"/>
                  <a:gd name="connsiteX27" fmla="*/ 709613 w 3284538"/>
                  <a:gd name="connsiteY27" fmla="*/ 578379 h 1037696"/>
                  <a:gd name="connsiteX28" fmla="*/ 1049867 w 3284538"/>
                  <a:gd name="connsiteY28" fmla="*/ 1030288 h 1037696"/>
                  <a:gd name="connsiteX29" fmla="*/ 972608 w 3284538"/>
                  <a:gd name="connsiteY29" fmla="*/ 1032934 h 1037696"/>
                  <a:gd name="connsiteX30" fmla="*/ 671513 w 3284538"/>
                  <a:gd name="connsiteY30" fmla="*/ 603779 h 1037696"/>
                  <a:gd name="connsiteX31" fmla="*/ 115359 w 3284538"/>
                  <a:gd name="connsiteY31" fmla="*/ 885826 h 1037696"/>
                  <a:gd name="connsiteX32" fmla="*/ 80434 w 3284538"/>
                  <a:gd name="connsiteY32" fmla="*/ 1036109 h 1037696"/>
                  <a:gd name="connsiteX33" fmla="*/ 0 w 3284538"/>
                  <a:gd name="connsiteY33" fmla="*/ 1032933 h 1037696"/>
                  <a:gd name="connsiteX0" fmla="*/ 0 w 3284538"/>
                  <a:gd name="connsiteY0" fmla="*/ 1032933 h 1037696"/>
                  <a:gd name="connsiteX1" fmla="*/ 28045 w 3284538"/>
                  <a:gd name="connsiteY1" fmla="*/ 907521 h 1037696"/>
                  <a:gd name="connsiteX2" fmla="*/ 231775 w 3284538"/>
                  <a:gd name="connsiteY2" fmla="*/ 775759 h 1037696"/>
                  <a:gd name="connsiteX3" fmla="*/ 1802343 w 3284538"/>
                  <a:gd name="connsiteY3" fmla="*/ 2646 h 1037696"/>
                  <a:gd name="connsiteX4" fmla="*/ 1890184 w 3284538"/>
                  <a:gd name="connsiteY4" fmla="*/ 2646 h 1037696"/>
                  <a:gd name="connsiteX5" fmla="*/ 1594380 w 3284538"/>
                  <a:gd name="connsiteY5" fmla="*/ 142346 h 1037696"/>
                  <a:gd name="connsiteX6" fmla="*/ 2345796 w 3284538"/>
                  <a:gd name="connsiteY6" fmla="*/ 3175 h 1037696"/>
                  <a:gd name="connsiteX7" fmla="*/ 2515130 w 3284538"/>
                  <a:gd name="connsiteY7" fmla="*/ 0 h 1037696"/>
                  <a:gd name="connsiteX8" fmla="*/ 1911880 w 3284538"/>
                  <a:gd name="connsiteY8" fmla="*/ 125413 h 1037696"/>
                  <a:gd name="connsiteX9" fmla="*/ 3284538 w 3284538"/>
                  <a:gd name="connsiteY9" fmla="*/ 92075 h 1037696"/>
                  <a:gd name="connsiteX10" fmla="*/ 3214159 w 3284538"/>
                  <a:gd name="connsiteY10" fmla="*/ 133351 h 1037696"/>
                  <a:gd name="connsiteX11" fmla="*/ 2853267 w 3284538"/>
                  <a:gd name="connsiteY11" fmla="*/ 140229 h 1037696"/>
                  <a:gd name="connsiteX12" fmla="*/ 2866496 w 3284538"/>
                  <a:gd name="connsiteY12" fmla="*/ 351896 h 1037696"/>
                  <a:gd name="connsiteX13" fmla="*/ 2814638 w 3284538"/>
                  <a:gd name="connsiteY13" fmla="*/ 373592 h 1037696"/>
                  <a:gd name="connsiteX14" fmla="*/ 2792413 w 3284538"/>
                  <a:gd name="connsiteY14" fmla="*/ 146579 h 1037696"/>
                  <a:gd name="connsiteX15" fmla="*/ 2374900 w 3284538"/>
                  <a:gd name="connsiteY15" fmla="*/ 159279 h 1037696"/>
                  <a:gd name="connsiteX16" fmla="*/ 2426230 w 3284538"/>
                  <a:gd name="connsiteY16" fmla="*/ 582613 h 1037696"/>
                  <a:gd name="connsiteX17" fmla="*/ 2369080 w 3284538"/>
                  <a:gd name="connsiteY17" fmla="*/ 616479 h 1037696"/>
                  <a:gd name="connsiteX18" fmla="*/ 2317750 w 3284538"/>
                  <a:gd name="connsiteY18" fmla="*/ 160866 h 1037696"/>
                  <a:gd name="connsiteX19" fmla="*/ 1839913 w 3284538"/>
                  <a:gd name="connsiteY19" fmla="*/ 171979 h 1037696"/>
                  <a:gd name="connsiteX20" fmla="*/ 1577446 w 3284538"/>
                  <a:gd name="connsiteY20" fmla="*/ 214313 h 1037696"/>
                  <a:gd name="connsiteX21" fmla="*/ 1882246 w 3284538"/>
                  <a:gd name="connsiteY21" fmla="*/ 544513 h 1037696"/>
                  <a:gd name="connsiteX22" fmla="*/ 1388534 w 3284538"/>
                  <a:gd name="connsiteY22" fmla="*/ 1036638 h 1037696"/>
                  <a:gd name="connsiteX23" fmla="*/ 1272118 w 3284538"/>
                  <a:gd name="connsiteY23" fmla="*/ 1037696 h 1037696"/>
                  <a:gd name="connsiteX24" fmla="*/ 1784880 w 3284538"/>
                  <a:gd name="connsiteY24" fmla="*/ 548746 h 1037696"/>
                  <a:gd name="connsiteX25" fmla="*/ 1511300 w 3284538"/>
                  <a:gd name="connsiteY25" fmla="*/ 233891 h 1037696"/>
                  <a:gd name="connsiteX26" fmla="*/ 1441451 w 3284538"/>
                  <a:gd name="connsiteY26" fmla="*/ 233363 h 1037696"/>
                  <a:gd name="connsiteX27" fmla="*/ 709613 w 3284538"/>
                  <a:gd name="connsiteY27" fmla="*/ 578379 h 1037696"/>
                  <a:gd name="connsiteX28" fmla="*/ 1049867 w 3284538"/>
                  <a:gd name="connsiteY28" fmla="*/ 1030288 h 1037696"/>
                  <a:gd name="connsiteX29" fmla="*/ 972608 w 3284538"/>
                  <a:gd name="connsiteY29" fmla="*/ 1032934 h 1037696"/>
                  <a:gd name="connsiteX30" fmla="*/ 671513 w 3284538"/>
                  <a:gd name="connsiteY30" fmla="*/ 603779 h 1037696"/>
                  <a:gd name="connsiteX31" fmla="*/ 115359 w 3284538"/>
                  <a:gd name="connsiteY31" fmla="*/ 885826 h 1037696"/>
                  <a:gd name="connsiteX32" fmla="*/ 80434 w 3284538"/>
                  <a:gd name="connsiteY32" fmla="*/ 1036109 h 1037696"/>
                  <a:gd name="connsiteX33" fmla="*/ 0 w 3284538"/>
                  <a:gd name="connsiteY33" fmla="*/ 1032933 h 1037696"/>
                  <a:gd name="connsiteX0" fmla="*/ 0 w 3284538"/>
                  <a:gd name="connsiteY0" fmla="*/ 1032933 h 1037696"/>
                  <a:gd name="connsiteX1" fmla="*/ 28045 w 3284538"/>
                  <a:gd name="connsiteY1" fmla="*/ 907521 h 1037696"/>
                  <a:gd name="connsiteX2" fmla="*/ 231775 w 3284538"/>
                  <a:gd name="connsiteY2" fmla="*/ 775759 h 1037696"/>
                  <a:gd name="connsiteX3" fmla="*/ 1802343 w 3284538"/>
                  <a:gd name="connsiteY3" fmla="*/ 2646 h 1037696"/>
                  <a:gd name="connsiteX4" fmla="*/ 1890184 w 3284538"/>
                  <a:gd name="connsiteY4" fmla="*/ 2646 h 1037696"/>
                  <a:gd name="connsiteX5" fmla="*/ 1594380 w 3284538"/>
                  <a:gd name="connsiteY5" fmla="*/ 142346 h 1037696"/>
                  <a:gd name="connsiteX6" fmla="*/ 2345796 w 3284538"/>
                  <a:gd name="connsiteY6" fmla="*/ 3175 h 1037696"/>
                  <a:gd name="connsiteX7" fmla="*/ 2515130 w 3284538"/>
                  <a:gd name="connsiteY7" fmla="*/ 0 h 1037696"/>
                  <a:gd name="connsiteX8" fmla="*/ 1911880 w 3284538"/>
                  <a:gd name="connsiteY8" fmla="*/ 125413 h 1037696"/>
                  <a:gd name="connsiteX9" fmla="*/ 3284538 w 3284538"/>
                  <a:gd name="connsiteY9" fmla="*/ 92075 h 1037696"/>
                  <a:gd name="connsiteX10" fmla="*/ 3214159 w 3284538"/>
                  <a:gd name="connsiteY10" fmla="*/ 133351 h 1037696"/>
                  <a:gd name="connsiteX11" fmla="*/ 2853267 w 3284538"/>
                  <a:gd name="connsiteY11" fmla="*/ 140229 h 1037696"/>
                  <a:gd name="connsiteX12" fmla="*/ 2866496 w 3284538"/>
                  <a:gd name="connsiteY12" fmla="*/ 351896 h 1037696"/>
                  <a:gd name="connsiteX13" fmla="*/ 2814638 w 3284538"/>
                  <a:gd name="connsiteY13" fmla="*/ 373592 h 1037696"/>
                  <a:gd name="connsiteX14" fmla="*/ 2792413 w 3284538"/>
                  <a:gd name="connsiteY14" fmla="*/ 146579 h 1037696"/>
                  <a:gd name="connsiteX15" fmla="*/ 2374900 w 3284538"/>
                  <a:gd name="connsiteY15" fmla="*/ 159279 h 1037696"/>
                  <a:gd name="connsiteX16" fmla="*/ 2426230 w 3284538"/>
                  <a:gd name="connsiteY16" fmla="*/ 582613 h 1037696"/>
                  <a:gd name="connsiteX17" fmla="*/ 2364318 w 3284538"/>
                  <a:gd name="connsiteY17" fmla="*/ 618066 h 1037696"/>
                  <a:gd name="connsiteX18" fmla="*/ 2317750 w 3284538"/>
                  <a:gd name="connsiteY18" fmla="*/ 160866 h 1037696"/>
                  <a:gd name="connsiteX19" fmla="*/ 1839913 w 3284538"/>
                  <a:gd name="connsiteY19" fmla="*/ 171979 h 1037696"/>
                  <a:gd name="connsiteX20" fmla="*/ 1577446 w 3284538"/>
                  <a:gd name="connsiteY20" fmla="*/ 214313 h 1037696"/>
                  <a:gd name="connsiteX21" fmla="*/ 1882246 w 3284538"/>
                  <a:gd name="connsiteY21" fmla="*/ 544513 h 1037696"/>
                  <a:gd name="connsiteX22" fmla="*/ 1388534 w 3284538"/>
                  <a:gd name="connsiteY22" fmla="*/ 1036638 h 1037696"/>
                  <a:gd name="connsiteX23" fmla="*/ 1272118 w 3284538"/>
                  <a:gd name="connsiteY23" fmla="*/ 1037696 h 1037696"/>
                  <a:gd name="connsiteX24" fmla="*/ 1784880 w 3284538"/>
                  <a:gd name="connsiteY24" fmla="*/ 548746 h 1037696"/>
                  <a:gd name="connsiteX25" fmla="*/ 1511300 w 3284538"/>
                  <a:gd name="connsiteY25" fmla="*/ 233891 h 1037696"/>
                  <a:gd name="connsiteX26" fmla="*/ 1441451 w 3284538"/>
                  <a:gd name="connsiteY26" fmla="*/ 233363 h 1037696"/>
                  <a:gd name="connsiteX27" fmla="*/ 709613 w 3284538"/>
                  <a:gd name="connsiteY27" fmla="*/ 578379 h 1037696"/>
                  <a:gd name="connsiteX28" fmla="*/ 1049867 w 3284538"/>
                  <a:gd name="connsiteY28" fmla="*/ 1030288 h 1037696"/>
                  <a:gd name="connsiteX29" fmla="*/ 972608 w 3284538"/>
                  <a:gd name="connsiteY29" fmla="*/ 1032934 h 1037696"/>
                  <a:gd name="connsiteX30" fmla="*/ 671513 w 3284538"/>
                  <a:gd name="connsiteY30" fmla="*/ 603779 h 1037696"/>
                  <a:gd name="connsiteX31" fmla="*/ 115359 w 3284538"/>
                  <a:gd name="connsiteY31" fmla="*/ 885826 h 1037696"/>
                  <a:gd name="connsiteX32" fmla="*/ 80434 w 3284538"/>
                  <a:gd name="connsiteY32" fmla="*/ 1036109 h 1037696"/>
                  <a:gd name="connsiteX33" fmla="*/ 0 w 3284538"/>
                  <a:gd name="connsiteY33" fmla="*/ 1032933 h 1037696"/>
                  <a:gd name="connsiteX0" fmla="*/ 0 w 3284538"/>
                  <a:gd name="connsiteY0" fmla="*/ 1032933 h 1037696"/>
                  <a:gd name="connsiteX1" fmla="*/ 28045 w 3284538"/>
                  <a:gd name="connsiteY1" fmla="*/ 907521 h 1037696"/>
                  <a:gd name="connsiteX2" fmla="*/ 231775 w 3284538"/>
                  <a:gd name="connsiteY2" fmla="*/ 775759 h 1037696"/>
                  <a:gd name="connsiteX3" fmla="*/ 1802343 w 3284538"/>
                  <a:gd name="connsiteY3" fmla="*/ 2646 h 1037696"/>
                  <a:gd name="connsiteX4" fmla="*/ 1890184 w 3284538"/>
                  <a:gd name="connsiteY4" fmla="*/ 2646 h 1037696"/>
                  <a:gd name="connsiteX5" fmla="*/ 1594380 w 3284538"/>
                  <a:gd name="connsiteY5" fmla="*/ 142346 h 1037696"/>
                  <a:gd name="connsiteX6" fmla="*/ 2345796 w 3284538"/>
                  <a:gd name="connsiteY6" fmla="*/ 3175 h 1037696"/>
                  <a:gd name="connsiteX7" fmla="*/ 2515130 w 3284538"/>
                  <a:gd name="connsiteY7" fmla="*/ 0 h 1037696"/>
                  <a:gd name="connsiteX8" fmla="*/ 1911880 w 3284538"/>
                  <a:gd name="connsiteY8" fmla="*/ 125413 h 1037696"/>
                  <a:gd name="connsiteX9" fmla="*/ 3284538 w 3284538"/>
                  <a:gd name="connsiteY9" fmla="*/ 92075 h 1037696"/>
                  <a:gd name="connsiteX10" fmla="*/ 3214159 w 3284538"/>
                  <a:gd name="connsiteY10" fmla="*/ 133351 h 1037696"/>
                  <a:gd name="connsiteX11" fmla="*/ 2853267 w 3284538"/>
                  <a:gd name="connsiteY11" fmla="*/ 140229 h 1037696"/>
                  <a:gd name="connsiteX12" fmla="*/ 2866496 w 3284538"/>
                  <a:gd name="connsiteY12" fmla="*/ 351896 h 1037696"/>
                  <a:gd name="connsiteX13" fmla="*/ 2808288 w 3284538"/>
                  <a:gd name="connsiteY13" fmla="*/ 354542 h 1037696"/>
                  <a:gd name="connsiteX14" fmla="*/ 2792413 w 3284538"/>
                  <a:gd name="connsiteY14" fmla="*/ 146579 h 1037696"/>
                  <a:gd name="connsiteX15" fmla="*/ 2374900 w 3284538"/>
                  <a:gd name="connsiteY15" fmla="*/ 159279 h 1037696"/>
                  <a:gd name="connsiteX16" fmla="*/ 2426230 w 3284538"/>
                  <a:gd name="connsiteY16" fmla="*/ 582613 h 1037696"/>
                  <a:gd name="connsiteX17" fmla="*/ 2364318 w 3284538"/>
                  <a:gd name="connsiteY17" fmla="*/ 618066 h 1037696"/>
                  <a:gd name="connsiteX18" fmla="*/ 2317750 w 3284538"/>
                  <a:gd name="connsiteY18" fmla="*/ 160866 h 1037696"/>
                  <a:gd name="connsiteX19" fmla="*/ 1839913 w 3284538"/>
                  <a:gd name="connsiteY19" fmla="*/ 171979 h 1037696"/>
                  <a:gd name="connsiteX20" fmla="*/ 1577446 w 3284538"/>
                  <a:gd name="connsiteY20" fmla="*/ 214313 h 1037696"/>
                  <a:gd name="connsiteX21" fmla="*/ 1882246 w 3284538"/>
                  <a:gd name="connsiteY21" fmla="*/ 544513 h 1037696"/>
                  <a:gd name="connsiteX22" fmla="*/ 1388534 w 3284538"/>
                  <a:gd name="connsiteY22" fmla="*/ 1036638 h 1037696"/>
                  <a:gd name="connsiteX23" fmla="*/ 1272118 w 3284538"/>
                  <a:gd name="connsiteY23" fmla="*/ 1037696 h 1037696"/>
                  <a:gd name="connsiteX24" fmla="*/ 1784880 w 3284538"/>
                  <a:gd name="connsiteY24" fmla="*/ 548746 h 1037696"/>
                  <a:gd name="connsiteX25" fmla="*/ 1511300 w 3284538"/>
                  <a:gd name="connsiteY25" fmla="*/ 233891 h 1037696"/>
                  <a:gd name="connsiteX26" fmla="*/ 1441451 w 3284538"/>
                  <a:gd name="connsiteY26" fmla="*/ 233363 h 1037696"/>
                  <a:gd name="connsiteX27" fmla="*/ 709613 w 3284538"/>
                  <a:gd name="connsiteY27" fmla="*/ 578379 h 1037696"/>
                  <a:gd name="connsiteX28" fmla="*/ 1049867 w 3284538"/>
                  <a:gd name="connsiteY28" fmla="*/ 1030288 h 1037696"/>
                  <a:gd name="connsiteX29" fmla="*/ 972608 w 3284538"/>
                  <a:gd name="connsiteY29" fmla="*/ 1032934 h 1037696"/>
                  <a:gd name="connsiteX30" fmla="*/ 671513 w 3284538"/>
                  <a:gd name="connsiteY30" fmla="*/ 603779 h 1037696"/>
                  <a:gd name="connsiteX31" fmla="*/ 115359 w 3284538"/>
                  <a:gd name="connsiteY31" fmla="*/ 885826 h 1037696"/>
                  <a:gd name="connsiteX32" fmla="*/ 80434 w 3284538"/>
                  <a:gd name="connsiteY32" fmla="*/ 1036109 h 1037696"/>
                  <a:gd name="connsiteX33" fmla="*/ 0 w 3284538"/>
                  <a:gd name="connsiteY33" fmla="*/ 1032933 h 1037696"/>
                  <a:gd name="connsiteX0" fmla="*/ 0 w 3284538"/>
                  <a:gd name="connsiteY0" fmla="*/ 1032933 h 1037696"/>
                  <a:gd name="connsiteX1" fmla="*/ 28045 w 3284538"/>
                  <a:gd name="connsiteY1" fmla="*/ 907521 h 1037696"/>
                  <a:gd name="connsiteX2" fmla="*/ 231775 w 3284538"/>
                  <a:gd name="connsiteY2" fmla="*/ 775759 h 1037696"/>
                  <a:gd name="connsiteX3" fmla="*/ 1802343 w 3284538"/>
                  <a:gd name="connsiteY3" fmla="*/ 2646 h 1037696"/>
                  <a:gd name="connsiteX4" fmla="*/ 1890184 w 3284538"/>
                  <a:gd name="connsiteY4" fmla="*/ 2646 h 1037696"/>
                  <a:gd name="connsiteX5" fmla="*/ 1594380 w 3284538"/>
                  <a:gd name="connsiteY5" fmla="*/ 142346 h 1037696"/>
                  <a:gd name="connsiteX6" fmla="*/ 2345796 w 3284538"/>
                  <a:gd name="connsiteY6" fmla="*/ 3175 h 1037696"/>
                  <a:gd name="connsiteX7" fmla="*/ 2515130 w 3284538"/>
                  <a:gd name="connsiteY7" fmla="*/ 0 h 1037696"/>
                  <a:gd name="connsiteX8" fmla="*/ 1911880 w 3284538"/>
                  <a:gd name="connsiteY8" fmla="*/ 125413 h 1037696"/>
                  <a:gd name="connsiteX9" fmla="*/ 3284538 w 3284538"/>
                  <a:gd name="connsiteY9" fmla="*/ 92075 h 1037696"/>
                  <a:gd name="connsiteX10" fmla="*/ 3214159 w 3284538"/>
                  <a:gd name="connsiteY10" fmla="*/ 133351 h 1037696"/>
                  <a:gd name="connsiteX11" fmla="*/ 2853267 w 3284538"/>
                  <a:gd name="connsiteY11" fmla="*/ 140229 h 1037696"/>
                  <a:gd name="connsiteX12" fmla="*/ 2866496 w 3284538"/>
                  <a:gd name="connsiteY12" fmla="*/ 313796 h 1037696"/>
                  <a:gd name="connsiteX13" fmla="*/ 2808288 w 3284538"/>
                  <a:gd name="connsiteY13" fmla="*/ 354542 h 1037696"/>
                  <a:gd name="connsiteX14" fmla="*/ 2792413 w 3284538"/>
                  <a:gd name="connsiteY14" fmla="*/ 146579 h 1037696"/>
                  <a:gd name="connsiteX15" fmla="*/ 2374900 w 3284538"/>
                  <a:gd name="connsiteY15" fmla="*/ 159279 h 1037696"/>
                  <a:gd name="connsiteX16" fmla="*/ 2426230 w 3284538"/>
                  <a:gd name="connsiteY16" fmla="*/ 582613 h 1037696"/>
                  <a:gd name="connsiteX17" fmla="*/ 2364318 w 3284538"/>
                  <a:gd name="connsiteY17" fmla="*/ 618066 h 1037696"/>
                  <a:gd name="connsiteX18" fmla="*/ 2317750 w 3284538"/>
                  <a:gd name="connsiteY18" fmla="*/ 160866 h 1037696"/>
                  <a:gd name="connsiteX19" fmla="*/ 1839913 w 3284538"/>
                  <a:gd name="connsiteY19" fmla="*/ 171979 h 1037696"/>
                  <a:gd name="connsiteX20" fmla="*/ 1577446 w 3284538"/>
                  <a:gd name="connsiteY20" fmla="*/ 214313 h 1037696"/>
                  <a:gd name="connsiteX21" fmla="*/ 1882246 w 3284538"/>
                  <a:gd name="connsiteY21" fmla="*/ 544513 h 1037696"/>
                  <a:gd name="connsiteX22" fmla="*/ 1388534 w 3284538"/>
                  <a:gd name="connsiteY22" fmla="*/ 1036638 h 1037696"/>
                  <a:gd name="connsiteX23" fmla="*/ 1272118 w 3284538"/>
                  <a:gd name="connsiteY23" fmla="*/ 1037696 h 1037696"/>
                  <a:gd name="connsiteX24" fmla="*/ 1784880 w 3284538"/>
                  <a:gd name="connsiteY24" fmla="*/ 548746 h 1037696"/>
                  <a:gd name="connsiteX25" fmla="*/ 1511300 w 3284538"/>
                  <a:gd name="connsiteY25" fmla="*/ 233891 h 1037696"/>
                  <a:gd name="connsiteX26" fmla="*/ 1441451 w 3284538"/>
                  <a:gd name="connsiteY26" fmla="*/ 233363 h 1037696"/>
                  <a:gd name="connsiteX27" fmla="*/ 709613 w 3284538"/>
                  <a:gd name="connsiteY27" fmla="*/ 578379 h 1037696"/>
                  <a:gd name="connsiteX28" fmla="*/ 1049867 w 3284538"/>
                  <a:gd name="connsiteY28" fmla="*/ 1030288 h 1037696"/>
                  <a:gd name="connsiteX29" fmla="*/ 972608 w 3284538"/>
                  <a:gd name="connsiteY29" fmla="*/ 1032934 h 1037696"/>
                  <a:gd name="connsiteX30" fmla="*/ 671513 w 3284538"/>
                  <a:gd name="connsiteY30" fmla="*/ 603779 h 1037696"/>
                  <a:gd name="connsiteX31" fmla="*/ 115359 w 3284538"/>
                  <a:gd name="connsiteY31" fmla="*/ 885826 h 1037696"/>
                  <a:gd name="connsiteX32" fmla="*/ 80434 w 3284538"/>
                  <a:gd name="connsiteY32" fmla="*/ 1036109 h 1037696"/>
                  <a:gd name="connsiteX33" fmla="*/ 0 w 3284538"/>
                  <a:gd name="connsiteY33" fmla="*/ 1032933 h 1037696"/>
                  <a:gd name="connsiteX0" fmla="*/ 0 w 3284538"/>
                  <a:gd name="connsiteY0" fmla="*/ 1032933 h 1037696"/>
                  <a:gd name="connsiteX1" fmla="*/ 28045 w 3284538"/>
                  <a:gd name="connsiteY1" fmla="*/ 907521 h 1037696"/>
                  <a:gd name="connsiteX2" fmla="*/ 231775 w 3284538"/>
                  <a:gd name="connsiteY2" fmla="*/ 775759 h 1037696"/>
                  <a:gd name="connsiteX3" fmla="*/ 1802343 w 3284538"/>
                  <a:gd name="connsiteY3" fmla="*/ 2646 h 1037696"/>
                  <a:gd name="connsiteX4" fmla="*/ 1890184 w 3284538"/>
                  <a:gd name="connsiteY4" fmla="*/ 2646 h 1037696"/>
                  <a:gd name="connsiteX5" fmla="*/ 1594380 w 3284538"/>
                  <a:gd name="connsiteY5" fmla="*/ 142346 h 1037696"/>
                  <a:gd name="connsiteX6" fmla="*/ 2345796 w 3284538"/>
                  <a:gd name="connsiteY6" fmla="*/ 3175 h 1037696"/>
                  <a:gd name="connsiteX7" fmla="*/ 2515130 w 3284538"/>
                  <a:gd name="connsiteY7" fmla="*/ 0 h 1037696"/>
                  <a:gd name="connsiteX8" fmla="*/ 1911880 w 3284538"/>
                  <a:gd name="connsiteY8" fmla="*/ 125413 h 1037696"/>
                  <a:gd name="connsiteX9" fmla="*/ 3284538 w 3284538"/>
                  <a:gd name="connsiteY9" fmla="*/ 92075 h 1037696"/>
                  <a:gd name="connsiteX10" fmla="*/ 3161771 w 3284538"/>
                  <a:gd name="connsiteY10" fmla="*/ 138114 h 1037696"/>
                  <a:gd name="connsiteX11" fmla="*/ 2853267 w 3284538"/>
                  <a:gd name="connsiteY11" fmla="*/ 140229 h 1037696"/>
                  <a:gd name="connsiteX12" fmla="*/ 2866496 w 3284538"/>
                  <a:gd name="connsiteY12" fmla="*/ 313796 h 1037696"/>
                  <a:gd name="connsiteX13" fmla="*/ 2808288 w 3284538"/>
                  <a:gd name="connsiteY13" fmla="*/ 354542 h 1037696"/>
                  <a:gd name="connsiteX14" fmla="*/ 2792413 w 3284538"/>
                  <a:gd name="connsiteY14" fmla="*/ 146579 h 1037696"/>
                  <a:gd name="connsiteX15" fmla="*/ 2374900 w 3284538"/>
                  <a:gd name="connsiteY15" fmla="*/ 159279 h 1037696"/>
                  <a:gd name="connsiteX16" fmla="*/ 2426230 w 3284538"/>
                  <a:gd name="connsiteY16" fmla="*/ 582613 h 1037696"/>
                  <a:gd name="connsiteX17" fmla="*/ 2364318 w 3284538"/>
                  <a:gd name="connsiteY17" fmla="*/ 618066 h 1037696"/>
                  <a:gd name="connsiteX18" fmla="*/ 2317750 w 3284538"/>
                  <a:gd name="connsiteY18" fmla="*/ 160866 h 1037696"/>
                  <a:gd name="connsiteX19" fmla="*/ 1839913 w 3284538"/>
                  <a:gd name="connsiteY19" fmla="*/ 171979 h 1037696"/>
                  <a:gd name="connsiteX20" fmla="*/ 1577446 w 3284538"/>
                  <a:gd name="connsiteY20" fmla="*/ 214313 h 1037696"/>
                  <a:gd name="connsiteX21" fmla="*/ 1882246 w 3284538"/>
                  <a:gd name="connsiteY21" fmla="*/ 544513 h 1037696"/>
                  <a:gd name="connsiteX22" fmla="*/ 1388534 w 3284538"/>
                  <a:gd name="connsiteY22" fmla="*/ 1036638 h 1037696"/>
                  <a:gd name="connsiteX23" fmla="*/ 1272118 w 3284538"/>
                  <a:gd name="connsiteY23" fmla="*/ 1037696 h 1037696"/>
                  <a:gd name="connsiteX24" fmla="*/ 1784880 w 3284538"/>
                  <a:gd name="connsiteY24" fmla="*/ 548746 h 1037696"/>
                  <a:gd name="connsiteX25" fmla="*/ 1511300 w 3284538"/>
                  <a:gd name="connsiteY25" fmla="*/ 233891 h 1037696"/>
                  <a:gd name="connsiteX26" fmla="*/ 1441451 w 3284538"/>
                  <a:gd name="connsiteY26" fmla="*/ 233363 h 1037696"/>
                  <a:gd name="connsiteX27" fmla="*/ 709613 w 3284538"/>
                  <a:gd name="connsiteY27" fmla="*/ 578379 h 1037696"/>
                  <a:gd name="connsiteX28" fmla="*/ 1049867 w 3284538"/>
                  <a:gd name="connsiteY28" fmla="*/ 1030288 h 1037696"/>
                  <a:gd name="connsiteX29" fmla="*/ 972608 w 3284538"/>
                  <a:gd name="connsiteY29" fmla="*/ 1032934 h 1037696"/>
                  <a:gd name="connsiteX30" fmla="*/ 671513 w 3284538"/>
                  <a:gd name="connsiteY30" fmla="*/ 603779 h 1037696"/>
                  <a:gd name="connsiteX31" fmla="*/ 115359 w 3284538"/>
                  <a:gd name="connsiteY31" fmla="*/ 885826 h 1037696"/>
                  <a:gd name="connsiteX32" fmla="*/ 80434 w 3284538"/>
                  <a:gd name="connsiteY32" fmla="*/ 1036109 h 1037696"/>
                  <a:gd name="connsiteX33" fmla="*/ 0 w 3284538"/>
                  <a:gd name="connsiteY33" fmla="*/ 1032933 h 1037696"/>
                  <a:gd name="connsiteX0" fmla="*/ 0 w 3230563"/>
                  <a:gd name="connsiteY0" fmla="*/ 1032933 h 1037696"/>
                  <a:gd name="connsiteX1" fmla="*/ 28045 w 3230563"/>
                  <a:gd name="connsiteY1" fmla="*/ 907521 h 1037696"/>
                  <a:gd name="connsiteX2" fmla="*/ 231775 w 3230563"/>
                  <a:gd name="connsiteY2" fmla="*/ 775759 h 1037696"/>
                  <a:gd name="connsiteX3" fmla="*/ 1802343 w 3230563"/>
                  <a:gd name="connsiteY3" fmla="*/ 2646 h 1037696"/>
                  <a:gd name="connsiteX4" fmla="*/ 1890184 w 3230563"/>
                  <a:gd name="connsiteY4" fmla="*/ 2646 h 1037696"/>
                  <a:gd name="connsiteX5" fmla="*/ 1594380 w 3230563"/>
                  <a:gd name="connsiteY5" fmla="*/ 142346 h 1037696"/>
                  <a:gd name="connsiteX6" fmla="*/ 2345796 w 3230563"/>
                  <a:gd name="connsiteY6" fmla="*/ 3175 h 1037696"/>
                  <a:gd name="connsiteX7" fmla="*/ 2515130 w 3230563"/>
                  <a:gd name="connsiteY7" fmla="*/ 0 h 1037696"/>
                  <a:gd name="connsiteX8" fmla="*/ 1911880 w 3230563"/>
                  <a:gd name="connsiteY8" fmla="*/ 125413 h 1037696"/>
                  <a:gd name="connsiteX9" fmla="*/ 3230563 w 3230563"/>
                  <a:gd name="connsiteY9" fmla="*/ 90487 h 1037696"/>
                  <a:gd name="connsiteX10" fmla="*/ 3161771 w 3230563"/>
                  <a:gd name="connsiteY10" fmla="*/ 138114 h 1037696"/>
                  <a:gd name="connsiteX11" fmla="*/ 2853267 w 3230563"/>
                  <a:gd name="connsiteY11" fmla="*/ 140229 h 1037696"/>
                  <a:gd name="connsiteX12" fmla="*/ 2866496 w 3230563"/>
                  <a:gd name="connsiteY12" fmla="*/ 313796 h 1037696"/>
                  <a:gd name="connsiteX13" fmla="*/ 2808288 w 3230563"/>
                  <a:gd name="connsiteY13" fmla="*/ 354542 h 1037696"/>
                  <a:gd name="connsiteX14" fmla="*/ 2792413 w 3230563"/>
                  <a:gd name="connsiteY14" fmla="*/ 146579 h 1037696"/>
                  <a:gd name="connsiteX15" fmla="*/ 2374900 w 3230563"/>
                  <a:gd name="connsiteY15" fmla="*/ 159279 h 1037696"/>
                  <a:gd name="connsiteX16" fmla="*/ 2426230 w 3230563"/>
                  <a:gd name="connsiteY16" fmla="*/ 582613 h 1037696"/>
                  <a:gd name="connsiteX17" fmla="*/ 2364318 w 3230563"/>
                  <a:gd name="connsiteY17" fmla="*/ 618066 h 1037696"/>
                  <a:gd name="connsiteX18" fmla="*/ 2317750 w 3230563"/>
                  <a:gd name="connsiteY18" fmla="*/ 160866 h 1037696"/>
                  <a:gd name="connsiteX19" fmla="*/ 1839913 w 3230563"/>
                  <a:gd name="connsiteY19" fmla="*/ 171979 h 1037696"/>
                  <a:gd name="connsiteX20" fmla="*/ 1577446 w 3230563"/>
                  <a:gd name="connsiteY20" fmla="*/ 214313 h 1037696"/>
                  <a:gd name="connsiteX21" fmla="*/ 1882246 w 3230563"/>
                  <a:gd name="connsiteY21" fmla="*/ 544513 h 1037696"/>
                  <a:gd name="connsiteX22" fmla="*/ 1388534 w 3230563"/>
                  <a:gd name="connsiteY22" fmla="*/ 1036638 h 1037696"/>
                  <a:gd name="connsiteX23" fmla="*/ 1272118 w 3230563"/>
                  <a:gd name="connsiteY23" fmla="*/ 1037696 h 1037696"/>
                  <a:gd name="connsiteX24" fmla="*/ 1784880 w 3230563"/>
                  <a:gd name="connsiteY24" fmla="*/ 548746 h 1037696"/>
                  <a:gd name="connsiteX25" fmla="*/ 1511300 w 3230563"/>
                  <a:gd name="connsiteY25" fmla="*/ 233891 h 1037696"/>
                  <a:gd name="connsiteX26" fmla="*/ 1441451 w 3230563"/>
                  <a:gd name="connsiteY26" fmla="*/ 233363 h 1037696"/>
                  <a:gd name="connsiteX27" fmla="*/ 709613 w 3230563"/>
                  <a:gd name="connsiteY27" fmla="*/ 578379 h 1037696"/>
                  <a:gd name="connsiteX28" fmla="*/ 1049867 w 3230563"/>
                  <a:gd name="connsiteY28" fmla="*/ 1030288 h 1037696"/>
                  <a:gd name="connsiteX29" fmla="*/ 972608 w 3230563"/>
                  <a:gd name="connsiteY29" fmla="*/ 1032934 h 1037696"/>
                  <a:gd name="connsiteX30" fmla="*/ 671513 w 3230563"/>
                  <a:gd name="connsiteY30" fmla="*/ 603779 h 1037696"/>
                  <a:gd name="connsiteX31" fmla="*/ 115359 w 3230563"/>
                  <a:gd name="connsiteY31" fmla="*/ 885826 h 1037696"/>
                  <a:gd name="connsiteX32" fmla="*/ 80434 w 3230563"/>
                  <a:gd name="connsiteY32" fmla="*/ 1036109 h 1037696"/>
                  <a:gd name="connsiteX33" fmla="*/ 0 w 3230563"/>
                  <a:gd name="connsiteY33" fmla="*/ 1032933 h 1037696"/>
                  <a:gd name="connsiteX0" fmla="*/ 0 w 3230563"/>
                  <a:gd name="connsiteY0" fmla="*/ 1030287 h 1035050"/>
                  <a:gd name="connsiteX1" fmla="*/ 28045 w 3230563"/>
                  <a:gd name="connsiteY1" fmla="*/ 904875 h 1035050"/>
                  <a:gd name="connsiteX2" fmla="*/ 231775 w 3230563"/>
                  <a:gd name="connsiteY2" fmla="*/ 773113 h 1035050"/>
                  <a:gd name="connsiteX3" fmla="*/ 1802343 w 3230563"/>
                  <a:gd name="connsiteY3" fmla="*/ 0 h 1035050"/>
                  <a:gd name="connsiteX4" fmla="*/ 1890184 w 3230563"/>
                  <a:gd name="connsiteY4" fmla="*/ 0 h 1035050"/>
                  <a:gd name="connsiteX5" fmla="*/ 1594380 w 3230563"/>
                  <a:gd name="connsiteY5" fmla="*/ 139700 h 1035050"/>
                  <a:gd name="connsiteX6" fmla="*/ 2345796 w 3230563"/>
                  <a:gd name="connsiteY6" fmla="*/ 529 h 1035050"/>
                  <a:gd name="connsiteX7" fmla="*/ 2357967 w 3230563"/>
                  <a:gd name="connsiteY7" fmla="*/ 32279 h 1035050"/>
                  <a:gd name="connsiteX8" fmla="*/ 1911880 w 3230563"/>
                  <a:gd name="connsiteY8" fmla="*/ 122767 h 1035050"/>
                  <a:gd name="connsiteX9" fmla="*/ 3230563 w 3230563"/>
                  <a:gd name="connsiteY9" fmla="*/ 87841 h 1035050"/>
                  <a:gd name="connsiteX10" fmla="*/ 3161771 w 3230563"/>
                  <a:gd name="connsiteY10" fmla="*/ 135468 h 1035050"/>
                  <a:gd name="connsiteX11" fmla="*/ 2853267 w 3230563"/>
                  <a:gd name="connsiteY11" fmla="*/ 137583 h 1035050"/>
                  <a:gd name="connsiteX12" fmla="*/ 2866496 w 3230563"/>
                  <a:gd name="connsiteY12" fmla="*/ 311150 h 1035050"/>
                  <a:gd name="connsiteX13" fmla="*/ 2808288 w 3230563"/>
                  <a:gd name="connsiteY13" fmla="*/ 351896 h 1035050"/>
                  <a:gd name="connsiteX14" fmla="*/ 2792413 w 3230563"/>
                  <a:gd name="connsiteY14" fmla="*/ 143933 h 1035050"/>
                  <a:gd name="connsiteX15" fmla="*/ 2374900 w 3230563"/>
                  <a:gd name="connsiteY15" fmla="*/ 156633 h 1035050"/>
                  <a:gd name="connsiteX16" fmla="*/ 2426230 w 3230563"/>
                  <a:gd name="connsiteY16" fmla="*/ 579967 h 1035050"/>
                  <a:gd name="connsiteX17" fmla="*/ 2364318 w 3230563"/>
                  <a:gd name="connsiteY17" fmla="*/ 615420 h 1035050"/>
                  <a:gd name="connsiteX18" fmla="*/ 2317750 w 3230563"/>
                  <a:gd name="connsiteY18" fmla="*/ 158220 h 1035050"/>
                  <a:gd name="connsiteX19" fmla="*/ 1839913 w 3230563"/>
                  <a:gd name="connsiteY19" fmla="*/ 169333 h 1035050"/>
                  <a:gd name="connsiteX20" fmla="*/ 1577446 w 3230563"/>
                  <a:gd name="connsiteY20" fmla="*/ 211667 h 1035050"/>
                  <a:gd name="connsiteX21" fmla="*/ 1882246 w 3230563"/>
                  <a:gd name="connsiteY21" fmla="*/ 541867 h 1035050"/>
                  <a:gd name="connsiteX22" fmla="*/ 1388534 w 3230563"/>
                  <a:gd name="connsiteY22" fmla="*/ 1033992 h 1035050"/>
                  <a:gd name="connsiteX23" fmla="*/ 1272118 w 3230563"/>
                  <a:gd name="connsiteY23" fmla="*/ 1035050 h 1035050"/>
                  <a:gd name="connsiteX24" fmla="*/ 1784880 w 3230563"/>
                  <a:gd name="connsiteY24" fmla="*/ 546100 h 1035050"/>
                  <a:gd name="connsiteX25" fmla="*/ 1511300 w 3230563"/>
                  <a:gd name="connsiteY25" fmla="*/ 231245 h 1035050"/>
                  <a:gd name="connsiteX26" fmla="*/ 1441451 w 3230563"/>
                  <a:gd name="connsiteY26" fmla="*/ 230717 h 1035050"/>
                  <a:gd name="connsiteX27" fmla="*/ 709613 w 3230563"/>
                  <a:gd name="connsiteY27" fmla="*/ 575733 h 1035050"/>
                  <a:gd name="connsiteX28" fmla="*/ 1049867 w 3230563"/>
                  <a:gd name="connsiteY28" fmla="*/ 1027642 h 1035050"/>
                  <a:gd name="connsiteX29" fmla="*/ 972608 w 3230563"/>
                  <a:gd name="connsiteY29" fmla="*/ 1030288 h 1035050"/>
                  <a:gd name="connsiteX30" fmla="*/ 671513 w 3230563"/>
                  <a:gd name="connsiteY30" fmla="*/ 601133 h 1035050"/>
                  <a:gd name="connsiteX31" fmla="*/ 115359 w 3230563"/>
                  <a:gd name="connsiteY31" fmla="*/ 883180 h 1035050"/>
                  <a:gd name="connsiteX32" fmla="*/ 80434 w 3230563"/>
                  <a:gd name="connsiteY32" fmla="*/ 1033463 h 1035050"/>
                  <a:gd name="connsiteX33" fmla="*/ 0 w 3230563"/>
                  <a:gd name="connsiteY33" fmla="*/ 1030287 h 1035050"/>
                  <a:gd name="connsiteX0" fmla="*/ 0 w 3230563"/>
                  <a:gd name="connsiteY0" fmla="*/ 1030287 h 1035050"/>
                  <a:gd name="connsiteX1" fmla="*/ 28045 w 3230563"/>
                  <a:gd name="connsiteY1" fmla="*/ 904875 h 1035050"/>
                  <a:gd name="connsiteX2" fmla="*/ 231775 w 3230563"/>
                  <a:gd name="connsiteY2" fmla="*/ 773113 h 1035050"/>
                  <a:gd name="connsiteX3" fmla="*/ 1802343 w 3230563"/>
                  <a:gd name="connsiteY3" fmla="*/ 0 h 1035050"/>
                  <a:gd name="connsiteX4" fmla="*/ 1890184 w 3230563"/>
                  <a:gd name="connsiteY4" fmla="*/ 0 h 1035050"/>
                  <a:gd name="connsiteX5" fmla="*/ 1594380 w 3230563"/>
                  <a:gd name="connsiteY5" fmla="*/ 139700 h 1035050"/>
                  <a:gd name="connsiteX6" fmla="*/ 2196571 w 3230563"/>
                  <a:gd name="connsiteY6" fmla="*/ 29104 h 1035050"/>
                  <a:gd name="connsiteX7" fmla="*/ 2357967 w 3230563"/>
                  <a:gd name="connsiteY7" fmla="*/ 32279 h 1035050"/>
                  <a:gd name="connsiteX8" fmla="*/ 1911880 w 3230563"/>
                  <a:gd name="connsiteY8" fmla="*/ 122767 h 1035050"/>
                  <a:gd name="connsiteX9" fmla="*/ 3230563 w 3230563"/>
                  <a:gd name="connsiteY9" fmla="*/ 87841 h 1035050"/>
                  <a:gd name="connsiteX10" fmla="*/ 3161771 w 3230563"/>
                  <a:gd name="connsiteY10" fmla="*/ 135468 h 1035050"/>
                  <a:gd name="connsiteX11" fmla="*/ 2853267 w 3230563"/>
                  <a:gd name="connsiteY11" fmla="*/ 137583 h 1035050"/>
                  <a:gd name="connsiteX12" fmla="*/ 2866496 w 3230563"/>
                  <a:gd name="connsiteY12" fmla="*/ 311150 h 1035050"/>
                  <a:gd name="connsiteX13" fmla="*/ 2808288 w 3230563"/>
                  <a:gd name="connsiteY13" fmla="*/ 351896 h 1035050"/>
                  <a:gd name="connsiteX14" fmla="*/ 2792413 w 3230563"/>
                  <a:gd name="connsiteY14" fmla="*/ 143933 h 1035050"/>
                  <a:gd name="connsiteX15" fmla="*/ 2374900 w 3230563"/>
                  <a:gd name="connsiteY15" fmla="*/ 156633 h 1035050"/>
                  <a:gd name="connsiteX16" fmla="*/ 2426230 w 3230563"/>
                  <a:gd name="connsiteY16" fmla="*/ 579967 h 1035050"/>
                  <a:gd name="connsiteX17" fmla="*/ 2364318 w 3230563"/>
                  <a:gd name="connsiteY17" fmla="*/ 615420 h 1035050"/>
                  <a:gd name="connsiteX18" fmla="*/ 2317750 w 3230563"/>
                  <a:gd name="connsiteY18" fmla="*/ 158220 h 1035050"/>
                  <a:gd name="connsiteX19" fmla="*/ 1839913 w 3230563"/>
                  <a:gd name="connsiteY19" fmla="*/ 169333 h 1035050"/>
                  <a:gd name="connsiteX20" fmla="*/ 1577446 w 3230563"/>
                  <a:gd name="connsiteY20" fmla="*/ 211667 h 1035050"/>
                  <a:gd name="connsiteX21" fmla="*/ 1882246 w 3230563"/>
                  <a:gd name="connsiteY21" fmla="*/ 541867 h 1035050"/>
                  <a:gd name="connsiteX22" fmla="*/ 1388534 w 3230563"/>
                  <a:gd name="connsiteY22" fmla="*/ 1033992 h 1035050"/>
                  <a:gd name="connsiteX23" fmla="*/ 1272118 w 3230563"/>
                  <a:gd name="connsiteY23" fmla="*/ 1035050 h 1035050"/>
                  <a:gd name="connsiteX24" fmla="*/ 1784880 w 3230563"/>
                  <a:gd name="connsiteY24" fmla="*/ 546100 h 1035050"/>
                  <a:gd name="connsiteX25" fmla="*/ 1511300 w 3230563"/>
                  <a:gd name="connsiteY25" fmla="*/ 231245 h 1035050"/>
                  <a:gd name="connsiteX26" fmla="*/ 1441451 w 3230563"/>
                  <a:gd name="connsiteY26" fmla="*/ 230717 h 1035050"/>
                  <a:gd name="connsiteX27" fmla="*/ 709613 w 3230563"/>
                  <a:gd name="connsiteY27" fmla="*/ 575733 h 1035050"/>
                  <a:gd name="connsiteX28" fmla="*/ 1049867 w 3230563"/>
                  <a:gd name="connsiteY28" fmla="*/ 1027642 h 1035050"/>
                  <a:gd name="connsiteX29" fmla="*/ 972608 w 3230563"/>
                  <a:gd name="connsiteY29" fmla="*/ 1030288 h 1035050"/>
                  <a:gd name="connsiteX30" fmla="*/ 671513 w 3230563"/>
                  <a:gd name="connsiteY30" fmla="*/ 601133 h 1035050"/>
                  <a:gd name="connsiteX31" fmla="*/ 115359 w 3230563"/>
                  <a:gd name="connsiteY31" fmla="*/ 883180 h 1035050"/>
                  <a:gd name="connsiteX32" fmla="*/ 80434 w 3230563"/>
                  <a:gd name="connsiteY32" fmla="*/ 1033463 h 1035050"/>
                  <a:gd name="connsiteX33" fmla="*/ 0 w 3230563"/>
                  <a:gd name="connsiteY33" fmla="*/ 1030287 h 1035050"/>
                  <a:gd name="connsiteX0" fmla="*/ 0 w 3230563"/>
                  <a:gd name="connsiteY0" fmla="*/ 1030287 h 1035050"/>
                  <a:gd name="connsiteX1" fmla="*/ 28045 w 3230563"/>
                  <a:gd name="connsiteY1" fmla="*/ 904875 h 1035050"/>
                  <a:gd name="connsiteX2" fmla="*/ 231775 w 3230563"/>
                  <a:gd name="connsiteY2" fmla="*/ 773113 h 1035050"/>
                  <a:gd name="connsiteX3" fmla="*/ 1802343 w 3230563"/>
                  <a:gd name="connsiteY3" fmla="*/ 0 h 1035050"/>
                  <a:gd name="connsiteX4" fmla="*/ 1890184 w 3230563"/>
                  <a:gd name="connsiteY4" fmla="*/ 0 h 1035050"/>
                  <a:gd name="connsiteX5" fmla="*/ 1594380 w 3230563"/>
                  <a:gd name="connsiteY5" fmla="*/ 139700 h 1035050"/>
                  <a:gd name="connsiteX6" fmla="*/ 2196571 w 3230563"/>
                  <a:gd name="connsiteY6" fmla="*/ 29104 h 1035050"/>
                  <a:gd name="connsiteX7" fmla="*/ 2318279 w 3230563"/>
                  <a:gd name="connsiteY7" fmla="*/ 25929 h 1035050"/>
                  <a:gd name="connsiteX8" fmla="*/ 1911880 w 3230563"/>
                  <a:gd name="connsiteY8" fmla="*/ 122767 h 1035050"/>
                  <a:gd name="connsiteX9" fmla="*/ 3230563 w 3230563"/>
                  <a:gd name="connsiteY9" fmla="*/ 87841 h 1035050"/>
                  <a:gd name="connsiteX10" fmla="*/ 3161771 w 3230563"/>
                  <a:gd name="connsiteY10" fmla="*/ 135468 h 1035050"/>
                  <a:gd name="connsiteX11" fmla="*/ 2853267 w 3230563"/>
                  <a:gd name="connsiteY11" fmla="*/ 137583 h 1035050"/>
                  <a:gd name="connsiteX12" fmla="*/ 2866496 w 3230563"/>
                  <a:gd name="connsiteY12" fmla="*/ 311150 h 1035050"/>
                  <a:gd name="connsiteX13" fmla="*/ 2808288 w 3230563"/>
                  <a:gd name="connsiteY13" fmla="*/ 351896 h 1035050"/>
                  <a:gd name="connsiteX14" fmla="*/ 2792413 w 3230563"/>
                  <a:gd name="connsiteY14" fmla="*/ 143933 h 1035050"/>
                  <a:gd name="connsiteX15" fmla="*/ 2374900 w 3230563"/>
                  <a:gd name="connsiteY15" fmla="*/ 156633 h 1035050"/>
                  <a:gd name="connsiteX16" fmla="*/ 2426230 w 3230563"/>
                  <a:gd name="connsiteY16" fmla="*/ 579967 h 1035050"/>
                  <a:gd name="connsiteX17" fmla="*/ 2364318 w 3230563"/>
                  <a:gd name="connsiteY17" fmla="*/ 615420 h 1035050"/>
                  <a:gd name="connsiteX18" fmla="*/ 2317750 w 3230563"/>
                  <a:gd name="connsiteY18" fmla="*/ 158220 h 1035050"/>
                  <a:gd name="connsiteX19" fmla="*/ 1839913 w 3230563"/>
                  <a:gd name="connsiteY19" fmla="*/ 169333 h 1035050"/>
                  <a:gd name="connsiteX20" fmla="*/ 1577446 w 3230563"/>
                  <a:gd name="connsiteY20" fmla="*/ 211667 h 1035050"/>
                  <a:gd name="connsiteX21" fmla="*/ 1882246 w 3230563"/>
                  <a:gd name="connsiteY21" fmla="*/ 541867 h 1035050"/>
                  <a:gd name="connsiteX22" fmla="*/ 1388534 w 3230563"/>
                  <a:gd name="connsiteY22" fmla="*/ 1033992 h 1035050"/>
                  <a:gd name="connsiteX23" fmla="*/ 1272118 w 3230563"/>
                  <a:gd name="connsiteY23" fmla="*/ 1035050 h 1035050"/>
                  <a:gd name="connsiteX24" fmla="*/ 1784880 w 3230563"/>
                  <a:gd name="connsiteY24" fmla="*/ 546100 h 1035050"/>
                  <a:gd name="connsiteX25" fmla="*/ 1511300 w 3230563"/>
                  <a:gd name="connsiteY25" fmla="*/ 231245 h 1035050"/>
                  <a:gd name="connsiteX26" fmla="*/ 1441451 w 3230563"/>
                  <a:gd name="connsiteY26" fmla="*/ 230717 h 1035050"/>
                  <a:gd name="connsiteX27" fmla="*/ 709613 w 3230563"/>
                  <a:gd name="connsiteY27" fmla="*/ 575733 h 1035050"/>
                  <a:gd name="connsiteX28" fmla="*/ 1049867 w 3230563"/>
                  <a:gd name="connsiteY28" fmla="*/ 1027642 h 1035050"/>
                  <a:gd name="connsiteX29" fmla="*/ 972608 w 3230563"/>
                  <a:gd name="connsiteY29" fmla="*/ 1030288 h 1035050"/>
                  <a:gd name="connsiteX30" fmla="*/ 671513 w 3230563"/>
                  <a:gd name="connsiteY30" fmla="*/ 601133 h 1035050"/>
                  <a:gd name="connsiteX31" fmla="*/ 115359 w 3230563"/>
                  <a:gd name="connsiteY31" fmla="*/ 883180 h 1035050"/>
                  <a:gd name="connsiteX32" fmla="*/ 80434 w 3230563"/>
                  <a:gd name="connsiteY32" fmla="*/ 1033463 h 1035050"/>
                  <a:gd name="connsiteX33" fmla="*/ 0 w 3230563"/>
                  <a:gd name="connsiteY33" fmla="*/ 1030287 h 1035050"/>
                  <a:gd name="connsiteX0" fmla="*/ 0 w 3230563"/>
                  <a:gd name="connsiteY0" fmla="*/ 1030287 h 1035050"/>
                  <a:gd name="connsiteX1" fmla="*/ 28045 w 3230563"/>
                  <a:gd name="connsiteY1" fmla="*/ 904875 h 1035050"/>
                  <a:gd name="connsiteX2" fmla="*/ 231775 w 3230563"/>
                  <a:gd name="connsiteY2" fmla="*/ 773113 h 1035050"/>
                  <a:gd name="connsiteX3" fmla="*/ 1802343 w 3230563"/>
                  <a:gd name="connsiteY3" fmla="*/ 0 h 1035050"/>
                  <a:gd name="connsiteX4" fmla="*/ 1890184 w 3230563"/>
                  <a:gd name="connsiteY4" fmla="*/ 0 h 1035050"/>
                  <a:gd name="connsiteX5" fmla="*/ 1594380 w 3230563"/>
                  <a:gd name="connsiteY5" fmla="*/ 139700 h 1035050"/>
                  <a:gd name="connsiteX6" fmla="*/ 2196571 w 3230563"/>
                  <a:gd name="connsiteY6" fmla="*/ 29104 h 1035050"/>
                  <a:gd name="connsiteX7" fmla="*/ 2335742 w 3230563"/>
                  <a:gd name="connsiteY7" fmla="*/ 27516 h 1035050"/>
                  <a:gd name="connsiteX8" fmla="*/ 1911880 w 3230563"/>
                  <a:gd name="connsiteY8" fmla="*/ 122767 h 1035050"/>
                  <a:gd name="connsiteX9" fmla="*/ 3230563 w 3230563"/>
                  <a:gd name="connsiteY9" fmla="*/ 87841 h 1035050"/>
                  <a:gd name="connsiteX10" fmla="*/ 3161771 w 3230563"/>
                  <a:gd name="connsiteY10" fmla="*/ 135468 h 1035050"/>
                  <a:gd name="connsiteX11" fmla="*/ 2853267 w 3230563"/>
                  <a:gd name="connsiteY11" fmla="*/ 137583 h 1035050"/>
                  <a:gd name="connsiteX12" fmla="*/ 2866496 w 3230563"/>
                  <a:gd name="connsiteY12" fmla="*/ 311150 h 1035050"/>
                  <a:gd name="connsiteX13" fmla="*/ 2808288 w 3230563"/>
                  <a:gd name="connsiteY13" fmla="*/ 351896 h 1035050"/>
                  <a:gd name="connsiteX14" fmla="*/ 2792413 w 3230563"/>
                  <a:gd name="connsiteY14" fmla="*/ 143933 h 1035050"/>
                  <a:gd name="connsiteX15" fmla="*/ 2374900 w 3230563"/>
                  <a:gd name="connsiteY15" fmla="*/ 156633 h 1035050"/>
                  <a:gd name="connsiteX16" fmla="*/ 2426230 w 3230563"/>
                  <a:gd name="connsiteY16" fmla="*/ 579967 h 1035050"/>
                  <a:gd name="connsiteX17" fmla="*/ 2364318 w 3230563"/>
                  <a:gd name="connsiteY17" fmla="*/ 615420 h 1035050"/>
                  <a:gd name="connsiteX18" fmla="*/ 2317750 w 3230563"/>
                  <a:gd name="connsiteY18" fmla="*/ 158220 h 1035050"/>
                  <a:gd name="connsiteX19" fmla="*/ 1839913 w 3230563"/>
                  <a:gd name="connsiteY19" fmla="*/ 169333 h 1035050"/>
                  <a:gd name="connsiteX20" fmla="*/ 1577446 w 3230563"/>
                  <a:gd name="connsiteY20" fmla="*/ 211667 h 1035050"/>
                  <a:gd name="connsiteX21" fmla="*/ 1882246 w 3230563"/>
                  <a:gd name="connsiteY21" fmla="*/ 541867 h 1035050"/>
                  <a:gd name="connsiteX22" fmla="*/ 1388534 w 3230563"/>
                  <a:gd name="connsiteY22" fmla="*/ 1033992 h 1035050"/>
                  <a:gd name="connsiteX23" fmla="*/ 1272118 w 3230563"/>
                  <a:gd name="connsiteY23" fmla="*/ 1035050 h 1035050"/>
                  <a:gd name="connsiteX24" fmla="*/ 1784880 w 3230563"/>
                  <a:gd name="connsiteY24" fmla="*/ 546100 h 1035050"/>
                  <a:gd name="connsiteX25" fmla="*/ 1511300 w 3230563"/>
                  <a:gd name="connsiteY25" fmla="*/ 231245 h 1035050"/>
                  <a:gd name="connsiteX26" fmla="*/ 1441451 w 3230563"/>
                  <a:gd name="connsiteY26" fmla="*/ 230717 h 1035050"/>
                  <a:gd name="connsiteX27" fmla="*/ 709613 w 3230563"/>
                  <a:gd name="connsiteY27" fmla="*/ 575733 h 1035050"/>
                  <a:gd name="connsiteX28" fmla="*/ 1049867 w 3230563"/>
                  <a:gd name="connsiteY28" fmla="*/ 1027642 h 1035050"/>
                  <a:gd name="connsiteX29" fmla="*/ 972608 w 3230563"/>
                  <a:gd name="connsiteY29" fmla="*/ 1030288 h 1035050"/>
                  <a:gd name="connsiteX30" fmla="*/ 671513 w 3230563"/>
                  <a:gd name="connsiteY30" fmla="*/ 601133 h 1035050"/>
                  <a:gd name="connsiteX31" fmla="*/ 115359 w 3230563"/>
                  <a:gd name="connsiteY31" fmla="*/ 883180 h 1035050"/>
                  <a:gd name="connsiteX32" fmla="*/ 80434 w 3230563"/>
                  <a:gd name="connsiteY32" fmla="*/ 1033463 h 1035050"/>
                  <a:gd name="connsiteX33" fmla="*/ 0 w 3230563"/>
                  <a:gd name="connsiteY33" fmla="*/ 1030287 h 1035050"/>
                  <a:gd name="connsiteX0" fmla="*/ 0 w 3230563"/>
                  <a:gd name="connsiteY0" fmla="*/ 1030287 h 1035050"/>
                  <a:gd name="connsiteX1" fmla="*/ 28045 w 3230563"/>
                  <a:gd name="connsiteY1" fmla="*/ 904875 h 1035050"/>
                  <a:gd name="connsiteX2" fmla="*/ 231775 w 3230563"/>
                  <a:gd name="connsiteY2" fmla="*/ 773113 h 1035050"/>
                  <a:gd name="connsiteX3" fmla="*/ 1802343 w 3230563"/>
                  <a:gd name="connsiteY3" fmla="*/ 0 h 1035050"/>
                  <a:gd name="connsiteX4" fmla="*/ 1836209 w 3230563"/>
                  <a:gd name="connsiteY4" fmla="*/ 36513 h 1035050"/>
                  <a:gd name="connsiteX5" fmla="*/ 1594380 w 3230563"/>
                  <a:gd name="connsiteY5" fmla="*/ 139700 h 1035050"/>
                  <a:gd name="connsiteX6" fmla="*/ 2196571 w 3230563"/>
                  <a:gd name="connsiteY6" fmla="*/ 29104 h 1035050"/>
                  <a:gd name="connsiteX7" fmla="*/ 2335742 w 3230563"/>
                  <a:gd name="connsiteY7" fmla="*/ 27516 h 1035050"/>
                  <a:gd name="connsiteX8" fmla="*/ 1911880 w 3230563"/>
                  <a:gd name="connsiteY8" fmla="*/ 122767 h 1035050"/>
                  <a:gd name="connsiteX9" fmla="*/ 3230563 w 3230563"/>
                  <a:gd name="connsiteY9" fmla="*/ 87841 h 1035050"/>
                  <a:gd name="connsiteX10" fmla="*/ 3161771 w 3230563"/>
                  <a:gd name="connsiteY10" fmla="*/ 135468 h 1035050"/>
                  <a:gd name="connsiteX11" fmla="*/ 2853267 w 3230563"/>
                  <a:gd name="connsiteY11" fmla="*/ 137583 h 1035050"/>
                  <a:gd name="connsiteX12" fmla="*/ 2866496 w 3230563"/>
                  <a:gd name="connsiteY12" fmla="*/ 311150 h 1035050"/>
                  <a:gd name="connsiteX13" fmla="*/ 2808288 w 3230563"/>
                  <a:gd name="connsiteY13" fmla="*/ 351896 h 1035050"/>
                  <a:gd name="connsiteX14" fmla="*/ 2792413 w 3230563"/>
                  <a:gd name="connsiteY14" fmla="*/ 143933 h 1035050"/>
                  <a:gd name="connsiteX15" fmla="*/ 2374900 w 3230563"/>
                  <a:gd name="connsiteY15" fmla="*/ 156633 h 1035050"/>
                  <a:gd name="connsiteX16" fmla="*/ 2426230 w 3230563"/>
                  <a:gd name="connsiteY16" fmla="*/ 579967 h 1035050"/>
                  <a:gd name="connsiteX17" fmla="*/ 2364318 w 3230563"/>
                  <a:gd name="connsiteY17" fmla="*/ 615420 h 1035050"/>
                  <a:gd name="connsiteX18" fmla="*/ 2317750 w 3230563"/>
                  <a:gd name="connsiteY18" fmla="*/ 158220 h 1035050"/>
                  <a:gd name="connsiteX19" fmla="*/ 1839913 w 3230563"/>
                  <a:gd name="connsiteY19" fmla="*/ 169333 h 1035050"/>
                  <a:gd name="connsiteX20" fmla="*/ 1577446 w 3230563"/>
                  <a:gd name="connsiteY20" fmla="*/ 211667 h 1035050"/>
                  <a:gd name="connsiteX21" fmla="*/ 1882246 w 3230563"/>
                  <a:gd name="connsiteY21" fmla="*/ 541867 h 1035050"/>
                  <a:gd name="connsiteX22" fmla="*/ 1388534 w 3230563"/>
                  <a:gd name="connsiteY22" fmla="*/ 1033992 h 1035050"/>
                  <a:gd name="connsiteX23" fmla="*/ 1272118 w 3230563"/>
                  <a:gd name="connsiteY23" fmla="*/ 1035050 h 1035050"/>
                  <a:gd name="connsiteX24" fmla="*/ 1784880 w 3230563"/>
                  <a:gd name="connsiteY24" fmla="*/ 546100 h 1035050"/>
                  <a:gd name="connsiteX25" fmla="*/ 1511300 w 3230563"/>
                  <a:gd name="connsiteY25" fmla="*/ 231245 h 1035050"/>
                  <a:gd name="connsiteX26" fmla="*/ 1441451 w 3230563"/>
                  <a:gd name="connsiteY26" fmla="*/ 230717 h 1035050"/>
                  <a:gd name="connsiteX27" fmla="*/ 709613 w 3230563"/>
                  <a:gd name="connsiteY27" fmla="*/ 575733 h 1035050"/>
                  <a:gd name="connsiteX28" fmla="*/ 1049867 w 3230563"/>
                  <a:gd name="connsiteY28" fmla="*/ 1027642 h 1035050"/>
                  <a:gd name="connsiteX29" fmla="*/ 972608 w 3230563"/>
                  <a:gd name="connsiteY29" fmla="*/ 1030288 h 1035050"/>
                  <a:gd name="connsiteX30" fmla="*/ 671513 w 3230563"/>
                  <a:gd name="connsiteY30" fmla="*/ 601133 h 1035050"/>
                  <a:gd name="connsiteX31" fmla="*/ 115359 w 3230563"/>
                  <a:gd name="connsiteY31" fmla="*/ 883180 h 1035050"/>
                  <a:gd name="connsiteX32" fmla="*/ 80434 w 3230563"/>
                  <a:gd name="connsiteY32" fmla="*/ 1033463 h 1035050"/>
                  <a:gd name="connsiteX33" fmla="*/ 0 w 3230563"/>
                  <a:gd name="connsiteY33" fmla="*/ 1030287 h 1035050"/>
                  <a:gd name="connsiteX0" fmla="*/ 0 w 3230563"/>
                  <a:gd name="connsiteY0" fmla="*/ 1002771 h 1007534"/>
                  <a:gd name="connsiteX1" fmla="*/ 28045 w 3230563"/>
                  <a:gd name="connsiteY1" fmla="*/ 877359 h 1007534"/>
                  <a:gd name="connsiteX2" fmla="*/ 231775 w 3230563"/>
                  <a:gd name="connsiteY2" fmla="*/ 745597 h 1007534"/>
                  <a:gd name="connsiteX3" fmla="*/ 1742018 w 3230563"/>
                  <a:gd name="connsiteY3" fmla="*/ 2646 h 1007534"/>
                  <a:gd name="connsiteX4" fmla="*/ 1836209 w 3230563"/>
                  <a:gd name="connsiteY4" fmla="*/ 8997 h 1007534"/>
                  <a:gd name="connsiteX5" fmla="*/ 1594380 w 3230563"/>
                  <a:gd name="connsiteY5" fmla="*/ 112184 h 1007534"/>
                  <a:gd name="connsiteX6" fmla="*/ 2196571 w 3230563"/>
                  <a:gd name="connsiteY6" fmla="*/ 1588 h 1007534"/>
                  <a:gd name="connsiteX7" fmla="*/ 2335742 w 3230563"/>
                  <a:gd name="connsiteY7" fmla="*/ 0 h 1007534"/>
                  <a:gd name="connsiteX8" fmla="*/ 1911880 w 3230563"/>
                  <a:gd name="connsiteY8" fmla="*/ 95251 h 1007534"/>
                  <a:gd name="connsiteX9" fmla="*/ 3230563 w 3230563"/>
                  <a:gd name="connsiteY9" fmla="*/ 60325 h 1007534"/>
                  <a:gd name="connsiteX10" fmla="*/ 3161771 w 3230563"/>
                  <a:gd name="connsiteY10" fmla="*/ 107952 h 1007534"/>
                  <a:gd name="connsiteX11" fmla="*/ 2853267 w 3230563"/>
                  <a:gd name="connsiteY11" fmla="*/ 110067 h 1007534"/>
                  <a:gd name="connsiteX12" fmla="*/ 2866496 w 3230563"/>
                  <a:gd name="connsiteY12" fmla="*/ 283634 h 1007534"/>
                  <a:gd name="connsiteX13" fmla="*/ 2808288 w 3230563"/>
                  <a:gd name="connsiteY13" fmla="*/ 324380 h 1007534"/>
                  <a:gd name="connsiteX14" fmla="*/ 2792413 w 3230563"/>
                  <a:gd name="connsiteY14" fmla="*/ 116417 h 1007534"/>
                  <a:gd name="connsiteX15" fmla="*/ 2374900 w 3230563"/>
                  <a:gd name="connsiteY15" fmla="*/ 129117 h 1007534"/>
                  <a:gd name="connsiteX16" fmla="*/ 2426230 w 3230563"/>
                  <a:gd name="connsiteY16" fmla="*/ 552451 h 1007534"/>
                  <a:gd name="connsiteX17" fmla="*/ 2364318 w 3230563"/>
                  <a:gd name="connsiteY17" fmla="*/ 587904 h 1007534"/>
                  <a:gd name="connsiteX18" fmla="*/ 2317750 w 3230563"/>
                  <a:gd name="connsiteY18" fmla="*/ 130704 h 1007534"/>
                  <a:gd name="connsiteX19" fmla="*/ 1839913 w 3230563"/>
                  <a:gd name="connsiteY19" fmla="*/ 141817 h 1007534"/>
                  <a:gd name="connsiteX20" fmla="*/ 1577446 w 3230563"/>
                  <a:gd name="connsiteY20" fmla="*/ 184151 h 1007534"/>
                  <a:gd name="connsiteX21" fmla="*/ 1882246 w 3230563"/>
                  <a:gd name="connsiteY21" fmla="*/ 514351 h 1007534"/>
                  <a:gd name="connsiteX22" fmla="*/ 1388534 w 3230563"/>
                  <a:gd name="connsiteY22" fmla="*/ 1006476 h 1007534"/>
                  <a:gd name="connsiteX23" fmla="*/ 1272118 w 3230563"/>
                  <a:gd name="connsiteY23" fmla="*/ 1007534 h 1007534"/>
                  <a:gd name="connsiteX24" fmla="*/ 1784880 w 3230563"/>
                  <a:gd name="connsiteY24" fmla="*/ 518584 h 1007534"/>
                  <a:gd name="connsiteX25" fmla="*/ 1511300 w 3230563"/>
                  <a:gd name="connsiteY25" fmla="*/ 203729 h 1007534"/>
                  <a:gd name="connsiteX26" fmla="*/ 1441451 w 3230563"/>
                  <a:gd name="connsiteY26" fmla="*/ 203201 h 1007534"/>
                  <a:gd name="connsiteX27" fmla="*/ 709613 w 3230563"/>
                  <a:gd name="connsiteY27" fmla="*/ 548217 h 1007534"/>
                  <a:gd name="connsiteX28" fmla="*/ 1049867 w 3230563"/>
                  <a:gd name="connsiteY28" fmla="*/ 1000126 h 1007534"/>
                  <a:gd name="connsiteX29" fmla="*/ 972608 w 3230563"/>
                  <a:gd name="connsiteY29" fmla="*/ 1002772 h 1007534"/>
                  <a:gd name="connsiteX30" fmla="*/ 671513 w 3230563"/>
                  <a:gd name="connsiteY30" fmla="*/ 573617 h 1007534"/>
                  <a:gd name="connsiteX31" fmla="*/ 115359 w 3230563"/>
                  <a:gd name="connsiteY31" fmla="*/ 855664 h 1007534"/>
                  <a:gd name="connsiteX32" fmla="*/ 80434 w 3230563"/>
                  <a:gd name="connsiteY32" fmla="*/ 1005947 h 1007534"/>
                  <a:gd name="connsiteX33" fmla="*/ 0 w 3230563"/>
                  <a:gd name="connsiteY33" fmla="*/ 1002771 h 1007534"/>
                  <a:gd name="connsiteX0" fmla="*/ 0 w 3230563"/>
                  <a:gd name="connsiteY0" fmla="*/ 1002771 h 1007534"/>
                  <a:gd name="connsiteX1" fmla="*/ 28045 w 3230563"/>
                  <a:gd name="connsiteY1" fmla="*/ 877359 h 1007534"/>
                  <a:gd name="connsiteX2" fmla="*/ 231775 w 3230563"/>
                  <a:gd name="connsiteY2" fmla="*/ 745597 h 1007534"/>
                  <a:gd name="connsiteX3" fmla="*/ 1742018 w 3230563"/>
                  <a:gd name="connsiteY3" fmla="*/ 2646 h 1007534"/>
                  <a:gd name="connsiteX4" fmla="*/ 1842559 w 3230563"/>
                  <a:gd name="connsiteY4" fmla="*/ 2647 h 1007534"/>
                  <a:gd name="connsiteX5" fmla="*/ 1594380 w 3230563"/>
                  <a:gd name="connsiteY5" fmla="*/ 112184 h 1007534"/>
                  <a:gd name="connsiteX6" fmla="*/ 2196571 w 3230563"/>
                  <a:gd name="connsiteY6" fmla="*/ 1588 h 1007534"/>
                  <a:gd name="connsiteX7" fmla="*/ 2335742 w 3230563"/>
                  <a:gd name="connsiteY7" fmla="*/ 0 h 1007534"/>
                  <a:gd name="connsiteX8" fmla="*/ 1911880 w 3230563"/>
                  <a:gd name="connsiteY8" fmla="*/ 95251 h 1007534"/>
                  <a:gd name="connsiteX9" fmla="*/ 3230563 w 3230563"/>
                  <a:gd name="connsiteY9" fmla="*/ 60325 h 1007534"/>
                  <a:gd name="connsiteX10" fmla="*/ 3161771 w 3230563"/>
                  <a:gd name="connsiteY10" fmla="*/ 107952 h 1007534"/>
                  <a:gd name="connsiteX11" fmla="*/ 2853267 w 3230563"/>
                  <a:gd name="connsiteY11" fmla="*/ 110067 h 1007534"/>
                  <a:gd name="connsiteX12" fmla="*/ 2866496 w 3230563"/>
                  <a:gd name="connsiteY12" fmla="*/ 283634 h 1007534"/>
                  <a:gd name="connsiteX13" fmla="*/ 2808288 w 3230563"/>
                  <a:gd name="connsiteY13" fmla="*/ 324380 h 1007534"/>
                  <a:gd name="connsiteX14" fmla="*/ 2792413 w 3230563"/>
                  <a:gd name="connsiteY14" fmla="*/ 116417 h 1007534"/>
                  <a:gd name="connsiteX15" fmla="*/ 2374900 w 3230563"/>
                  <a:gd name="connsiteY15" fmla="*/ 129117 h 1007534"/>
                  <a:gd name="connsiteX16" fmla="*/ 2426230 w 3230563"/>
                  <a:gd name="connsiteY16" fmla="*/ 552451 h 1007534"/>
                  <a:gd name="connsiteX17" fmla="*/ 2364318 w 3230563"/>
                  <a:gd name="connsiteY17" fmla="*/ 587904 h 1007534"/>
                  <a:gd name="connsiteX18" fmla="*/ 2317750 w 3230563"/>
                  <a:gd name="connsiteY18" fmla="*/ 130704 h 1007534"/>
                  <a:gd name="connsiteX19" fmla="*/ 1839913 w 3230563"/>
                  <a:gd name="connsiteY19" fmla="*/ 141817 h 1007534"/>
                  <a:gd name="connsiteX20" fmla="*/ 1577446 w 3230563"/>
                  <a:gd name="connsiteY20" fmla="*/ 184151 h 1007534"/>
                  <a:gd name="connsiteX21" fmla="*/ 1882246 w 3230563"/>
                  <a:gd name="connsiteY21" fmla="*/ 514351 h 1007534"/>
                  <a:gd name="connsiteX22" fmla="*/ 1388534 w 3230563"/>
                  <a:gd name="connsiteY22" fmla="*/ 1006476 h 1007534"/>
                  <a:gd name="connsiteX23" fmla="*/ 1272118 w 3230563"/>
                  <a:gd name="connsiteY23" fmla="*/ 1007534 h 1007534"/>
                  <a:gd name="connsiteX24" fmla="*/ 1784880 w 3230563"/>
                  <a:gd name="connsiteY24" fmla="*/ 518584 h 1007534"/>
                  <a:gd name="connsiteX25" fmla="*/ 1511300 w 3230563"/>
                  <a:gd name="connsiteY25" fmla="*/ 203729 h 1007534"/>
                  <a:gd name="connsiteX26" fmla="*/ 1441451 w 3230563"/>
                  <a:gd name="connsiteY26" fmla="*/ 203201 h 1007534"/>
                  <a:gd name="connsiteX27" fmla="*/ 709613 w 3230563"/>
                  <a:gd name="connsiteY27" fmla="*/ 548217 h 1007534"/>
                  <a:gd name="connsiteX28" fmla="*/ 1049867 w 3230563"/>
                  <a:gd name="connsiteY28" fmla="*/ 1000126 h 1007534"/>
                  <a:gd name="connsiteX29" fmla="*/ 972608 w 3230563"/>
                  <a:gd name="connsiteY29" fmla="*/ 1002772 h 1007534"/>
                  <a:gd name="connsiteX30" fmla="*/ 671513 w 3230563"/>
                  <a:gd name="connsiteY30" fmla="*/ 573617 h 1007534"/>
                  <a:gd name="connsiteX31" fmla="*/ 115359 w 3230563"/>
                  <a:gd name="connsiteY31" fmla="*/ 855664 h 1007534"/>
                  <a:gd name="connsiteX32" fmla="*/ 80434 w 3230563"/>
                  <a:gd name="connsiteY32" fmla="*/ 1005947 h 1007534"/>
                  <a:gd name="connsiteX33" fmla="*/ 0 w 3230563"/>
                  <a:gd name="connsiteY33" fmla="*/ 1002771 h 1007534"/>
                  <a:gd name="connsiteX0" fmla="*/ 0 w 3230563"/>
                  <a:gd name="connsiteY0" fmla="*/ 1002771 h 1007534"/>
                  <a:gd name="connsiteX1" fmla="*/ 28045 w 3230563"/>
                  <a:gd name="connsiteY1" fmla="*/ 877359 h 1007534"/>
                  <a:gd name="connsiteX2" fmla="*/ 231775 w 3230563"/>
                  <a:gd name="connsiteY2" fmla="*/ 745597 h 1007534"/>
                  <a:gd name="connsiteX3" fmla="*/ 1742018 w 3230563"/>
                  <a:gd name="connsiteY3" fmla="*/ 2646 h 1007534"/>
                  <a:gd name="connsiteX4" fmla="*/ 1842559 w 3230563"/>
                  <a:gd name="connsiteY4" fmla="*/ 2647 h 1007534"/>
                  <a:gd name="connsiteX5" fmla="*/ 1653117 w 3230563"/>
                  <a:gd name="connsiteY5" fmla="*/ 101071 h 1007534"/>
                  <a:gd name="connsiteX6" fmla="*/ 2196571 w 3230563"/>
                  <a:gd name="connsiteY6" fmla="*/ 1588 h 1007534"/>
                  <a:gd name="connsiteX7" fmla="*/ 2335742 w 3230563"/>
                  <a:gd name="connsiteY7" fmla="*/ 0 h 1007534"/>
                  <a:gd name="connsiteX8" fmla="*/ 1911880 w 3230563"/>
                  <a:gd name="connsiteY8" fmla="*/ 95251 h 1007534"/>
                  <a:gd name="connsiteX9" fmla="*/ 3230563 w 3230563"/>
                  <a:gd name="connsiteY9" fmla="*/ 60325 h 1007534"/>
                  <a:gd name="connsiteX10" fmla="*/ 3161771 w 3230563"/>
                  <a:gd name="connsiteY10" fmla="*/ 107952 h 1007534"/>
                  <a:gd name="connsiteX11" fmla="*/ 2853267 w 3230563"/>
                  <a:gd name="connsiteY11" fmla="*/ 110067 h 1007534"/>
                  <a:gd name="connsiteX12" fmla="*/ 2866496 w 3230563"/>
                  <a:gd name="connsiteY12" fmla="*/ 283634 h 1007534"/>
                  <a:gd name="connsiteX13" fmla="*/ 2808288 w 3230563"/>
                  <a:gd name="connsiteY13" fmla="*/ 324380 h 1007534"/>
                  <a:gd name="connsiteX14" fmla="*/ 2792413 w 3230563"/>
                  <a:gd name="connsiteY14" fmla="*/ 116417 h 1007534"/>
                  <a:gd name="connsiteX15" fmla="*/ 2374900 w 3230563"/>
                  <a:gd name="connsiteY15" fmla="*/ 129117 h 1007534"/>
                  <a:gd name="connsiteX16" fmla="*/ 2426230 w 3230563"/>
                  <a:gd name="connsiteY16" fmla="*/ 552451 h 1007534"/>
                  <a:gd name="connsiteX17" fmla="*/ 2364318 w 3230563"/>
                  <a:gd name="connsiteY17" fmla="*/ 587904 h 1007534"/>
                  <a:gd name="connsiteX18" fmla="*/ 2317750 w 3230563"/>
                  <a:gd name="connsiteY18" fmla="*/ 130704 h 1007534"/>
                  <a:gd name="connsiteX19" fmla="*/ 1839913 w 3230563"/>
                  <a:gd name="connsiteY19" fmla="*/ 141817 h 1007534"/>
                  <a:gd name="connsiteX20" fmla="*/ 1577446 w 3230563"/>
                  <a:gd name="connsiteY20" fmla="*/ 184151 h 1007534"/>
                  <a:gd name="connsiteX21" fmla="*/ 1882246 w 3230563"/>
                  <a:gd name="connsiteY21" fmla="*/ 514351 h 1007534"/>
                  <a:gd name="connsiteX22" fmla="*/ 1388534 w 3230563"/>
                  <a:gd name="connsiteY22" fmla="*/ 1006476 h 1007534"/>
                  <a:gd name="connsiteX23" fmla="*/ 1272118 w 3230563"/>
                  <a:gd name="connsiteY23" fmla="*/ 1007534 h 1007534"/>
                  <a:gd name="connsiteX24" fmla="*/ 1784880 w 3230563"/>
                  <a:gd name="connsiteY24" fmla="*/ 518584 h 1007534"/>
                  <a:gd name="connsiteX25" fmla="*/ 1511300 w 3230563"/>
                  <a:gd name="connsiteY25" fmla="*/ 203729 h 1007534"/>
                  <a:gd name="connsiteX26" fmla="*/ 1441451 w 3230563"/>
                  <a:gd name="connsiteY26" fmla="*/ 203201 h 1007534"/>
                  <a:gd name="connsiteX27" fmla="*/ 709613 w 3230563"/>
                  <a:gd name="connsiteY27" fmla="*/ 548217 h 1007534"/>
                  <a:gd name="connsiteX28" fmla="*/ 1049867 w 3230563"/>
                  <a:gd name="connsiteY28" fmla="*/ 1000126 h 1007534"/>
                  <a:gd name="connsiteX29" fmla="*/ 972608 w 3230563"/>
                  <a:gd name="connsiteY29" fmla="*/ 1002772 h 1007534"/>
                  <a:gd name="connsiteX30" fmla="*/ 671513 w 3230563"/>
                  <a:gd name="connsiteY30" fmla="*/ 573617 h 1007534"/>
                  <a:gd name="connsiteX31" fmla="*/ 115359 w 3230563"/>
                  <a:gd name="connsiteY31" fmla="*/ 855664 h 1007534"/>
                  <a:gd name="connsiteX32" fmla="*/ 80434 w 3230563"/>
                  <a:gd name="connsiteY32" fmla="*/ 1005947 h 1007534"/>
                  <a:gd name="connsiteX33" fmla="*/ 0 w 3230563"/>
                  <a:gd name="connsiteY33" fmla="*/ 1002771 h 1007534"/>
                  <a:gd name="connsiteX0" fmla="*/ 0 w 3230563"/>
                  <a:gd name="connsiteY0" fmla="*/ 1002771 h 1007534"/>
                  <a:gd name="connsiteX1" fmla="*/ 28045 w 3230563"/>
                  <a:gd name="connsiteY1" fmla="*/ 877359 h 1007534"/>
                  <a:gd name="connsiteX2" fmla="*/ 231775 w 3230563"/>
                  <a:gd name="connsiteY2" fmla="*/ 745597 h 1007534"/>
                  <a:gd name="connsiteX3" fmla="*/ 1742018 w 3230563"/>
                  <a:gd name="connsiteY3" fmla="*/ 2646 h 1007534"/>
                  <a:gd name="connsiteX4" fmla="*/ 1842559 w 3230563"/>
                  <a:gd name="connsiteY4" fmla="*/ 2647 h 1007534"/>
                  <a:gd name="connsiteX5" fmla="*/ 1653117 w 3230563"/>
                  <a:gd name="connsiteY5" fmla="*/ 101071 h 1007534"/>
                  <a:gd name="connsiteX6" fmla="*/ 2196571 w 3230563"/>
                  <a:gd name="connsiteY6" fmla="*/ 1588 h 1007534"/>
                  <a:gd name="connsiteX7" fmla="*/ 2335742 w 3230563"/>
                  <a:gd name="connsiteY7" fmla="*/ 0 h 1007534"/>
                  <a:gd name="connsiteX8" fmla="*/ 1911880 w 3230563"/>
                  <a:gd name="connsiteY8" fmla="*/ 95251 h 1007534"/>
                  <a:gd name="connsiteX9" fmla="*/ 3230563 w 3230563"/>
                  <a:gd name="connsiteY9" fmla="*/ 60325 h 1007534"/>
                  <a:gd name="connsiteX10" fmla="*/ 3161771 w 3230563"/>
                  <a:gd name="connsiteY10" fmla="*/ 107952 h 1007534"/>
                  <a:gd name="connsiteX11" fmla="*/ 2853267 w 3230563"/>
                  <a:gd name="connsiteY11" fmla="*/ 110067 h 1007534"/>
                  <a:gd name="connsiteX12" fmla="*/ 2866496 w 3230563"/>
                  <a:gd name="connsiteY12" fmla="*/ 283634 h 1007534"/>
                  <a:gd name="connsiteX13" fmla="*/ 2808288 w 3230563"/>
                  <a:gd name="connsiteY13" fmla="*/ 324380 h 1007534"/>
                  <a:gd name="connsiteX14" fmla="*/ 2792413 w 3230563"/>
                  <a:gd name="connsiteY14" fmla="*/ 116417 h 1007534"/>
                  <a:gd name="connsiteX15" fmla="*/ 2374900 w 3230563"/>
                  <a:gd name="connsiteY15" fmla="*/ 129117 h 1007534"/>
                  <a:gd name="connsiteX16" fmla="*/ 2426230 w 3230563"/>
                  <a:gd name="connsiteY16" fmla="*/ 552451 h 1007534"/>
                  <a:gd name="connsiteX17" fmla="*/ 2364318 w 3230563"/>
                  <a:gd name="connsiteY17" fmla="*/ 587904 h 1007534"/>
                  <a:gd name="connsiteX18" fmla="*/ 2317750 w 3230563"/>
                  <a:gd name="connsiteY18" fmla="*/ 130704 h 1007534"/>
                  <a:gd name="connsiteX19" fmla="*/ 1839913 w 3230563"/>
                  <a:gd name="connsiteY19" fmla="*/ 141817 h 1007534"/>
                  <a:gd name="connsiteX20" fmla="*/ 1577446 w 3230563"/>
                  <a:gd name="connsiteY20" fmla="*/ 184151 h 1007534"/>
                  <a:gd name="connsiteX21" fmla="*/ 1882246 w 3230563"/>
                  <a:gd name="connsiteY21" fmla="*/ 514351 h 1007534"/>
                  <a:gd name="connsiteX22" fmla="*/ 1388534 w 3230563"/>
                  <a:gd name="connsiteY22" fmla="*/ 1006476 h 1007534"/>
                  <a:gd name="connsiteX23" fmla="*/ 1272118 w 3230563"/>
                  <a:gd name="connsiteY23" fmla="*/ 1007534 h 1007534"/>
                  <a:gd name="connsiteX24" fmla="*/ 1784880 w 3230563"/>
                  <a:gd name="connsiteY24" fmla="*/ 518584 h 1007534"/>
                  <a:gd name="connsiteX25" fmla="*/ 1511300 w 3230563"/>
                  <a:gd name="connsiteY25" fmla="*/ 203729 h 1007534"/>
                  <a:gd name="connsiteX26" fmla="*/ 1441451 w 3230563"/>
                  <a:gd name="connsiteY26" fmla="*/ 203201 h 1007534"/>
                  <a:gd name="connsiteX27" fmla="*/ 709613 w 3230563"/>
                  <a:gd name="connsiteY27" fmla="*/ 548217 h 1007534"/>
                  <a:gd name="connsiteX28" fmla="*/ 1049867 w 3230563"/>
                  <a:gd name="connsiteY28" fmla="*/ 1000126 h 1007534"/>
                  <a:gd name="connsiteX29" fmla="*/ 972608 w 3230563"/>
                  <a:gd name="connsiteY29" fmla="*/ 1002772 h 1007534"/>
                  <a:gd name="connsiteX30" fmla="*/ 671513 w 3230563"/>
                  <a:gd name="connsiteY30" fmla="*/ 573617 h 1007534"/>
                  <a:gd name="connsiteX31" fmla="*/ 115359 w 3230563"/>
                  <a:gd name="connsiteY31" fmla="*/ 855664 h 1007534"/>
                  <a:gd name="connsiteX32" fmla="*/ 78847 w 3230563"/>
                  <a:gd name="connsiteY32" fmla="*/ 1001185 h 1007534"/>
                  <a:gd name="connsiteX33" fmla="*/ 0 w 3230563"/>
                  <a:gd name="connsiteY33" fmla="*/ 1002771 h 1007534"/>
                  <a:gd name="connsiteX0" fmla="*/ 0 w 3230563"/>
                  <a:gd name="connsiteY0" fmla="*/ 1002771 h 1007534"/>
                  <a:gd name="connsiteX1" fmla="*/ 28045 w 3230563"/>
                  <a:gd name="connsiteY1" fmla="*/ 877359 h 1007534"/>
                  <a:gd name="connsiteX2" fmla="*/ 231775 w 3230563"/>
                  <a:gd name="connsiteY2" fmla="*/ 745597 h 1007534"/>
                  <a:gd name="connsiteX3" fmla="*/ 1742018 w 3230563"/>
                  <a:gd name="connsiteY3" fmla="*/ 2646 h 1007534"/>
                  <a:gd name="connsiteX4" fmla="*/ 1842559 w 3230563"/>
                  <a:gd name="connsiteY4" fmla="*/ 2647 h 1007534"/>
                  <a:gd name="connsiteX5" fmla="*/ 1653117 w 3230563"/>
                  <a:gd name="connsiteY5" fmla="*/ 101071 h 1007534"/>
                  <a:gd name="connsiteX6" fmla="*/ 2196571 w 3230563"/>
                  <a:gd name="connsiteY6" fmla="*/ 1588 h 1007534"/>
                  <a:gd name="connsiteX7" fmla="*/ 2335742 w 3230563"/>
                  <a:gd name="connsiteY7" fmla="*/ 0 h 1007534"/>
                  <a:gd name="connsiteX8" fmla="*/ 1911880 w 3230563"/>
                  <a:gd name="connsiteY8" fmla="*/ 95251 h 1007534"/>
                  <a:gd name="connsiteX9" fmla="*/ 3230563 w 3230563"/>
                  <a:gd name="connsiteY9" fmla="*/ 60325 h 1007534"/>
                  <a:gd name="connsiteX10" fmla="*/ 3161771 w 3230563"/>
                  <a:gd name="connsiteY10" fmla="*/ 107952 h 1007534"/>
                  <a:gd name="connsiteX11" fmla="*/ 2853267 w 3230563"/>
                  <a:gd name="connsiteY11" fmla="*/ 110067 h 1007534"/>
                  <a:gd name="connsiteX12" fmla="*/ 2866496 w 3230563"/>
                  <a:gd name="connsiteY12" fmla="*/ 283634 h 1007534"/>
                  <a:gd name="connsiteX13" fmla="*/ 2808288 w 3230563"/>
                  <a:gd name="connsiteY13" fmla="*/ 324380 h 1007534"/>
                  <a:gd name="connsiteX14" fmla="*/ 2792413 w 3230563"/>
                  <a:gd name="connsiteY14" fmla="*/ 116417 h 1007534"/>
                  <a:gd name="connsiteX15" fmla="*/ 2374900 w 3230563"/>
                  <a:gd name="connsiteY15" fmla="*/ 129117 h 1007534"/>
                  <a:gd name="connsiteX16" fmla="*/ 2426230 w 3230563"/>
                  <a:gd name="connsiteY16" fmla="*/ 552451 h 1007534"/>
                  <a:gd name="connsiteX17" fmla="*/ 2364318 w 3230563"/>
                  <a:gd name="connsiteY17" fmla="*/ 587904 h 1007534"/>
                  <a:gd name="connsiteX18" fmla="*/ 2317750 w 3230563"/>
                  <a:gd name="connsiteY18" fmla="*/ 130704 h 1007534"/>
                  <a:gd name="connsiteX19" fmla="*/ 1839913 w 3230563"/>
                  <a:gd name="connsiteY19" fmla="*/ 141817 h 1007534"/>
                  <a:gd name="connsiteX20" fmla="*/ 1577446 w 3230563"/>
                  <a:gd name="connsiteY20" fmla="*/ 184151 h 1007534"/>
                  <a:gd name="connsiteX21" fmla="*/ 1882246 w 3230563"/>
                  <a:gd name="connsiteY21" fmla="*/ 514351 h 1007534"/>
                  <a:gd name="connsiteX22" fmla="*/ 1388534 w 3230563"/>
                  <a:gd name="connsiteY22" fmla="*/ 1006476 h 1007534"/>
                  <a:gd name="connsiteX23" fmla="*/ 1272118 w 3230563"/>
                  <a:gd name="connsiteY23" fmla="*/ 1007534 h 1007534"/>
                  <a:gd name="connsiteX24" fmla="*/ 1784880 w 3230563"/>
                  <a:gd name="connsiteY24" fmla="*/ 518584 h 1007534"/>
                  <a:gd name="connsiteX25" fmla="*/ 1511300 w 3230563"/>
                  <a:gd name="connsiteY25" fmla="*/ 203729 h 1007534"/>
                  <a:gd name="connsiteX26" fmla="*/ 1441451 w 3230563"/>
                  <a:gd name="connsiteY26" fmla="*/ 203201 h 1007534"/>
                  <a:gd name="connsiteX27" fmla="*/ 709613 w 3230563"/>
                  <a:gd name="connsiteY27" fmla="*/ 548217 h 1007534"/>
                  <a:gd name="connsiteX28" fmla="*/ 1056217 w 3230563"/>
                  <a:gd name="connsiteY28" fmla="*/ 1003301 h 1007534"/>
                  <a:gd name="connsiteX29" fmla="*/ 972608 w 3230563"/>
                  <a:gd name="connsiteY29" fmla="*/ 1002772 h 1007534"/>
                  <a:gd name="connsiteX30" fmla="*/ 671513 w 3230563"/>
                  <a:gd name="connsiteY30" fmla="*/ 573617 h 1007534"/>
                  <a:gd name="connsiteX31" fmla="*/ 115359 w 3230563"/>
                  <a:gd name="connsiteY31" fmla="*/ 855664 h 1007534"/>
                  <a:gd name="connsiteX32" fmla="*/ 78847 w 3230563"/>
                  <a:gd name="connsiteY32" fmla="*/ 1001185 h 1007534"/>
                  <a:gd name="connsiteX33" fmla="*/ 0 w 3230563"/>
                  <a:gd name="connsiteY33" fmla="*/ 1002771 h 1007534"/>
                  <a:gd name="connsiteX0" fmla="*/ 0 w 3230563"/>
                  <a:gd name="connsiteY0" fmla="*/ 1012296 h 1012296"/>
                  <a:gd name="connsiteX1" fmla="*/ 28045 w 3230563"/>
                  <a:gd name="connsiteY1" fmla="*/ 877359 h 1012296"/>
                  <a:gd name="connsiteX2" fmla="*/ 231775 w 3230563"/>
                  <a:gd name="connsiteY2" fmla="*/ 745597 h 1012296"/>
                  <a:gd name="connsiteX3" fmla="*/ 1742018 w 3230563"/>
                  <a:gd name="connsiteY3" fmla="*/ 2646 h 1012296"/>
                  <a:gd name="connsiteX4" fmla="*/ 1842559 w 3230563"/>
                  <a:gd name="connsiteY4" fmla="*/ 2647 h 1012296"/>
                  <a:gd name="connsiteX5" fmla="*/ 1653117 w 3230563"/>
                  <a:gd name="connsiteY5" fmla="*/ 101071 h 1012296"/>
                  <a:gd name="connsiteX6" fmla="*/ 2196571 w 3230563"/>
                  <a:gd name="connsiteY6" fmla="*/ 1588 h 1012296"/>
                  <a:gd name="connsiteX7" fmla="*/ 2335742 w 3230563"/>
                  <a:gd name="connsiteY7" fmla="*/ 0 h 1012296"/>
                  <a:gd name="connsiteX8" fmla="*/ 1911880 w 3230563"/>
                  <a:gd name="connsiteY8" fmla="*/ 95251 h 1012296"/>
                  <a:gd name="connsiteX9" fmla="*/ 3230563 w 3230563"/>
                  <a:gd name="connsiteY9" fmla="*/ 60325 h 1012296"/>
                  <a:gd name="connsiteX10" fmla="*/ 3161771 w 3230563"/>
                  <a:gd name="connsiteY10" fmla="*/ 107952 h 1012296"/>
                  <a:gd name="connsiteX11" fmla="*/ 2853267 w 3230563"/>
                  <a:gd name="connsiteY11" fmla="*/ 110067 h 1012296"/>
                  <a:gd name="connsiteX12" fmla="*/ 2866496 w 3230563"/>
                  <a:gd name="connsiteY12" fmla="*/ 283634 h 1012296"/>
                  <a:gd name="connsiteX13" fmla="*/ 2808288 w 3230563"/>
                  <a:gd name="connsiteY13" fmla="*/ 324380 h 1012296"/>
                  <a:gd name="connsiteX14" fmla="*/ 2792413 w 3230563"/>
                  <a:gd name="connsiteY14" fmla="*/ 116417 h 1012296"/>
                  <a:gd name="connsiteX15" fmla="*/ 2374900 w 3230563"/>
                  <a:gd name="connsiteY15" fmla="*/ 129117 h 1012296"/>
                  <a:gd name="connsiteX16" fmla="*/ 2426230 w 3230563"/>
                  <a:gd name="connsiteY16" fmla="*/ 552451 h 1012296"/>
                  <a:gd name="connsiteX17" fmla="*/ 2364318 w 3230563"/>
                  <a:gd name="connsiteY17" fmla="*/ 587904 h 1012296"/>
                  <a:gd name="connsiteX18" fmla="*/ 2317750 w 3230563"/>
                  <a:gd name="connsiteY18" fmla="*/ 130704 h 1012296"/>
                  <a:gd name="connsiteX19" fmla="*/ 1839913 w 3230563"/>
                  <a:gd name="connsiteY19" fmla="*/ 141817 h 1012296"/>
                  <a:gd name="connsiteX20" fmla="*/ 1577446 w 3230563"/>
                  <a:gd name="connsiteY20" fmla="*/ 184151 h 1012296"/>
                  <a:gd name="connsiteX21" fmla="*/ 1882246 w 3230563"/>
                  <a:gd name="connsiteY21" fmla="*/ 514351 h 1012296"/>
                  <a:gd name="connsiteX22" fmla="*/ 1388534 w 3230563"/>
                  <a:gd name="connsiteY22" fmla="*/ 1006476 h 1012296"/>
                  <a:gd name="connsiteX23" fmla="*/ 1272118 w 3230563"/>
                  <a:gd name="connsiteY23" fmla="*/ 1007534 h 1012296"/>
                  <a:gd name="connsiteX24" fmla="*/ 1784880 w 3230563"/>
                  <a:gd name="connsiteY24" fmla="*/ 518584 h 1012296"/>
                  <a:gd name="connsiteX25" fmla="*/ 1511300 w 3230563"/>
                  <a:gd name="connsiteY25" fmla="*/ 203729 h 1012296"/>
                  <a:gd name="connsiteX26" fmla="*/ 1441451 w 3230563"/>
                  <a:gd name="connsiteY26" fmla="*/ 203201 h 1012296"/>
                  <a:gd name="connsiteX27" fmla="*/ 709613 w 3230563"/>
                  <a:gd name="connsiteY27" fmla="*/ 548217 h 1012296"/>
                  <a:gd name="connsiteX28" fmla="*/ 1056217 w 3230563"/>
                  <a:gd name="connsiteY28" fmla="*/ 1003301 h 1012296"/>
                  <a:gd name="connsiteX29" fmla="*/ 972608 w 3230563"/>
                  <a:gd name="connsiteY29" fmla="*/ 1002772 h 1012296"/>
                  <a:gd name="connsiteX30" fmla="*/ 671513 w 3230563"/>
                  <a:gd name="connsiteY30" fmla="*/ 573617 h 1012296"/>
                  <a:gd name="connsiteX31" fmla="*/ 115359 w 3230563"/>
                  <a:gd name="connsiteY31" fmla="*/ 855664 h 1012296"/>
                  <a:gd name="connsiteX32" fmla="*/ 78847 w 3230563"/>
                  <a:gd name="connsiteY32" fmla="*/ 1001185 h 1012296"/>
                  <a:gd name="connsiteX33" fmla="*/ 0 w 3230563"/>
                  <a:gd name="connsiteY33" fmla="*/ 1012296 h 1012296"/>
                  <a:gd name="connsiteX0" fmla="*/ 0 w 3230563"/>
                  <a:gd name="connsiteY0" fmla="*/ 1012296 h 1012296"/>
                  <a:gd name="connsiteX1" fmla="*/ 28045 w 3230563"/>
                  <a:gd name="connsiteY1" fmla="*/ 877359 h 1012296"/>
                  <a:gd name="connsiteX2" fmla="*/ 231775 w 3230563"/>
                  <a:gd name="connsiteY2" fmla="*/ 745597 h 1012296"/>
                  <a:gd name="connsiteX3" fmla="*/ 1742018 w 3230563"/>
                  <a:gd name="connsiteY3" fmla="*/ 2646 h 1012296"/>
                  <a:gd name="connsiteX4" fmla="*/ 1842559 w 3230563"/>
                  <a:gd name="connsiteY4" fmla="*/ 2647 h 1012296"/>
                  <a:gd name="connsiteX5" fmla="*/ 1653117 w 3230563"/>
                  <a:gd name="connsiteY5" fmla="*/ 101071 h 1012296"/>
                  <a:gd name="connsiteX6" fmla="*/ 2196571 w 3230563"/>
                  <a:gd name="connsiteY6" fmla="*/ 1588 h 1012296"/>
                  <a:gd name="connsiteX7" fmla="*/ 2335742 w 3230563"/>
                  <a:gd name="connsiteY7" fmla="*/ 0 h 1012296"/>
                  <a:gd name="connsiteX8" fmla="*/ 1911880 w 3230563"/>
                  <a:gd name="connsiteY8" fmla="*/ 95251 h 1012296"/>
                  <a:gd name="connsiteX9" fmla="*/ 3230563 w 3230563"/>
                  <a:gd name="connsiteY9" fmla="*/ 60325 h 1012296"/>
                  <a:gd name="connsiteX10" fmla="*/ 3161771 w 3230563"/>
                  <a:gd name="connsiteY10" fmla="*/ 107952 h 1012296"/>
                  <a:gd name="connsiteX11" fmla="*/ 2853267 w 3230563"/>
                  <a:gd name="connsiteY11" fmla="*/ 110067 h 1012296"/>
                  <a:gd name="connsiteX12" fmla="*/ 2866496 w 3230563"/>
                  <a:gd name="connsiteY12" fmla="*/ 283634 h 1012296"/>
                  <a:gd name="connsiteX13" fmla="*/ 2808288 w 3230563"/>
                  <a:gd name="connsiteY13" fmla="*/ 324380 h 1012296"/>
                  <a:gd name="connsiteX14" fmla="*/ 2792413 w 3230563"/>
                  <a:gd name="connsiteY14" fmla="*/ 116417 h 1012296"/>
                  <a:gd name="connsiteX15" fmla="*/ 2374900 w 3230563"/>
                  <a:gd name="connsiteY15" fmla="*/ 129117 h 1012296"/>
                  <a:gd name="connsiteX16" fmla="*/ 2426230 w 3230563"/>
                  <a:gd name="connsiteY16" fmla="*/ 552451 h 1012296"/>
                  <a:gd name="connsiteX17" fmla="*/ 2364318 w 3230563"/>
                  <a:gd name="connsiteY17" fmla="*/ 587904 h 1012296"/>
                  <a:gd name="connsiteX18" fmla="*/ 2317750 w 3230563"/>
                  <a:gd name="connsiteY18" fmla="*/ 130704 h 1012296"/>
                  <a:gd name="connsiteX19" fmla="*/ 1839913 w 3230563"/>
                  <a:gd name="connsiteY19" fmla="*/ 141817 h 1012296"/>
                  <a:gd name="connsiteX20" fmla="*/ 1577446 w 3230563"/>
                  <a:gd name="connsiteY20" fmla="*/ 184151 h 1012296"/>
                  <a:gd name="connsiteX21" fmla="*/ 1882246 w 3230563"/>
                  <a:gd name="connsiteY21" fmla="*/ 514351 h 1012296"/>
                  <a:gd name="connsiteX22" fmla="*/ 1388534 w 3230563"/>
                  <a:gd name="connsiteY22" fmla="*/ 1006476 h 1012296"/>
                  <a:gd name="connsiteX23" fmla="*/ 1272118 w 3230563"/>
                  <a:gd name="connsiteY23" fmla="*/ 1007534 h 1012296"/>
                  <a:gd name="connsiteX24" fmla="*/ 1784880 w 3230563"/>
                  <a:gd name="connsiteY24" fmla="*/ 518584 h 1012296"/>
                  <a:gd name="connsiteX25" fmla="*/ 1511300 w 3230563"/>
                  <a:gd name="connsiteY25" fmla="*/ 203729 h 1012296"/>
                  <a:gd name="connsiteX26" fmla="*/ 1441451 w 3230563"/>
                  <a:gd name="connsiteY26" fmla="*/ 203201 h 1012296"/>
                  <a:gd name="connsiteX27" fmla="*/ 709613 w 3230563"/>
                  <a:gd name="connsiteY27" fmla="*/ 548217 h 1012296"/>
                  <a:gd name="connsiteX28" fmla="*/ 1056217 w 3230563"/>
                  <a:gd name="connsiteY28" fmla="*/ 1003301 h 1012296"/>
                  <a:gd name="connsiteX29" fmla="*/ 972608 w 3230563"/>
                  <a:gd name="connsiteY29" fmla="*/ 1002772 h 1012296"/>
                  <a:gd name="connsiteX30" fmla="*/ 671513 w 3230563"/>
                  <a:gd name="connsiteY30" fmla="*/ 573617 h 1012296"/>
                  <a:gd name="connsiteX31" fmla="*/ 115359 w 3230563"/>
                  <a:gd name="connsiteY31" fmla="*/ 855664 h 1012296"/>
                  <a:gd name="connsiteX32" fmla="*/ 78847 w 3230563"/>
                  <a:gd name="connsiteY32" fmla="*/ 1007535 h 1012296"/>
                  <a:gd name="connsiteX33" fmla="*/ 0 w 3230563"/>
                  <a:gd name="connsiteY33" fmla="*/ 1012296 h 1012296"/>
                  <a:gd name="connsiteX0" fmla="*/ 0 w 3230563"/>
                  <a:gd name="connsiteY0" fmla="*/ 1004359 h 1007535"/>
                  <a:gd name="connsiteX1" fmla="*/ 28045 w 3230563"/>
                  <a:gd name="connsiteY1" fmla="*/ 877359 h 1007535"/>
                  <a:gd name="connsiteX2" fmla="*/ 231775 w 3230563"/>
                  <a:gd name="connsiteY2" fmla="*/ 745597 h 1007535"/>
                  <a:gd name="connsiteX3" fmla="*/ 1742018 w 3230563"/>
                  <a:gd name="connsiteY3" fmla="*/ 2646 h 1007535"/>
                  <a:gd name="connsiteX4" fmla="*/ 1842559 w 3230563"/>
                  <a:gd name="connsiteY4" fmla="*/ 2647 h 1007535"/>
                  <a:gd name="connsiteX5" fmla="*/ 1653117 w 3230563"/>
                  <a:gd name="connsiteY5" fmla="*/ 101071 h 1007535"/>
                  <a:gd name="connsiteX6" fmla="*/ 2196571 w 3230563"/>
                  <a:gd name="connsiteY6" fmla="*/ 1588 h 1007535"/>
                  <a:gd name="connsiteX7" fmla="*/ 2335742 w 3230563"/>
                  <a:gd name="connsiteY7" fmla="*/ 0 h 1007535"/>
                  <a:gd name="connsiteX8" fmla="*/ 1911880 w 3230563"/>
                  <a:gd name="connsiteY8" fmla="*/ 95251 h 1007535"/>
                  <a:gd name="connsiteX9" fmla="*/ 3230563 w 3230563"/>
                  <a:gd name="connsiteY9" fmla="*/ 60325 h 1007535"/>
                  <a:gd name="connsiteX10" fmla="*/ 3161771 w 3230563"/>
                  <a:gd name="connsiteY10" fmla="*/ 107952 h 1007535"/>
                  <a:gd name="connsiteX11" fmla="*/ 2853267 w 3230563"/>
                  <a:gd name="connsiteY11" fmla="*/ 110067 h 1007535"/>
                  <a:gd name="connsiteX12" fmla="*/ 2866496 w 3230563"/>
                  <a:gd name="connsiteY12" fmla="*/ 283634 h 1007535"/>
                  <a:gd name="connsiteX13" fmla="*/ 2808288 w 3230563"/>
                  <a:gd name="connsiteY13" fmla="*/ 324380 h 1007535"/>
                  <a:gd name="connsiteX14" fmla="*/ 2792413 w 3230563"/>
                  <a:gd name="connsiteY14" fmla="*/ 116417 h 1007535"/>
                  <a:gd name="connsiteX15" fmla="*/ 2374900 w 3230563"/>
                  <a:gd name="connsiteY15" fmla="*/ 129117 h 1007535"/>
                  <a:gd name="connsiteX16" fmla="*/ 2426230 w 3230563"/>
                  <a:gd name="connsiteY16" fmla="*/ 552451 h 1007535"/>
                  <a:gd name="connsiteX17" fmla="*/ 2364318 w 3230563"/>
                  <a:gd name="connsiteY17" fmla="*/ 587904 h 1007535"/>
                  <a:gd name="connsiteX18" fmla="*/ 2317750 w 3230563"/>
                  <a:gd name="connsiteY18" fmla="*/ 130704 h 1007535"/>
                  <a:gd name="connsiteX19" fmla="*/ 1839913 w 3230563"/>
                  <a:gd name="connsiteY19" fmla="*/ 141817 h 1007535"/>
                  <a:gd name="connsiteX20" fmla="*/ 1577446 w 3230563"/>
                  <a:gd name="connsiteY20" fmla="*/ 184151 h 1007535"/>
                  <a:gd name="connsiteX21" fmla="*/ 1882246 w 3230563"/>
                  <a:gd name="connsiteY21" fmla="*/ 514351 h 1007535"/>
                  <a:gd name="connsiteX22" fmla="*/ 1388534 w 3230563"/>
                  <a:gd name="connsiteY22" fmla="*/ 1006476 h 1007535"/>
                  <a:gd name="connsiteX23" fmla="*/ 1272118 w 3230563"/>
                  <a:gd name="connsiteY23" fmla="*/ 1007534 h 1007535"/>
                  <a:gd name="connsiteX24" fmla="*/ 1784880 w 3230563"/>
                  <a:gd name="connsiteY24" fmla="*/ 518584 h 1007535"/>
                  <a:gd name="connsiteX25" fmla="*/ 1511300 w 3230563"/>
                  <a:gd name="connsiteY25" fmla="*/ 203729 h 1007535"/>
                  <a:gd name="connsiteX26" fmla="*/ 1441451 w 3230563"/>
                  <a:gd name="connsiteY26" fmla="*/ 203201 h 1007535"/>
                  <a:gd name="connsiteX27" fmla="*/ 709613 w 3230563"/>
                  <a:gd name="connsiteY27" fmla="*/ 548217 h 1007535"/>
                  <a:gd name="connsiteX28" fmla="*/ 1056217 w 3230563"/>
                  <a:gd name="connsiteY28" fmla="*/ 1003301 h 1007535"/>
                  <a:gd name="connsiteX29" fmla="*/ 972608 w 3230563"/>
                  <a:gd name="connsiteY29" fmla="*/ 1002772 h 1007535"/>
                  <a:gd name="connsiteX30" fmla="*/ 671513 w 3230563"/>
                  <a:gd name="connsiteY30" fmla="*/ 573617 h 1007535"/>
                  <a:gd name="connsiteX31" fmla="*/ 115359 w 3230563"/>
                  <a:gd name="connsiteY31" fmla="*/ 855664 h 1007535"/>
                  <a:gd name="connsiteX32" fmla="*/ 78847 w 3230563"/>
                  <a:gd name="connsiteY32" fmla="*/ 1007535 h 1007535"/>
                  <a:gd name="connsiteX33" fmla="*/ 0 w 3230563"/>
                  <a:gd name="connsiteY33" fmla="*/ 1004359 h 1007535"/>
                  <a:gd name="connsiteX0" fmla="*/ 0 w 3230563"/>
                  <a:gd name="connsiteY0" fmla="*/ 1005946 h 1007535"/>
                  <a:gd name="connsiteX1" fmla="*/ 28045 w 3230563"/>
                  <a:gd name="connsiteY1" fmla="*/ 877359 h 1007535"/>
                  <a:gd name="connsiteX2" fmla="*/ 231775 w 3230563"/>
                  <a:gd name="connsiteY2" fmla="*/ 745597 h 1007535"/>
                  <a:gd name="connsiteX3" fmla="*/ 1742018 w 3230563"/>
                  <a:gd name="connsiteY3" fmla="*/ 2646 h 1007535"/>
                  <a:gd name="connsiteX4" fmla="*/ 1842559 w 3230563"/>
                  <a:gd name="connsiteY4" fmla="*/ 2647 h 1007535"/>
                  <a:gd name="connsiteX5" fmla="*/ 1653117 w 3230563"/>
                  <a:gd name="connsiteY5" fmla="*/ 101071 h 1007535"/>
                  <a:gd name="connsiteX6" fmla="*/ 2196571 w 3230563"/>
                  <a:gd name="connsiteY6" fmla="*/ 1588 h 1007535"/>
                  <a:gd name="connsiteX7" fmla="*/ 2335742 w 3230563"/>
                  <a:gd name="connsiteY7" fmla="*/ 0 h 1007535"/>
                  <a:gd name="connsiteX8" fmla="*/ 1911880 w 3230563"/>
                  <a:gd name="connsiteY8" fmla="*/ 95251 h 1007535"/>
                  <a:gd name="connsiteX9" fmla="*/ 3230563 w 3230563"/>
                  <a:gd name="connsiteY9" fmla="*/ 60325 h 1007535"/>
                  <a:gd name="connsiteX10" fmla="*/ 3161771 w 3230563"/>
                  <a:gd name="connsiteY10" fmla="*/ 107952 h 1007535"/>
                  <a:gd name="connsiteX11" fmla="*/ 2853267 w 3230563"/>
                  <a:gd name="connsiteY11" fmla="*/ 110067 h 1007535"/>
                  <a:gd name="connsiteX12" fmla="*/ 2866496 w 3230563"/>
                  <a:gd name="connsiteY12" fmla="*/ 283634 h 1007535"/>
                  <a:gd name="connsiteX13" fmla="*/ 2808288 w 3230563"/>
                  <a:gd name="connsiteY13" fmla="*/ 324380 h 1007535"/>
                  <a:gd name="connsiteX14" fmla="*/ 2792413 w 3230563"/>
                  <a:gd name="connsiteY14" fmla="*/ 116417 h 1007535"/>
                  <a:gd name="connsiteX15" fmla="*/ 2374900 w 3230563"/>
                  <a:gd name="connsiteY15" fmla="*/ 129117 h 1007535"/>
                  <a:gd name="connsiteX16" fmla="*/ 2426230 w 3230563"/>
                  <a:gd name="connsiteY16" fmla="*/ 552451 h 1007535"/>
                  <a:gd name="connsiteX17" fmla="*/ 2364318 w 3230563"/>
                  <a:gd name="connsiteY17" fmla="*/ 587904 h 1007535"/>
                  <a:gd name="connsiteX18" fmla="*/ 2317750 w 3230563"/>
                  <a:gd name="connsiteY18" fmla="*/ 130704 h 1007535"/>
                  <a:gd name="connsiteX19" fmla="*/ 1839913 w 3230563"/>
                  <a:gd name="connsiteY19" fmla="*/ 141817 h 1007535"/>
                  <a:gd name="connsiteX20" fmla="*/ 1577446 w 3230563"/>
                  <a:gd name="connsiteY20" fmla="*/ 184151 h 1007535"/>
                  <a:gd name="connsiteX21" fmla="*/ 1882246 w 3230563"/>
                  <a:gd name="connsiteY21" fmla="*/ 514351 h 1007535"/>
                  <a:gd name="connsiteX22" fmla="*/ 1388534 w 3230563"/>
                  <a:gd name="connsiteY22" fmla="*/ 1006476 h 1007535"/>
                  <a:gd name="connsiteX23" fmla="*/ 1272118 w 3230563"/>
                  <a:gd name="connsiteY23" fmla="*/ 1007534 h 1007535"/>
                  <a:gd name="connsiteX24" fmla="*/ 1784880 w 3230563"/>
                  <a:gd name="connsiteY24" fmla="*/ 518584 h 1007535"/>
                  <a:gd name="connsiteX25" fmla="*/ 1511300 w 3230563"/>
                  <a:gd name="connsiteY25" fmla="*/ 203729 h 1007535"/>
                  <a:gd name="connsiteX26" fmla="*/ 1441451 w 3230563"/>
                  <a:gd name="connsiteY26" fmla="*/ 203201 h 1007535"/>
                  <a:gd name="connsiteX27" fmla="*/ 709613 w 3230563"/>
                  <a:gd name="connsiteY27" fmla="*/ 548217 h 1007535"/>
                  <a:gd name="connsiteX28" fmla="*/ 1056217 w 3230563"/>
                  <a:gd name="connsiteY28" fmla="*/ 1003301 h 1007535"/>
                  <a:gd name="connsiteX29" fmla="*/ 972608 w 3230563"/>
                  <a:gd name="connsiteY29" fmla="*/ 1002772 h 1007535"/>
                  <a:gd name="connsiteX30" fmla="*/ 671513 w 3230563"/>
                  <a:gd name="connsiteY30" fmla="*/ 573617 h 1007535"/>
                  <a:gd name="connsiteX31" fmla="*/ 115359 w 3230563"/>
                  <a:gd name="connsiteY31" fmla="*/ 855664 h 1007535"/>
                  <a:gd name="connsiteX32" fmla="*/ 78847 w 3230563"/>
                  <a:gd name="connsiteY32" fmla="*/ 1007535 h 1007535"/>
                  <a:gd name="connsiteX33" fmla="*/ 0 w 3230563"/>
                  <a:gd name="connsiteY33" fmla="*/ 1005946 h 1007535"/>
                  <a:gd name="connsiteX0" fmla="*/ 0 w 3230563"/>
                  <a:gd name="connsiteY0" fmla="*/ 1005946 h 1007535"/>
                  <a:gd name="connsiteX1" fmla="*/ 28045 w 3230563"/>
                  <a:gd name="connsiteY1" fmla="*/ 877359 h 1007535"/>
                  <a:gd name="connsiteX2" fmla="*/ 231775 w 3230563"/>
                  <a:gd name="connsiteY2" fmla="*/ 745597 h 1007535"/>
                  <a:gd name="connsiteX3" fmla="*/ 1742018 w 3230563"/>
                  <a:gd name="connsiteY3" fmla="*/ 2646 h 1007535"/>
                  <a:gd name="connsiteX4" fmla="*/ 1842559 w 3230563"/>
                  <a:gd name="connsiteY4" fmla="*/ 2647 h 1007535"/>
                  <a:gd name="connsiteX5" fmla="*/ 1653117 w 3230563"/>
                  <a:gd name="connsiteY5" fmla="*/ 101071 h 1007535"/>
                  <a:gd name="connsiteX6" fmla="*/ 2196571 w 3230563"/>
                  <a:gd name="connsiteY6" fmla="*/ 1588 h 1007535"/>
                  <a:gd name="connsiteX7" fmla="*/ 2335742 w 3230563"/>
                  <a:gd name="connsiteY7" fmla="*/ 0 h 1007535"/>
                  <a:gd name="connsiteX8" fmla="*/ 1911880 w 3230563"/>
                  <a:gd name="connsiteY8" fmla="*/ 95251 h 1007535"/>
                  <a:gd name="connsiteX9" fmla="*/ 3230563 w 3230563"/>
                  <a:gd name="connsiteY9" fmla="*/ 60325 h 1007535"/>
                  <a:gd name="connsiteX10" fmla="*/ 3161771 w 3230563"/>
                  <a:gd name="connsiteY10" fmla="*/ 107952 h 1007535"/>
                  <a:gd name="connsiteX11" fmla="*/ 2853267 w 3230563"/>
                  <a:gd name="connsiteY11" fmla="*/ 110067 h 1007535"/>
                  <a:gd name="connsiteX12" fmla="*/ 2866496 w 3230563"/>
                  <a:gd name="connsiteY12" fmla="*/ 283634 h 1007535"/>
                  <a:gd name="connsiteX13" fmla="*/ 2808288 w 3230563"/>
                  <a:gd name="connsiteY13" fmla="*/ 324380 h 1007535"/>
                  <a:gd name="connsiteX14" fmla="*/ 2792413 w 3230563"/>
                  <a:gd name="connsiteY14" fmla="*/ 116417 h 1007535"/>
                  <a:gd name="connsiteX15" fmla="*/ 2374900 w 3230563"/>
                  <a:gd name="connsiteY15" fmla="*/ 129117 h 1007535"/>
                  <a:gd name="connsiteX16" fmla="*/ 2426230 w 3230563"/>
                  <a:gd name="connsiteY16" fmla="*/ 552451 h 1007535"/>
                  <a:gd name="connsiteX17" fmla="*/ 2364318 w 3230563"/>
                  <a:gd name="connsiteY17" fmla="*/ 587904 h 1007535"/>
                  <a:gd name="connsiteX18" fmla="*/ 2317750 w 3230563"/>
                  <a:gd name="connsiteY18" fmla="*/ 130704 h 1007535"/>
                  <a:gd name="connsiteX19" fmla="*/ 1839913 w 3230563"/>
                  <a:gd name="connsiteY19" fmla="*/ 141817 h 1007535"/>
                  <a:gd name="connsiteX20" fmla="*/ 1577446 w 3230563"/>
                  <a:gd name="connsiteY20" fmla="*/ 184151 h 1007535"/>
                  <a:gd name="connsiteX21" fmla="*/ 1882246 w 3230563"/>
                  <a:gd name="connsiteY21" fmla="*/ 514351 h 1007535"/>
                  <a:gd name="connsiteX22" fmla="*/ 1328209 w 3230563"/>
                  <a:gd name="connsiteY22" fmla="*/ 1003301 h 1007535"/>
                  <a:gd name="connsiteX23" fmla="*/ 1272118 w 3230563"/>
                  <a:gd name="connsiteY23" fmla="*/ 1007534 h 1007535"/>
                  <a:gd name="connsiteX24" fmla="*/ 1784880 w 3230563"/>
                  <a:gd name="connsiteY24" fmla="*/ 518584 h 1007535"/>
                  <a:gd name="connsiteX25" fmla="*/ 1511300 w 3230563"/>
                  <a:gd name="connsiteY25" fmla="*/ 203729 h 1007535"/>
                  <a:gd name="connsiteX26" fmla="*/ 1441451 w 3230563"/>
                  <a:gd name="connsiteY26" fmla="*/ 203201 h 1007535"/>
                  <a:gd name="connsiteX27" fmla="*/ 709613 w 3230563"/>
                  <a:gd name="connsiteY27" fmla="*/ 548217 h 1007535"/>
                  <a:gd name="connsiteX28" fmla="*/ 1056217 w 3230563"/>
                  <a:gd name="connsiteY28" fmla="*/ 1003301 h 1007535"/>
                  <a:gd name="connsiteX29" fmla="*/ 972608 w 3230563"/>
                  <a:gd name="connsiteY29" fmla="*/ 1002772 h 1007535"/>
                  <a:gd name="connsiteX30" fmla="*/ 671513 w 3230563"/>
                  <a:gd name="connsiteY30" fmla="*/ 573617 h 1007535"/>
                  <a:gd name="connsiteX31" fmla="*/ 115359 w 3230563"/>
                  <a:gd name="connsiteY31" fmla="*/ 855664 h 1007535"/>
                  <a:gd name="connsiteX32" fmla="*/ 78847 w 3230563"/>
                  <a:gd name="connsiteY32" fmla="*/ 1007535 h 1007535"/>
                  <a:gd name="connsiteX33" fmla="*/ 0 w 3230563"/>
                  <a:gd name="connsiteY33" fmla="*/ 1005946 h 1007535"/>
                  <a:gd name="connsiteX0" fmla="*/ 0 w 3230563"/>
                  <a:gd name="connsiteY0" fmla="*/ 1005946 h 1008063"/>
                  <a:gd name="connsiteX1" fmla="*/ 28045 w 3230563"/>
                  <a:gd name="connsiteY1" fmla="*/ 877359 h 1008063"/>
                  <a:gd name="connsiteX2" fmla="*/ 231775 w 3230563"/>
                  <a:gd name="connsiteY2" fmla="*/ 745597 h 1008063"/>
                  <a:gd name="connsiteX3" fmla="*/ 1742018 w 3230563"/>
                  <a:gd name="connsiteY3" fmla="*/ 2646 h 1008063"/>
                  <a:gd name="connsiteX4" fmla="*/ 1842559 w 3230563"/>
                  <a:gd name="connsiteY4" fmla="*/ 2647 h 1008063"/>
                  <a:gd name="connsiteX5" fmla="*/ 1653117 w 3230563"/>
                  <a:gd name="connsiteY5" fmla="*/ 101071 h 1008063"/>
                  <a:gd name="connsiteX6" fmla="*/ 2196571 w 3230563"/>
                  <a:gd name="connsiteY6" fmla="*/ 1588 h 1008063"/>
                  <a:gd name="connsiteX7" fmla="*/ 2335742 w 3230563"/>
                  <a:gd name="connsiteY7" fmla="*/ 0 h 1008063"/>
                  <a:gd name="connsiteX8" fmla="*/ 1911880 w 3230563"/>
                  <a:gd name="connsiteY8" fmla="*/ 95251 h 1008063"/>
                  <a:gd name="connsiteX9" fmla="*/ 3230563 w 3230563"/>
                  <a:gd name="connsiteY9" fmla="*/ 60325 h 1008063"/>
                  <a:gd name="connsiteX10" fmla="*/ 3161771 w 3230563"/>
                  <a:gd name="connsiteY10" fmla="*/ 107952 h 1008063"/>
                  <a:gd name="connsiteX11" fmla="*/ 2853267 w 3230563"/>
                  <a:gd name="connsiteY11" fmla="*/ 110067 h 1008063"/>
                  <a:gd name="connsiteX12" fmla="*/ 2866496 w 3230563"/>
                  <a:gd name="connsiteY12" fmla="*/ 283634 h 1008063"/>
                  <a:gd name="connsiteX13" fmla="*/ 2808288 w 3230563"/>
                  <a:gd name="connsiteY13" fmla="*/ 324380 h 1008063"/>
                  <a:gd name="connsiteX14" fmla="*/ 2792413 w 3230563"/>
                  <a:gd name="connsiteY14" fmla="*/ 116417 h 1008063"/>
                  <a:gd name="connsiteX15" fmla="*/ 2374900 w 3230563"/>
                  <a:gd name="connsiteY15" fmla="*/ 129117 h 1008063"/>
                  <a:gd name="connsiteX16" fmla="*/ 2426230 w 3230563"/>
                  <a:gd name="connsiteY16" fmla="*/ 552451 h 1008063"/>
                  <a:gd name="connsiteX17" fmla="*/ 2364318 w 3230563"/>
                  <a:gd name="connsiteY17" fmla="*/ 587904 h 1008063"/>
                  <a:gd name="connsiteX18" fmla="*/ 2317750 w 3230563"/>
                  <a:gd name="connsiteY18" fmla="*/ 130704 h 1008063"/>
                  <a:gd name="connsiteX19" fmla="*/ 1839913 w 3230563"/>
                  <a:gd name="connsiteY19" fmla="*/ 141817 h 1008063"/>
                  <a:gd name="connsiteX20" fmla="*/ 1577446 w 3230563"/>
                  <a:gd name="connsiteY20" fmla="*/ 184151 h 1008063"/>
                  <a:gd name="connsiteX21" fmla="*/ 1882246 w 3230563"/>
                  <a:gd name="connsiteY21" fmla="*/ 514351 h 1008063"/>
                  <a:gd name="connsiteX22" fmla="*/ 1328209 w 3230563"/>
                  <a:gd name="connsiteY22" fmla="*/ 1008063 h 1008063"/>
                  <a:gd name="connsiteX23" fmla="*/ 1272118 w 3230563"/>
                  <a:gd name="connsiteY23" fmla="*/ 1007534 h 1008063"/>
                  <a:gd name="connsiteX24" fmla="*/ 1784880 w 3230563"/>
                  <a:gd name="connsiteY24" fmla="*/ 518584 h 1008063"/>
                  <a:gd name="connsiteX25" fmla="*/ 1511300 w 3230563"/>
                  <a:gd name="connsiteY25" fmla="*/ 203729 h 1008063"/>
                  <a:gd name="connsiteX26" fmla="*/ 1441451 w 3230563"/>
                  <a:gd name="connsiteY26" fmla="*/ 203201 h 1008063"/>
                  <a:gd name="connsiteX27" fmla="*/ 709613 w 3230563"/>
                  <a:gd name="connsiteY27" fmla="*/ 548217 h 1008063"/>
                  <a:gd name="connsiteX28" fmla="*/ 1056217 w 3230563"/>
                  <a:gd name="connsiteY28" fmla="*/ 1003301 h 1008063"/>
                  <a:gd name="connsiteX29" fmla="*/ 972608 w 3230563"/>
                  <a:gd name="connsiteY29" fmla="*/ 1002772 h 1008063"/>
                  <a:gd name="connsiteX30" fmla="*/ 671513 w 3230563"/>
                  <a:gd name="connsiteY30" fmla="*/ 573617 h 1008063"/>
                  <a:gd name="connsiteX31" fmla="*/ 115359 w 3230563"/>
                  <a:gd name="connsiteY31" fmla="*/ 855664 h 1008063"/>
                  <a:gd name="connsiteX32" fmla="*/ 78847 w 3230563"/>
                  <a:gd name="connsiteY32" fmla="*/ 1007535 h 1008063"/>
                  <a:gd name="connsiteX33" fmla="*/ 0 w 3230563"/>
                  <a:gd name="connsiteY33" fmla="*/ 1005946 h 1008063"/>
                  <a:gd name="connsiteX0" fmla="*/ 0 w 3230563"/>
                  <a:gd name="connsiteY0" fmla="*/ 1005946 h 1008063"/>
                  <a:gd name="connsiteX1" fmla="*/ 28045 w 3230563"/>
                  <a:gd name="connsiteY1" fmla="*/ 877359 h 1008063"/>
                  <a:gd name="connsiteX2" fmla="*/ 231775 w 3230563"/>
                  <a:gd name="connsiteY2" fmla="*/ 745597 h 1008063"/>
                  <a:gd name="connsiteX3" fmla="*/ 1742018 w 3230563"/>
                  <a:gd name="connsiteY3" fmla="*/ 2646 h 1008063"/>
                  <a:gd name="connsiteX4" fmla="*/ 1842559 w 3230563"/>
                  <a:gd name="connsiteY4" fmla="*/ 2647 h 1008063"/>
                  <a:gd name="connsiteX5" fmla="*/ 1653117 w 3230563"/>
                  <a:gd name="connsiteY5" fmla="*/ 101071 h 1008063"/>
                  <a:gd name="connsiteX6" fmla="*/ 2196571 w 3230563"/>
                  <a:gd name="connsiteY6" fmla="*/ 1588 h 1008063"/>
                  <a:gd name="connsiteX7" fmla="*/ 2335742 w 3230563"/>
                  <a:gd name="connsiteY7" fmla="*/ 0 h 1008063"/>
                  <a:gd name="connsiteX8" fmla="*/ 1911880 w 3230563"/>
                  <a:gd name="connsiteY8" fmla="*/ 95251 h 1008063"/>
                  <a:gd name="connsiteX9" fmla="*/ 3230563 w 3230563"/>
                  <a:gd name="connsiteY9" fmla="*/ 60325 h 1008063"/>
                  <a:gd name="connsiteX10" fmla="*/ 3161771 w 3230563"/>
                  <a:gd name="connsiteY10" fmla="*/ 107952 h 1008063"/>
                  <a:gd name="connsiteX11" fmla="*/ 2853267 w 3230563"/>
                  <a:gd name="connsiteY11" fmla="*/ 110067 h 1008063"/>
                  <a:gd name="connsiteX12" fmla="*/ 2866496 w 3230563"/>
                  <a:gd name="connsiteY12" fmla="*/ 283634 h 1008063"/>
                  <a:gd name="connsiteX13" fmla="*/ 2808288 w 3230563"/>
                  <a:gd name="connsiteY13" fmla="*/ 324380 h 1008063"/>
                  <a:gd name="connsiteX14" fmla="*/ 2792413 w 3230563"/>
                  <a:gd name="connsiteY14" fmla="*/ 116417 h 1008063"/>
                  <a:gd name="connsiteX15" fmla="*/ 2374900 w 3230563"/>
                  <a:gd name="connsiteY15" fmla="*/ 129117 h 1008063"/>
                  <a:gd name="connsiteX16" fmla="*/ 2426230 w 3230563"/>
                  <a:gd name="connsiteY16" fmla="*/ 552451 h 1008063"/>
                  <a:gd name="connsiteX17" fmla="*/ 2364318 w 3230563"/>
                  <a:gd name="connsiteY17" fmla="*/ 587904 h 1008063"/>
                  <a:gd name="connsiteX18" fmla="*/ 2317750 w 3230563"/>
                  <a:gd name="connsiteY18" fmla="*/ 130704 h 1008063"/>
                  <a:gd name="connsiteX19" fmla="*/ 1839913 w 3230563"/>
                  <a:gd name="connsiteY19" fmla="*/ 141817 h 1008063"/>
                  <a:gd name="connsiteX20" fmla="*/ 1577446 w 3230563"/>
                  <a:gd name="connsiteY20" fmla="*/ 184151 h 1008063"/>
                  <a:gd name="connsiteX21" fmla="*/ 1882246 w 3230563"/>
                  <a:gd name="connsiteY21" fmla="*/ 514351 h 1008063"/>
                  <a:gd name="connsiteX22" fmla="*/ 1328209 w 3230563"/>
                  <a:gd name="connsiteY22" fmla="*/ 1008063 h 1008063"/>
                  <a:gd name="connsiteX23" fmla="*/ 1272118 w 3230563"/>
                  <a:gd name="connsiteY23" fmla="*/ 1007534 h 1008063"/>
                  <a:gd name="connsiteX24" fmla="*/ 1784880 w 3230563"/>
                  <a:gd name="connsiteY24" fmla="*/ 518584 h 1008063"/>
                  <a:gd name="connsiteX25" fmla="*/ 1511300 w 3230563"/>
                  <a:gd name="connsiteY25" fmla="*/ 203729 h 1008063"/>
                  <a:gd name="connsiteX26" fmla="*/ 1441451 w 3230563"/>
                  <a:gd name="connsiteY26" fmla="*/ 203201 h 1008063"/>
                  <a:gd name="connsiteX27" fmla="*/ 709613 w 3230563"/>
                  <a:gd name="connsiteY27" fmla="*/ 548217 h 1008063"/>
                  <a:gd name="connsiteX28" fmla="*/ 1056217 w 3230563"/>
                  <a:gd name="connsiteY28" fmla="*/ 1003301 h 1008063"/>
                  <a:gd name="connsiteX29" fmla="*/ 982133 w 3230563"/>
                  <a:gd name="connsiteY29" fmla="*/ 1005947 h 1008063"/>
                  <a:gd name="connsiteX30" fmla="*/ 671513 w 3230563"/>
                  <a:gd name="connsiteY30" fmla="*/ 573617 h 1008063"/>
                  <a:gd name="connsiteX31" fmla="*/ 115359 w 3230563"/>
                  <a:gd name="connsiteY31" fmla="*/ 855664 h 1008063"/>
                  <a:gd name="connsiteX32" fmla="*/ 78847 w 3230563"/>
                  <a:gd name="connsiteY32" fmla="*/ 1007535 h 1008063"/>
                  <a:gd name="connsiteX33" fmla="*/ 0 w 3230563"/>
                  <a:gd name="connsiteY33" fmla="*/ 1005946 h 1008063"/>
                  <a:gd name="connsiteX0" fmla="*/ 0 w 3230563"/>
                  <a:gd name="connsiteY0" fmla="*/ 1005946 h 1008063"/>
                  <a:gd name="connsiteX1" fmla="*/ 28045 w 3230563"/>
                  <a:gd name="connsiteY1" fmla="*/ 877359 h 1008063"/>
                  <a:gd name="connsiteX2" fmla="*/ 231775 w 3230563"/>
                  <a:gd name="connsiteY2" fmla="*/ 745597 h 1008063"/>
                  <a:gd name="connsiteX3" fmla="*/ 1742018 w 3230563"/>
                  <a:gd name="connsiteY3" fmla="*/ 2646 h 1008063"/>
                  <a:gd name="connsiteX4" fmla="*/ 1842559 w 3230563"/>
                  <a:gd name="connsiteY4" fmla="*/ 2647 h 1008063"/>
                  <a:gd name="connsiteX5" fmla="*/ 1653117 w 3230563"/>
                  <a:gd name="connsiteY5" fmla="*/ 101071 h 1008063"/>
                  <a:gd name="connsiteX6" fmla="*/ 2196571 w 3230563"/>
                  <a:gd name="connsiteY6" fmla="*/ 1588 h 1008063"/>
                  <a:gd name="connsiteX7" fmla="*/ 2335742 w 3230563"/>
                  <a:gd name="connsiteY7" fmla="*/ 0 h 1008063"/>
                  <a:gd name="connsiteX8" fmla="*/ 1911880 w 3230563"/>
                  <a:gd name="connsiteY8" fmla="*/ 95251 h 1008063"/>
                  <a:gd name="connsiteX9" fmla="*/ 3230563 w 3230563"/>
                  <a:gd name="connsiteY9" fmla="*/ 60325 h 1008063"/>
                  <a:gd name="connsiteX10" fmla="*/ 3161771 w 3230563"/>
                  <a:gd name="connsiteY10" fmla="*/ 107952 h 1008063"/>
                  <a:gd name="connsiteX11" fmla="*/ 2853267 w 3230563"/>
                  <a:gd name="connsiteY11" fmla="*/ 110067 h 1008063"/>
                  <a:gd name="connsiteX12" fmla="*/ 2866496 w 3230563"/>
                  <a:gd name="connsiteY12" fmla="*/ 283634 h 1008063"/>
                  <a:gd name="connsiteX13" fmla="*/ 2808288 w 3230563"/>
                  <a:gd name="connsiteY13" fmla="*/ 324380 h 1008063"/>
                  <a:gd name="connsiteX14" fmla="*/ 2792413 w 3230563"/>
                  <a:gd name="connsiteY14" fmla="*/ 116417 h 1008063"/>
                  <a:gd name="connsiteX15" fmla="*/ 2374900 w 3230563"/>
                  <a:gd name="connsiteY15" fmla="*/ 129117 h 1008063"/>
                  <a:gd name="connsiteX16" fmla="*/ 2426230 w 3230563"/>
                  <a:gd name="connsiteY16" fmla="*/ 552451 h 1008063"/>
                  <a:gd name="connsiteX17" fmla="*/ 2364318 w 3230563"/>
                  <a:gd name="connsiteY17" fmla="*/ 587904 h 1008063"/>
                  <a:gd name="connsiteX18" fmla="*/ 2317750 w 3230563"/>
                  <a:gd name="connsiteY18" fmla="*/ 130704 h 1008063"/>
                  <a:gd name="connsiteX19" fmla="*/ 1839913 w 3230563"/>
                  <a:gd name="connsiteY19" fmla="*/ 141817 h 1008063"/>
                  <a:gd name="connsiteX20" fmla="*/ 1577446 w 3230563"/>
                  <a:gd name="connsiteY20" fmla="*/ 184151 h 1008063"/>
                  <a:gd name="connsiteX21" fmla="*/ 1882246 w 3230563"/>
                  <a:gd name="connsiteY21" fmla="*/ 514351 h 1008063"/>
                  <a:gd name="connsiteX22" fmla="*/ 1328209 w 3230563"/>
                  <a:gd name="connsiteY22" fmla="*/ 1008063 h 1008063"/>
                  <a:gd name="connsiteX23" fmla="*/ 1272118 w 3230563"/>
                  <a:gd name="connsiteY23" fmla="*/ 1007534 h 1008063"/>
                  <a:gd name="connsiteX24" fmla="*/ 1784880 w 3230563"/>
                  <a:gd name="connsiteY24" fmla="*/ 518584 h 1008063"/>
                  <a:gd name="connsiteX25" fmla="*/ 1511300 w 3230563"/>
                  <a:gd name="connsiteY25" fmla="*/ 203729 h 1008063"/>
                  <a:gd name="connsiteX26" fmla="*/ 1441451 w 3230563"/>
                  <a:gd name="connsiteY26" fmla="*/ 203201 h 1008063"/>
                  <a:gd name="connsiteX27" fmla="*/ 709613 w 3230563"/>
                  <a:gd name="connsiteY27" fmla="*/ 548217 h 1008063"/>
                  <a:gd name="connsiteX28" fmla="*/ 1057805 w 3230563"/>
                  <a:gd name="connsiteY28" fmla="*/ 1003301 h 1008063"/>
                  <a:gd name="connsiteX29" fmla="*/ 982133 w 3230563"/>
                  <a:gd name="connsiteY29" fmla="*/ 1005947 h 1008063"/>
                  <a:gd name="connsiteX30" fmla="*/ 671513 w 3230563"/>
                  <a:gd name="connsiteY30" fmla="*/ 573617 h 1008063"/>
                  <a:gd name="connsiteX31" fmla="*/ 115359 w 3230563"/>
                  <a:gd name="connsiteY31" fmla="*/ 855664 h 1008063"/>
                  <a:gd name="connsiteX32" fmla="*/ 78847 w 3230563"/>
                  <a:gd name="connsiteY32" fmla="*/ 1007535 h 1008063"/>
                  <a:gd name="connsiteX33" fmla="*/ 0 w 3230563"/>
                  <a:gd name="connsiteY33" fmla="*/ 1005946 h 1008063"/>
                  <a:gd name="connsiteX0" fmla="*/ 0 w 3230563"/>
                  <a:gd name="connsiteY0" fmla="*/ 1005946 h 1008063"/>
                  <a:gd name="connsiteX1" fmla="*/ 28045 w 3230563"/>
                  <a:gd name="connsiteY1" fmla="*/ 877359 h 1008063"/>
                  <a:gd name="connsiteX2" fmla="*/ 231775 w 3230563"/>
                  <a:gd name="connsiteY2" fmla="*/ 745597 h 1008063"/>
                  <a:gd name="connsiteX3" fmla="*/ 1742018 w 3230563"/>
                  <a:gd name="connsiteY3" fmla="*/ 2646 h 1008063"/>
                  <a:gd name="connsiteX4" fmla="*/ 1842559 w 3230563"/>
                  <a:gd name="connsiteY4" fmla="*/ 2647 h 1008063"/>
                  <a:gd name="connsiteX5" fmla="*/ 1653117 w 3230563"/>
                  <a:gd name="connsiteY5" fmla="*/ 101071 h 1008063"/>
                  <a:gd name="connsiteX6" fmla="*/ 2196571 w 3230563"/>
                  <a:gd name="connsiteY6" fmla="*/ 1588 h 1008063"/>
                  <a:gd name="connsiteX7" fmla="*/ 2335742 w 3230563"/>
                  <a:gd name="connsiteY7" fmla="*/ 0 h 1008063"/>
                  <a:gd name="connsiteX8" fmla="*/ 1911880 w 3230563"/>
                  <a:gd name="connsiteY8" fmla="*/ 95251 h 1008063"/>
                  <a:gd name="connsiteX9" fmla="*/ 3230563 w 3230563"/>
                  <a:gd name="connsiteY9" fmla="*/ 60325 h 1008063"/>
                  <a:gd name="connsiteX10" fmla="*/ 3161771 w 3230563"/>
                  <a:gd name="connsiteY10" fmla="*/ 107952 h 1008063"/>
                  <a:gd name="connsiteX11" fmla="*/ 2853267 w 3230563"/>
                  <a:gd name="connsiteY11" fmla="*/ 110067 h 1008063"/>
                  <a:gd name="connsiteX12" fmla="*/ 2866496 w 3230563"/>
                  <a:gd name="connsiteY12" fmla="*/ 283634 h 1008063"/>
                  <a:gd name="connsiteX13" fmla="*/ 2808288 w 3230563"/>
                  <a:gd name="connsiteY13" fmla="*/ 324380 h 1008063"/>
                  <a:gd name="connsiteX14" fmla="*/ 2792413 w 3230563"/>
                  <a:gd name="connsiteY14" fmla="*/ 116417 h 1008063"/>
                  <a:gd name="connsiteX15" fmla="*/ 2374900 w 3230563"/>
                  <a:gd name="connsiteY15" fmla="*/ 129117 h 1008063"/>
                  <a:gd name="connsiteX16" fmla="*/ 2426230 w 3230563"/>
                  <a:gd name="connsiteY16" fmla="*/ 552451 h 1008063"/>
                  <a:gd name="connsiteX17" fmla="*/ 2364318 w 3230563"/>
                  <a:gd name="connsiteY17" fmla="*/ 587904 h 1008063"/>
                  <a:gd name="connsiteX18" fmla="*/ 2317750 w 3230563"/>
                  <a:gd name="connsiteY18" fmla="*/ 130704 h 1008063"/>
                  <a:gd name="connsiteX19" fmla="*/ 1839913 w 3230563"/>
                  <a:gd name="connsiteY19" fmla="*/ 141817 h 1008063"/>
                  <a:gd name="connsiteX20" fmla="*/ 1577446 w 3230563"/>
                  <a:gd name="connsiteY20" fmla="*/ 184151 h 1008063"/>
                  <a:gd name="connsiteX21" fmla="*/ 1882246 w 3230563"/>
                  <a:gd name="connsiteY21" fmla="*/ 514351 h 1008063"/>
                  <a:gd name="connsiteX22" fmla="*/ 1328209 w 3230563"/>
                  <a:gd name="connsiteY22" fmla="*/ 1008063 h 1008063"/>
                  <a:gd name="connsiteX23" fmla="*/ 1259418 w 3230563"/>
                  <a:gd name="connsiteY23" fmla="*/ 1007534 h 1008063"/>
                  <a:gd name="connsiteX24" fmla="*/ 1784880 w 3230563"/>
                  <a:gd name="connsiteY24" fmla="*/ 518584 h 1008063"/>
                  <a:gd name="connsiteX25" fmla="*/ 1511300 w 3230563"/>
                  <a:gd name="connsiteY25" fmla="*/ 203729 h 1008063"/>
                  <a:gd name="connsiteX26" fmla="*/ 1441451 w 3230563"/>
                  <a:gd name="connsiteY26" fmla="*/ 203201 h 1008063"/>
                  <a:gd name="connsiteX27" fmla="*/ 709613 w 3230563"/>
                  <a:gd name="connsiteY27" fmla="*/ 548217 h 1008063"/>
                  <a:gd name="connsiteX28" fmla="*/ 1057805 w 3230563"/>
                  <a:gd name="connsiteY28" fmla="*/ 1003301 h 1008063"/>
                  <a:gd name="connsiteX29" fmla="*/ 982133 w 3230563"/>
                  <a:gd name="connsiteY29" fmla="*/ 1005947 h 1008063"/>
                  <a:gd name="connsiteX30" fmla="*/ 671513 w 3230563"/>
                  <a:gd name="connsiteY30" fmla="*/ 573617 h 1008063"/>
                  <a:gd name="connsiteX31" fmla="*/ 115359 w 3230563"/>
                  <a:gd name="connsiteY31" fmla="*/ 855664 h 1008063"/>
                  <a:gd name="connsiteX32" fmla="*/ 78847 w 3230563"/>
                  <a:gd name="connsiteY32" fmla="*/ 1007535 h 1008063"/>
                  <a:gd name="connsiteX33" fmla="*/ 0 w 3230563"/>
                  <a:gd name="connsiteY33" fmla="*/ 1005946 h 1008063"/>
                  <a:gd name="connsiteX0" fmla="*/ 0 w 3230563"/>
                  <a:gd name="connsiteY0" fmla="*/ 1005946 h 1008063"/>
                  <a:gd name="connsiteX1" fmla="*/ 28045 w 3230563"/>
                  <a:gd name="connsiteY1" fmla="*/ 877359 h 1008063"/>
                  <a:gd name="connsiteX2" fmla="*/ 231775 w 3230563"/>
                  <a:gd name="connsiteY2" fmla="*/ 745597 h 1008063"/>
                  <a:gd name="connsiteX3" fmla="*/ 1742018 w 3230563"/>
                  <a:gd name="connsiteY3" fmla="*/ 2646 h 1008063"/>
                  <a:gd name="connsiteX4" fmla="*/ 1842559 w 3230563"/>
                  <a:gd name="connsiteY4" fmla="*/ 2647 h 1008063"/>
                  <a:gd name="connsiteX5" fmla="*/ 1653117 w 3230563"/>
                  <a:gd name="connsiteY5" fmla="*/ 101071 h 1008063"/>
                  <a:gd name="connsiteX6" fmla="*/ 2196571 w 3230563"/>
                  <a:gd name="connsiteY6" fmla="*/ 1588 h 1008063"/>
                  <a:gd name="connsiteX7" fmla="*/ 2335742 w 3230563"/>
                  <a:gd name="connsiteY7" fmla="*/ 0 h 1008063"/>
                  <a:gd name="connsiteX8" fmla="*/ 1911880 w 3230563"/>
                  <a:gd name="connsiteY8" fmla="*/ 95251 h 1008063"/>
                  <a:gd name="connsiteX9" fmla="*/ 3230563 w 3230563"/>
                  <a:gd name="connsiteY9" fmla="*/ 60325 h 1008063"/>
                  <a:gd name="connsiteX10" fmla="*/ 3161771 w 3230563"/>
                  <a:gd name="connsiteY10" fmla="*/ 107952 h 1008063"/>
                  <a:gd name="connsiteX11" fmla="*/ 2853267 w 3230563"/>
                  <a:gd name="connsiteY11" fmla="*/ 110067 h 1008063"/>
                  <a:gd name="connsiteX12" fmla="*/ 2866496 w 3230563"/>
                  <a:gd name="connsiteY12" fmla="*/ 283634 h 1008063"/>
                  <a:gd name="connsiteX13" fmla="*/ 2808288 w 3230563"/>
                  <a:gd name="connsiteY13" fmla="*/ 324380 h 1008063"/>
                  <a:gd name="connsiteX14" fmla="*/ 2792413 w 3230563"/>
                  <a:gd name="connsiteY14" fmla="*/ 116417 h 1008063"/>
                  <a:gd name="connsiteX15" fmla="*/ 2374900 w 3230563"/>
                  <a:gd name="connsiteY15" fmla="*/ 129117 h 1008063"/>
                  <a:gd name="connsiteX16" fmla="*/ 2426230 w 3230563"/>
                  <a:gd name="connsiteY16" fmla="*/ 552451 h 1008063"/>
                  <a:gd name="connsiteX17" fmla="*/ 2364318 w 3230563"/>
                  <a:gd name="connsiteY17" fmla="*/ 587904 h 1008063"/>
                  <a:gd name="connsiteX18" fmla="*/ 2317750 w 3230563"/>
                  <a:gd name="connsiteY18" fmla="*/ 130704 h 1008063"/>
                  <a:gd name="connsiteX19" fmla="*/ 1839913 w 3230563"/>
                  <a:gd name="connsiteY19" fmla="*/ 141817 h 1008063"/>
                  <a:gd name="connsiteX20" fmla="*/ 1577446 w 3230563"/>
                  <a:gd name="connsiteY20" fmla="*/ 184151 h 1008063"/>
                  <a:gd name="connsiteX21" fmla="*/ 1848909 w 3230563"/>
                  <a:gd name="connsiteY21" fmla="*/ 509589 h 1008063"/>
                  <a:gd name="connsiteX22" fmla="*/ 1328209 w 3230563"/>
                  <a:gd name="connsiteY22" fmla="*/ 1008063 h 1008063"/>
                  <a:gd name="connsiteX23" fmla="*/ 1259418 w 3230563"/>
                  <a:gd name="connsiteY23" fmla="*/ 1007534 h 1008063"/>
                  <a:gd name="connsiteX24" fmla="*/ 1784880 w 3230563"/>
                  <a:gd name="connsiteY24" fmla="*/ 518584 h 1008063"/>
                  <a:gd name="connsiteX25" fmla="*/ 1511300 w 3230563"/>
                  <a:gd name="connsiteY25" fmla="*/ 203729 h 1008063"/>
                  <a:gd name="connsiteX26" fmla="*/ 1441451 w 3230563"/>
                  <a:gd name="connsiteY26" fmla="*/ 203201 h 1008063"/>
                  <a:gd name="connsiteX27" fmla="*/ 709613 w 3230563"/>
                  <a:gd name="connsiteY27" fmla="*/ 548217 h 1008063"/>
                  <a:gd name="connsiteX28" fmla="*/ 1057805 w 3230563"/>
                  <a:gd name="connsiteY28" fmla="*/ 1003301 h 1008063"/>
                  <a:gd name="connsiteX29" fmla="*/ 982133 w 3230563"/>
                  <a:gd name="connsiteY29" fmla="*/ 1005947 h 1008063"/>
                  <a:gd name="connsiteX30" fmla="*/ 671513 w 3230563"/>
                  <a:gd name="connsiteY30" fmla="*/ 573617 h 1008063"/>
                  <a:gd name="connsiteX31" fmla="*/ 115359 w 3230563"/>
                  <a:gd name="connsiteY31" fmla="*/ 855664 h 1008063"/>
                  <a:gd name="connsiteX32" fmla="*/ 78847 w 3230563"/>
                  <a:gd name="connsiteY32" fmla="*/ 1007535 h 1008063"/>
                  <a:gd name="connsiteX33" fmla="*/ 0 w 3230563"/>
                  <a:gd name="connsiteY33" fmla="*/ 1005946 h 1008063"/>
                  <a:gd name="connsiteX0" fmla="*/ 0 w 3230563"/>
                  <a:gd name="connsiteY0" fmla="*/ 1005946 h 1008063"/>
                  <a:gd name="connsiteX1" fmla="*/ 28045 w 3230563"/>
                  <a:gd name="connsiteY1" fmla="*/ 877359 h 1008063"/>
                  <a:gd name="connsiteX2" fmla="*/ 231775 w 3230563"/>
                  <a:gd name="connsiteY2" fmla="*/ 745597 h 1008063"/>
                  <a:gd name="connsiteX3" fmla="*/ 1742018 w 3230563"/>
                  <a:gd name="connsiteY3" fmla="*/ 2646 h 1008063"/>
                  <a:gd name="connsiteX4" fmla="*/ 1842559 w 3230563"/>
                  <a:gd name="connsiteY4" fmla="*/ 2647 h 1008063"/>
                  <a:gd name="connsiteX5" fmla="*/ 1653117 w 3230563"/>
                  <a:gd name="connsiteY5" fmla="*/ 101071 h 1008063"/>
                  <a:gd name="connsiteX6" fmla="*/ 2196571 w 3230563"/>
                  <a:gd name="connsiteY6" fmla="*/ 1588 h 1008063"/>
                  <a:gd name="connsiteX7" fmla="*/ 2335742 w 3230563"/>
                  <a:gd name="connsiteY7" fmla="*/ 0 h 1008063"/>
                  <a:gd name="connsiteX8" fmla="*/ 1911880 w 3230563"/>
                  <a:gd name="connsiteY8" fmla="*/ 95251 h 1008063"/>
                  <a:gd name="connsiteX9" fmla="*/ 3230563 w 3230563"/>
                  <a:gd name="connsiteY9" fmla="*/ 60325 h 1008063"/>
                  <a:gd name="connsiteX10" fmla="*/ 3161771 w 3230563"/>
                  <a:gd name="connsiteY10" fmla="*/ 107952 h 1008063"/>
                  <a:gd name="connsiteX11" fmla="*/ 2853267 w 3230563"/>
                  <a:gd name="connsiteY11" fmla="*/ 110067 h 1008063"/>
                  <a:gd name="connsiteX12" fmla="*/ 2866496 w 3230563"/>
                  <a:gd name="connsiteY12" fmla="*/ 283634 h 1008063"/>
                  <a:gd name="connsiteX13" fmla="*/ 2808288 w 3230563"/>
                  <a:gd name="connsiteY13" fmla="*/ 324380 h 1008063"/>
                  <a:gd name="connsiteX14" fmla="*/ 2792413 w 3230563"/>
                  <a:gd name="connsiteY14" fmla="*/ 116417 h 1008063"/>
                  <a:gd name="connsiteX15" fmla="*/ 2374900 w 3230563"/>
                  <a:gd name="connsiteY15" fmla="*/ 129117 h 1008063"/>
                  <a:gd name="connsiteX16" fmla="*/ 2426230 w 3230563"/>
                  <a:gd name="connsiteY16" fmla="*/ 552451 h 1008063"/>
                  <a:gd name="connsiteX17" fmla="*/ 2364318 w 3230563"/>
                  <a:gd name="connsiteY17" fmla="*/ 587904 h 1008063"/>
                  <a:gd name="connsiteX18" fmla="*/ 2317750 w 3230563"/>
                  <a:gd name="connsiteY18" fmla="*/ 130704 h 1008063"/>
                  <a:gd name="connsiteX19" fmla="*/ 1839913 w 3230563"/>
                  <a:gd name="connsiteY19" fmla="*/ 141817 h 1008063"/>
                  <a:gd name="connsiteX20" fmla="*/ 1577446 w 3230563"/>
                  <a:gd name="connsiteY20" fmla="*/ 184151 h 1008063"/>
                  <a:gd name="connsiteX21" fmla="*/ 1858434 w 3230563"/>
                  <a:gd name="connsiteY21" fmla="*/ 511176 h 1008063"/>
                  <a:gd name="connsiteX22" fmla="*/ 1328209 w 3230563"/>
                  <a:gd name="connsiteY22" fmla="*/ 1008063 h 1008063"/>
                  <a:gd name="connsiteX23" fmla="*/ 1259418 w 3230563"/>
                  <a:gd name="connsiteY23" fmla="*/ 1007534 h 1008063"/>
                  <a:gd name="connsiteX24" fmla="*/ 1784880 w 3230563"/>
                  <a:gd name="connsiteY24" fmla="*/ 518584 h 1008063"/>
                  <a:gd name="connsiteX25" fmla="*/ 1511300 w 3230563"/>
                  <a:gd name="connsiteY25" fmla="*/ 203729 h 1008063"/>
                  <a:gd name="connsiteX26" fmla="*/ 1441451 w 3230563"/>
                  <a:gd name="connsiteY26" fmla="*/ 203201 h 1008063"/>
                  <a:gd name="connsiteX27" fmla="*/ 709613 w 3230563"/>
                  <a:gd name="connsiteY27" fmla="*/ 548217 h 1008063"/>
                  <a:gd name="connsiteX28" fmla="*/ 1057805 w 3230563"/>
                  <a:gd name="connsiteY28" fmla="*/ 1003301 h 1008063"/>
                  <a:gd name="connsiteX29" fmla="*/ 982133 w 3230563"/>
                  <a:gd name="connsiteY29" fmla="*/ 1005947 h 1008063"/>
                  <a:gd name="connsiteX30" fmla="*/ 671513 w 3230563"/>
                  <a:gd name="connsiteY30" fmla="*/ 573617 h 1008063"/>
                  <a:gd name="connsiteX31" fmla="*/ 115359 w 3230563"/>
                  <a:gd name="connsiteY31" fmla="*/ 855664 h 1008063"/>
                  <a:gd name="connsiteX32" fmla="*/ 78847 w 3230563"/>
                  <a:gd name="connsiteY32" fmla="*/ 1007535 h 1008063"/>
                  <a:gd name="connsiteX33" fmla="*/ 0 w 3230563"/>
                  <a:gd name="connsiteY33" fmla="*/ 1005946 h 100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230563" h="1008063">
                    <a:moveTo>
                      <a:pt x="0" y="1005946"/>
                    </a:moveTo>
                    <a:lnTo>
                      <a:pt x="28045" y="877359"/>
                    </a:lnTo>
                    <a:lnTo>
                      <a:pt x="231775" y="745597"/>
                    </a:lnTo>
                    <a:lnTo>
                      <a:pt x="1742018" y="2646"/>
                    </a:lnTo>
                    <a:lnTo>
                      <a:pt x="1842559" y="2647"/>
                    </a:lnTo>
                    <a:lnTo>
                      <a:pt x="1653117" y="101071"/>
                    </a:lnTo>
                    <a:lnTo>
                      <a:pt x="2196571" y="1588"/>
                    </a:lnTo>
                    <a:lnTo>
                      <a:pt x="2335742" y="0"/>
                    </a:lnTo>
                    <a:lnTo>
                      <a:pt x="1911880" y="95251"/>
                    </a:lnTo>
                    <a:lnTo>
                      <a:pt x="3230563" y="60325"/>
                    </a:lnTo>
                    <a:lnTo>
                      <a:pt x="3161771" y="107952"/>
                    </a:lnTo>
                    <a:lnTo>
                      <a:pt x="2853267" y="110067"/>
                    </a:lnTo>
                    <a:lnTo>
                      <a:pt x="2866496" y="283634"/>
                    </a:lnTo>
                    <a:lnTo>
                      <a:pt x="2808288" y="324380"/>
                    </a:lnTo>
                    <a:lnTo>
                      <a:pt x="2792413" y="116417"/>
                    </a:lnTo>
                    <a:lnTo>
                      <a:pt x="2374900" y="129117"/>
                    </a:lnTo>
                    <a:lnTo>
                      <a:pt x="2426230" y="552451"/>
                    </a:lnTo>
                    <a:lnTo>
                      <a:pt x="2364318" y="587904"/>
                    </a:lnTo>
                    <a:lnTo>
                      <a:pt x="2317750" y="130704"/>
                    </a:lnTo>
                    <a:lnTo>
                      <a:pt x="1839913" y="141817"/>
                    </a:lnTo>
                    <a:lnTo>
                      <a:pt x="1577446" y="184151"/>
                    </a:lnTo>
                    <a:lnTo>
                      <a:pt x="1858434" y="511176"/>
                    </a:lnTo>
                    <a:lnTo>
                      <a:pt x="1328209" y="1008063"/>
                    </a:lnTo>
                    <a:lnTo>
                      <a:pt x="1259418" y="1007534"/>
                    </a:lnTo>
                    <a:lnTo>
                      <a:pt x="1784880" y="518584"/>
                    </a:lnTo>
                    <a:lnTo>
                      <a:pt x="1511300" y="203729"/>
                    </a:lnTo>
                    <a:lnTo>
                      <a:pt x="1441451" y="203201"/>
                    </a:lnTo>
                    <a:lnTo>
                      <a:pt x="709613" y="548217"/>
                    </a:lnTo>
                    <a:lnTo>
                      <a:pt x="1057805" y="1003301"/>
                    </a:lnTo>
                    <a:lnTo>
                      <a:pt x="982133" y="1005947"/>
                    </a:lnTo>
                    <a:lnTo>
                      <a:pt x="671513" y="573617"/>
                    </a:lnTo>
                    <a:lnTo>
                      <a:pt x="115359" y="855664"/>
                    </a:lnTo>
                    <a:lnTo>
                      <a:pt x="78847" y="1007535"/>
                    </a:lnTo>
                    <a:lnTo>
                      <a:pt x="0" y="1005946"/>
                    </a:lnTo>
                    <a:close/>
                  </a:path>
                </a:pathLst>
              </a:custGeom>
              <a:solidFill>
                <a:srgbClr val="C00000"/>
              </a:solidFill>
              <a:ln w="127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738405" y="1632723"/>
              <a:ext cx="4078975" cy="4078975"/>
            </a:xfrm>
            <a:prstGeom prst="rect">
              <a:avLst/>
            </a:prstGeom>
            <a:noFill/>
            <a:ln w="508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9" name="Gruppieren 108"/>
            <p:cNvGrpSpPr/>
            <p:nvPr/>
          </p:nvGrpSpPr>
          <p:grpSpPr>
            <a:xfrm>
              <a:off x="1100997" y="2005599"/>
              <a:ext cx="3691016" cy="1258189"/>
              <a:chOff x="5127735" y="3474681"/>
              <a:chExt cx="3691016" cy="1258189"/>
            </a:xfrm>
          </p:grpSpPr>
          <p:sp>
            <p:nvSpPr>
              <p:cNvPr id="110" name="Rechteck 109"/>
              <p:cNvSpPr/>
              <p:nvPr/>
            </p:nvSpPr>
            <p:spPr>
              <a:xfrm>
                <a:off x="5127735" y="4526781"/>
                <a:ext cx="1958865" cy="206089"/>
              </a:xfrm>
              <a:prstGeom prst="rect">
                <a:avLst/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" name="Parallelogramm 110"/>
              <p:cNvSpPr/>
              <p:nvPr/>
            </p:nvSpPr>
            <p:spPr>
              <a:xfrm rot="10800000" flipH="1" flipV="1">
                <a:off x="5127738" y="3474681"/>
                <a:ext cx="3691011" cy="1052100"/>
              </a:xfrm>
              <a:prstGeom prst="parallelogram">
                <a:avLst>
                  <a:gd name="adj" fmla="val 164136"/>
                </a:avLst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" name="Parallelogramm 111"/>
              <p:cNvSpPr/>
              <p:nvPr/>
            </p:nvSpPr>
            <p:spPr>
              <a:xfrm rot="5400000" flipV="1">
                <a:off x="7323583" y="3237702"/>
                <a:ext cx="1258188" cy="1732148"/>
              </a:xfrm>
              <a:prstGeom prst="parallelogram">
                <a:avLst>
                  <a:gd name="adj" fmla="val 84072"/>
                </a:avLst>
              </a:prstGeom>
              <a:solidFill>
                <a:schemeClr val="accent5"/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08" name="Gruppieren 107"/>
            <p:cNvGrpSpPr/>
            <p:nvPr/>
          </p:nvGrpSpPr>
          <p:grpSpPr>
            <a:xfrm>
              <a:off x="1467895" y="1305241"/>
              <a:ext cx="3691016" cy="1258189"/>
              <a:chOff x="5127735" y="3474681"/>
              <a:chExt cx="3691016" cy="1258189"/>
            </a:xfrm>
          </p:grpSpPr>
          <p:sp>
            <p:nvSpPr>
              <p:cNvPr id="68" name="Rechteck 67"/>
              <p:cNvSpPr/>
              <p:nvPr/>
            </p:nvSpPr>
            <p:spPr>
              <a:xfrm>
                <a:off x="5127735" y="4526781"/>
                <a:ext cx="1958865" cy="2060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Parallelogramm 68"/>
              <p:cNvSpPr/>
              <p:nvPr/>
            </p:nvSpPr>
            <p:spPr>
              <a:xfrm rot="10800000" flipH="1" flipV="1">
                <a:off x="5127738" y="3474681"/>
                <a:ext cx="3691011" cy="1052100"/>
              </a:xfrm>
              <a:prstGeom prst="parallelogram">
                <a:avLst>
                  <a:gd name="adj" fmla="val 16413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Parallelogramm 69"/>
              <p:cNvSpPr/>
              <p:nvPr/>
            </p:nvSpPr>
            <p:spPr>
              <a:xfrm rot="5400000" flipV="1">
                <a:off x="7323583" y="3237702"/>
                <a:ext cx="1258188" cy="1732148"/>
              </a:xfrm>
              <a:prstGeom prst="parallelogram">
                <a:avLst>
                  <a:gd name="adj" fmla="val 8407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rnd">
                <a:solidFill>
                  <a:schemeClr val="tx1"/>
                </a:solidFill>
                <a:round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1" name="Gruppieren 320"/>
            <p:cNvGrpSpPr/>
            <p:nvPr/>
          </p:nvGrpSpPr>
          <p:grpSpPr>
            <a:xfrm>
              <a:off x="1290079" y="1059565"/>
              <a:ext cx="3662045" cy="1055379"/>
              <a:chOff x="1479010" y="1301962"/>
              <a:chExt cx="3662045" cy="1055379"/>
            </a:xfrm>
          </p:grpSpPr>
          <p:grpSp>
            <p:nvGrpSpPr>
              <p:cNvPr id="302" name="Gruppieren 301"/>
              <p:cNvGrpSpPr/>
              <p:nvPr/>
            </p:nvGrpSpPr>
            <p:grpSpPr>
              <a:xfrm>
                <a:off x="1479010" y="1830995"/>
                <a:ext cx="1836464" cy="526346"/>
                <a:chOff x="665699" y="1038425"/>
                <a:chExt cx="1836464" cy="526346"/>
              </a:xfrm>
            </p:grpSpPr>
            <p:sp>
              <p:nvSpPr>
                <p:cNvPr id="285" name="Parallelogramm 284"/>
                <p:cNvSpPr/>
                <p:nvPr/>
              </p:nvSpPr>
              <p:spPr>
                <a:xfrm rot="10800000" flipH="1" flipV="1">
                  <a:off x="666163" y="1038425"/>
                  <a:ext cx="1836000" cy="526346"/>
                </a:xfrm>
                <a:prstGeom prst="parallelogram">
                  <a:avLst>
                    <a:gd name="adj" fmla="val 16413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8" name="Freihandform 297"/>
                <p:cNvSpPr/>
                <p:nvPr/>
              </p:nvSpPr>
              <p:spPr>
                <a:xfrm>
                  <a:off x="665699" y="1177442"/>
                  <a:ext cx="966788" cy="374650"/>
                </a:xfrm>
                <a:custGeom>
                  <a:avLst/>
                  <a:gdLst>
                    <a:gd name="connsiteX0" fmla="*/ 0 w 957263"/>
                    <a:gd name="connsiteY0" fmla="*/ 357187 h 357187"/>
                    <a:gd name="connsiteX1" fmla="*/ 842963 w 957263"/>
                    <a:gd name="connsiteY1" fmla="*/ 0 h 357187"/>
                    <a:gd name="connsiteX2" fmla="*/ 957263 w 957263"/>
                    <a:gd name="connsiteY2" fmla="*/ 355600 h 357187"/>
                    <a:gd name="connsiteX3" fmla="*/ 0 w 957263"/>
                    <a:gd name="connsiteY3" fmla="*/ 357187 h 357187"/>
                    <a:gd name="connsiteX0" fmla="*/ 0 w 963613"/>
                    <a:gd name="connsiteY0" fmla="*/ 360362 h 360362"/>
                    <a:gd name="connsiteX1" fmla="*/ 849313 w 963613"/>
                    <a:gd name="connsiteY1" fmla="*/ 0 h 360362"/>
                    <a:gd name="connsiteX2" fmla="*/ 963613 w 963613"/>
                    <a:gd name="connsiteY2" fmla="*/ 355600 h 360362"/>
                    <a:gd name="connsiteX3" fmla="*/ 0 w 963613"/>
                    <a:gd name="connsiteY3" fmla="*/ 360362 h 360362"/>
                    <a:gd name="connsiteX0" fmla="*/ 0 w 966788"/>
                    <a:gd name="connsiteY0" fmla="*/ 360362 h 360362"/>
                    <a:gd name="connsiteX1" fmla="*/ 849313 w 966788"/>
                    <a:gd name="connsiteY1" fmla="*/ 0 h 360362"/>
                    <a:gd name="connsiteX2" fmla="*/ 966788 w 966788"/>
                    <a:gd name="connsiteY2" fmla="*/ 358775 h 360362"/>
                    <a:gd name="connsiteX3" fmla="*/ 0 w 966788"/>
                    <a:gd name="connsiteY3" fmla="*/ 360362 h 360362"/>
                    <a:gd name="connsiteX0" fmla="*/ 0 w 966788"/>
                    <a:gd name="connsiteY0" fmla="*/ 374650 h 374650"/>
                    <a:gd name="connsiteX1" fmla="*/ 828676 w 966788"/>
                    <a:gd name="connsiteY1" fmla="*/ 0 h 374650"/>
                    <a:gd name="connsiteX2" fmla="*/ 966788 w 966788"/>
                    <a:gd name="connsiteY2" fmla="*/ 373063 h 374650"/>
                    <a:gd name="connsiteX3" fmla="*/ 0 w 966788"/>
                    <a:gd name="connsiteY3" fmla="*/ 374650 h 374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6788" h="374650">
                      <a:moveTo>
                        <a:pt x="0" y="374650"/>
                      </a:moveTo>
                      <a:lnTo>
                        <a:pt x="828676" y="0"/>
                      </a:lnTo>
                      <a:lnTo>
                        <a:pt x="966788" y="373063"/>
                      </a:lnTo>
                      <a:lnTo>
                        <a:pt x="0" y="3746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9" name="Freihandform 298"/>
                <p:cNvSpPr/>
                <p:nvPr/>
              </p:nvSpPr>
              <p:spPr>
                <a:xfrm>
                  <a:off x="1491200" y="1058012"/>
                  <a:ext cx="944561" cy="496887"/>
                </a:xfrm>
                <a:custGeom>
                  <a:avLst/>
                  <a:gdLst>
                    <a:gd name="connsiteX0" fmla="*/ 0 w 1009650"/>
                    <a:gd name="connsiteY0" fmla="*/ 171450 h 520700"/>
                    <a:gd name="connsiteX1" fmla="*/ 1009650 w 1009650"/>
                    <a:gd name="connsiteY1" fmla="*/ 0 h 520700"/>
                    <a:gd name="connsiteX2" fmla="*/ 119062 w 1009650"/>
                    <a:gd name="connsiteY2" fmla="*/ 520700 h 520700"/>
                    <a:gd name="connsiteX0" fmla="*/ 0 w 1028700"/>
                    <a:gd name="connsiteY0" fmla="*/ 152400 h 520700"/>
                    <a:gd name="connsiteX1" fmla="*/ 1028700 w 1028700"/>
                    <a:gd name="connsiteY1" fmla="*/ 0 h 520700"/>
                    <a:gd name="connsiteX2" fmla="*/ 138112 w 1028700"/>
                    <a:gd name="connsiteY2" fmla="*/ 520700 h 520700"/>
                    <a:gd name="connsiteX0" fmla="*/ 0 w 1028700"/>
                    <a:gd name="connsiteY0" fmla="*/ 152400 h 528637"/>
                    <a:gd name="connsiteX1" fmla="*/ 1028700 w 1028700"/>
                    <a:gd name="connsiteY1" fmla="*/ 0 h 528637"/>
                    <a:gd name="connsiteX2" fmla="*/ 141287 w 1028700"/>
                    <a:gd name="connsiteY2" fmla="*/ 528637 h 528637"/>
                    <a:gd name="connsiteX0" fmla="*/ 0 w 1033462"/>
                    <a:gd name="connsiteY0" fmla="*/ 152400 h 528637"/>
                    <a:gd name="connsiteX1" fmla="*/ 1033462 w 1033462"/>
                    <a:gd name="connsiteY1" fmla="*/ 0 h 528637"/>
                    <a:gd name="connsiteX2" fmla="*/ 141287 w 1033462"/>
                    <a:gd name="connsiteY2" fmla="*/ 528637 h 528637"/>
                    <a:gd name="connsiteX0" fmla="*/ 0 w 1036637"/>
                    <a:gd name="connsiteY0" fmla="*/ 150813 h 527050"/>
                    <a:gd name="connsiteX1" fmla="*/ 1036637 w 1036637"/>
                    <a:gd name="connsiteY1" fmla="*/ 0 h 527050"/>
                    <a:gd name="connsiteX2" fmla="*/ 141287 w 1036637"/>
                    <a:gd name="connsiteY2" fmla="*/ 527050 h 527050"/>
                    <a:gd name="connsiteX0" fmla="*/ 0 w 1035049"/>
                    <a:gd name="connsiteY0" fmla="*/ 150813 h 527050"/>
                    <a:gd name="connsiteX1" fmla="*/ 1035049 w 1035049"/>
                    <a:gd name="connsiteY1" fmla="*/ 0 h 527050"/>
                    <a:gd name="connsiteX2" fmla="*/ 141287 w 1035049"/>
                    <a:gd name="connsiteY2" fmla="*/ 527050 h 527050"/>
                    <a:gd name="connsiteX0" fmla="*/ 0 w 962024"/>
                    <a:gd name="connsiteY0" fmla="*/ 128588 h 504825"/>
                    <a:gd name="connsiteX1" fmla="*/ 962024 w 962024"/>
                    <a:gd name="connsiteY1" fmla="*/ 0 h 504825"/>
                    <a:gd name="connsiteX2" fmla="*/ 141287 w 962024"/>
                    <a:gd name="connsiteY2" fmla="*/ 504825 h 504825"/>
                    <a:gd name="connsiteX0" fmla="*/ 0 w 960436"/>
                    <a:gd name="connsiteY0" fmla="*/ 130175 h 506412"/>
                    <a:gd name="connsiteX1" fmla="*/ 960436 w 960436"/>
                    <a:gd name="connsiteY1" fmla="*/ 0 h 506412"/>
                    <a:gd name="connsiteX2" fmla="*/ 141287 w 960436"/>
                    <a:gd name="connsiteY2" fmla="*/ 506412 h 506412"/>
                    <a:gd name="connsiteX0" fmla="*/ 0 w 985836"/>
                    <a:gd name="connsiteY0" fmla="*/ 123825 h 500062"/>
                    <a:gd name="connsiteX1" fmla="*/ 985836 w 985836"/>
                    <a:gd name="connsiteY1" fmla="*/ 0 h 500062"/>
                    <a:gd name="connsiteX2" fmla="*/ 141287 w 985836"/>
                    <a:gd name="connsiteY2" fmla="*/ 500062 h 500062"/>
                    <a:gd name="connsiteX0" fmla="*/ 0 w 944561"/>
                    <a:gd name="connsiteY0" fmla="*/ 120650 h 496887"/>
                    <a:gd name="connsiteX1" fmla="*/ 944561 w 944561"/>
                    <a:gd name="connsiteY1" fmla="*/ 0 h 496887"/>
                    <a:gd name="connsiteX2" fmla="*/ 141287 w 944561"/>
                    <a:gd name="connsiteY2" fmla="*/ 496887 h 49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4561" h="496887">
                      <a:moveTo>
                        <a:pt x="0" y="120650"/>
                      </a:moveTo>
                      <a:lnTo>
                        <a:pt x="944561" y="0"/>
                      </a:lnTo>
                      <a:lnTo>
                        <a:pt x="141287" y="496887"/>
                      </a:lnTo>
                    </a:path>
                  </a:pathLst>
                </a:custGeom>
                <a:solidFill>
                  <a:schemeClr val="accent1">
                    <a:lumMod val="20000"/>
                    <a:lumOff val="8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0" name="Freihandform 299"/>
                <p:cNvSpPr/>
                <p:nvPr/>
              </p:nvSpPr>
              <p:spPr>
                <a:xfrm>
                  <a:off x="1491201" y="1048486"/>
                  <a:ext cx="942974" cy="130175"/>
                </a:xfrm>
                <a:custGeom>
                  <a:avLst/>
                  <a:gdLst>
                    <a:gd name="connsiteX0" fmla="*/ 0 w 1001713"/>
                    <a:gd name="connsiteY0" fmla="*/ 168275 h 168275"/>
                    <a:gd name="connsiteX1" fmla="*/ 41275 w 1001713"/>
                    <a:gd name="connsiteY1" fmla="*/ 0 h 168275"/>
                    <a:gd name="connsiteX2" fmla="*/ 1001713 w 1001713"/>
                    <a:gd name="connsiteY2" fmla="*/ 1588 h 168275"/>
                    <a:gd name="connsiteX3" fmla="*/ 0 w 1001713"/>
                    <a:gd name="connsiteY3" fmla="*/ 168275 h 168275"/>
                    <a:gd name="connsiteX0" fmla="*/ 0 w 1027113"/>
                    <a:gd name="connsiteY0" fmla="*/ 155575 h 155575"/>
                    <a:gd name="connsiteX1" fmla="*/ 66675 w 1027113"/>
                    <a:gd name="connsiteY1" fmla="*/ 0 h 155575"/>
                    <a:gd name="connsiteX2" fmla="*/ 1027113 w 1027113"/>
                    <a:gd name="connsiteY2" fmla="*/ 1588 h 155575"/>
                    <a:gd name="connsiteX3" fmla="*/ 0 w 1027113"/>
                    <a:gd name="connsiteY3" fmla="*/ 155575 h 155575"/>
                    <a:gd name="connsiteX0" fmla="*/ 0 w 1041400"/>
                    <a:gd name="connsiteY0" fmla="*/ 155575 h 155575"/>
                    <a:gd name="connsiteX1" fmla="*/ 66675 w 1041400"/>
                    <a:gd name="connsiteY1" fmla="*/ 0 h 155575"/>
                    <a:gd name="connsiteX2" fmla="*/ 1041400 w 1041400"/>
                    <a:gd name="connsiteY2" fmla="*/ 1 h 155575"/>
                    <a:gd name="connsiteX3" fmla="*/ 0 w 1041400"/>
                    <a:gd name="connsiteY3" fmla="*/ 155575 h 155575"/>
                    <a:gd name="connsiteX0" fmla="*/ 0 w 1039812"/>
                    <a:gd name="connsiteY0" fmla="*/ 155575 h 155575"/>
                    <a:gd name="connsiteX1" fmla="*/ 66675 w 1039812"/>
                    <a:gd name="connsiteY1" fmla="*/ 0 h 155575"/>
                    <a:gd name="connsiteX2" fmla="*/ 1039812 w 1039812"/>
                    <a:gd name="connsiteY2" fmla="*/ 1589 h 155575"/>
                    <a:gd name="connsiteX3" fmla="*/ 0 w 1039812"/>
                    <a:gd name="connsiteY3" fmla="*/ 155575 h 155575"/>
                    <a:gd name="connsiteX0" fmla="*/ 0 w 1039812"/>
                    <a:gd name="connsiteY0" fmla="*/ 153986 h 153986"/>
                    <a:gd name="connsiteX1" fmla="*/ 44450 w 1039812"/>
                    <a:gd name="connsiteY1" fmla="*/ 7936 h 153986"/>
                    <a:gd name="connsiteX2" fmla="*/ 1039812 w 1039812"/>
                    <a:gd name="connsiteY2" fmla="*/ 0 h 153986"/>
                    <a:gd name="connsiteX3" fmla="*/ 0 w 1039812"/>
                    <a:gd name="connsiteY3" fmla="*/ 153986 h 153986"/>
                    <a:gd name="connsiteX0" fmla="*/ 0 w 923924"/>
                    <a:gd name="connsiteY0" fmla="*/ 146050 h 146050"/>
                    <a:gd name="connsiteX1" fmla="*/ 44450 w 923924"/>
                    <a:gd name="connsiteY1" fmla="*/ 0 h 146050"/>
                    <a:gd name="connsiteX2" fmla="*/ 923924 w 923924"/>
                    <a:gd name="connsiteY2" fmla="*/ 9526 h 146050"/>
                    <a:gd name="connsiteX3" fmla="*/ 0 w 923924"/>
                    <a:gd name="connsiteY3" fmla="*/ 146050 h 146050"/>
                    <a:gd name="connsiteX0" fmla="*/ 0 w 698499"/>
                    <a:gd name="connsiteY0" fmla="*/ 298449 h 298449"/>
                    <a:gd name="connsiteX1" fmla="*/ 44450 w 698499"/>
                    <a:gd name="connsiteY1" fmla="*/ 152399 h 298449"/>
                    <a:gd name="connsiteX2" fmla="*/ 698499 w 698499"/>
                    <a:gd name="connsiteY2" fmla="*/ 0 h 298449"/>
                    <a:gd name="connsiteX3" fmla="*/ 0 w 698499"/>
                    <a:gd name="connsiteY3" fmla="*/ 298449 h 298449"/>
                    <a:gd name="connsiteX0" fmla="*/ 0 w 966787"/>
                    <a:gd name="connsiteY0" fmla="*/ 146050 h 146050"/>
                    <a:gd name="connsiteX1" fmla="*/ 44450 w 966787"/>
                    <a:gd name="connsiteY1" fmla="*/ 0 h 146050"/>
                    <a:gd name="connsiteX2" fmla="*/ 966787 w 966787"/>
                    <a:gd name="connsiteY2" fmla="*/ 19051 h 146050"/>
                    <a:gd name="connsiteX3" fmla="*/ 0 w 966787"/>
                    <a:gd name="connsiteY3" fmla="*/ 146050 h 146050"/>
                    <a:gd name="connsiteX0" fmla="*/ 0 w 981074"/>
                    <a:gd name="connsiteY0" fmla="*/ 219074 h 219074"/>
                    <a:gd name="connsiteX1" fmla="*/ 44450 w 981074"/>
                    <a:gd name="connsiteY1" fmla="*/ 73024 h 219074"/>
                    <a:gd name="connsiteX2" fmla="*/ 981074 w 981074"/>
                    <a:gd name="connsiteY2" fmla="*/ 0 h 219074"/>
                    <a:gd name="connsiteX3" fmla="*/ 0 w 981074"/>
                    <a:gd name="connsiteY3" fmla="*/ 219074 h 219074"/>
                    <a:gd name="connsiteX0" fmla="*/ 0 w 942974"/>
                    <a:gd name="connsiteY0" fmla="*/ 146050 h 146050"/>
                    <a:gd name="connsiteX1" fmla="*/ 44450 w 942974"/>
                    <a:gd name="connsiteY1" fmla="*/ 0 h 146050"/>
                    <a:gd name="connsiteX2" fmla="*/ 942974 w 942974"/>
                    <a:gd name="connsiteY2" fmla="*/ 23813 h 146050"/>
                    <a:gd name="connsiteX3" fmla="*/ 0 w 942974"/>
                    <a:gd name="connsiteY3" fmla="*/ 146050 h 146050"/>
                    <a:gd name="connsiteX0" fmla="*/ 0 w 942974"/>
                    <a:gd name="connsiteY0" fmla="*/ 130175 h 130175"/>
                    <a:gd name="connsiteX1" fmla="*/ 44450 w 942974"/>
                    <a:gd name="connsiteY1" fmla="*/ 0 h 130175"/>
                    <a:gd name="connsiteX2" fmla="*/ 942974 w 942974"/>
                    <a:gd name="connsiteY2" fmla="*/ 7938 h 130175"/>
                    <a:gd name="connsiteX3" fmla="*/ 0 w 942974"/>
                    <a:gd name="connsiteY3" fmla="*/ 130175 h 130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2974" h="130175">
                      <a:moveTo>
                        <a:pt x="0" y="130175"/>
                      </a:moveTo>
                      <a:lnTo>
                        <a:pt x="44450" y="0"/>
                      </a:lnTo>
                      <a:lnTo>
                        <a:pt x="942974" y="7938"/>
                      </a:lnTo>
                      <a:lnTo>
                        <a:pt x="0" y="130175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1" name="Freihandform 300"/>
                <p:cNvSpPr/>
                <p:nvPr/>
              </p:nvSpPr>
              <p:spPr>
                <a:xfrm>
                  <a:off x="689256" y="1040661"/>
                  <a:ext cx="842963" cy="509585"/>
                </a:xfrm>
                <a:custGeom>
                  <a:avLst/>
                  <a:gdLst>
                    <a:gd name="connsiteX0" fmla="*/ 841375 w 884238"/>
                    <a:gd name="connsiteY0" fmla="*/ 166687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17562 w 884238"/>
                    <a:gd name="connsiteY0" fmla="*/ 155574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23912 w 890588"/>
                    <a:gd name="connsiteY0" fmla="*/ 155574 h 527049"/>
                    <a:gd name="connsiteX1" fmla="*/ 890588 w 890588"/>
                    <a:gd name="connsiteY1" fmla="*/ 0 h 527049"/>
                    <a:gd name="connsiteX2" fmla="*/ 0 w 890588"/>
                    <a:gd name="connsiteY2" fmla="*/ 527049 h 527049"/>
                    <a:gd name="connsiteX0" fmla="*/ 823912 w 887413"/>
                    <a:gd name="connsiteY0" fmla="*/ 155574 h 527049"/>
                    <a:gd name="connsiteX1" fmla="*/ 887413 w 887413"/>
                    <a:gd name="connsiteY1" fmla="*/ 0 h 527049"/>
                    <a:gd name="connsiteX2" fmla="*/ 0 w 887413"/>
                    <a:gd name="connsiteY2" fmla="*/ 527049 h 527049"/>
                    <a:gd name="connsiteX0" fmla="*/ 823912 w 892175"/>
                    <a:gd name="connsiteY0" fmla="*/ 157161 h 528636"/>
                    <a:gd name="connsiteX1" fmla="*/ 892175 w 892175"/>
                    <a:gd name="connsiteY1" fmla="*/ 0 h 528636"/>
                    <a:gd name="connsiteX2" fmla="*/ 0 w 892175"/>
                    <a:gd name="connsiteY2" fmla="*/ 528636 h 528636"/>
                    <a:gd name="connsiteX0" fmla="*/ 968375 w 968375"/>
                    <a:gd name="connsiteY0" fmla="*/ 373061 h 528636"/>
                    <a:gd name="connsiteX1" fmla="*/ 892175 w 968375"/>
                    <a:gd name="connsiteY1" fmla="*/ 0 h 528636"/>
                    <a:gd name="connsiteX2" fmla="*/ 0 w 968375"/>
                    <a:gd name="connsiteY2" fmla="*/ 528636 h 528636"/>
                    <a:gd name="connsiteX0" fmla="*/ 968375 w 1008063"/>
                    <a:gd name="connsiteY0" fmla="*/ 139698 h 295273"/>
                    <a:gd name="connsiteX1" fmla="*/ 1008063 w 1008063"/>
                    <a:gd name="connsiteY1" fmla="*/ 0 h 295273"/>
                    <a:gd name="connsiteX2" fmla="*/ 0 w 1008063"/>
                    <a:gd name="connsiteY2" fmla="*/ 295273 h 295273"/>
                    <a:gd name="connsiteX0" fmla="*/ 803275 w 842963"/>
                    <a:gd name="connsiteY0" fmla="*/ 139698 h 509585"/>
                    <a:gd name="connsiteX1" fmla="*/ 842963 w 842963"/>
                    <a:gd name="connsiteY1" fmla="*/ 0 h 509585"/>
                    <a:gd name="connsiteX2" fmla="*/ 0 w 842963"/>
                    <a:gd name="connsiteY2" fmla="*/ 509585 h 509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2963" h="509585">
                      <a:moveTo>
                        <a:pt x="803275" y="139698"/>
                      </a:moveTo>
                      <a:lnTo>
                        <a:pt x="842963" y="0"/>
                      </a:lnTo>
                      <a:lnTo>
                        <a:pt x="0" y="509585"/>
                      </a:lnTo>
                    </a:path>
                  </a:pathLst>
                </a:custGeom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303" name="Gruppieren 302"/>
              <p:cNvGrpSpPr/>
              <p:nvPr/>
            </p:nvGrpSpPr>
            <p:grpSpPr>
              <a:xfrm>
                <a:off x="2454347" y="1830994"/>
                <a:ext cx="1836464" cy="526346"/>
                <a:chOff x="665699" y="1038425"/>
                <a:chExt cx="1836464" cy="526346"/>
              </a:xfrm>
            </p:grpSpPr>
            <p:sp>
              <p:nvSpPr>
                <p:cNvPr id="304" name="Parallelogramm 303"/>
                <p:cNvSpPr/>
                <p:nvPr/>
              </p:nvSpPr>
              <p:spPr>
                <a:xfrm rot="10800000" flipH="1" flipV="1">
                  <a:off x="666163" y="1038425"/>
                  <a:ext cx="1836000" cy="526346"/>
                </a:xfrm>
                <a:prstGeom prst="parallelogram">
                  <a:avLst>
                    <a:gd name="adj" fmla="val 16413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5" name="Freihandform 304"/>
                <p:cNvSpPr/>
                <p:nvPr/>
              </p:nvSpPr>
              <p:spPr>
                <a:xfrm>
                  <a:off x="665699" y="1177442"/>
                  <a:ext cx="966788" cy="374650"/>
                </a:xfrm>
                <a:custGeom>
                  <a:avLst/>
                  <a:gdLst>
                    <a:gd name="connsiteX0" fmla="*/ 0 w 957263"/>
                    <a:gd name="connsiteY0" fmla="*/ 357187 h 357187"/>
                    <a:gd name="connsiteX1" fmla="*/ 842963 w 957263"/>
                    <a:gd name="connsiteY1" fmla="*/ 0 h 357187"/>
                    <a:gd name="connsiteX2" fmla="*/ 957263 w 957263"/>
                    <a:gd name="connsiteY2" fmla="*/ 355600 h 357187"/>
                    <a:gd name="connsiteX3" fmla="*/ 0 w 957263"/>
                    <a:gd name="connsiteY3" fmla="*/ 357187 h 357187"/>
                    <a:gd name="connsiteX0" fmla="*/ 0 w 963613"/>
                    <a:gd name="connsiteY0" fmla="*/ 360362 h 360362"/>
                    <a:gd name="connsiteX1" fmla="*/ 849313 w 963613"/>
                    <a:gd name="connsiteY1" fmla="*/ 0 h 360362"/>
                    <a:gd name="connsiteX2" fmla="*/ 963613 w 963613"/>
                    <a:gd name="connsiteY2" fmla="*/ 355600 h 360362"/>
                    <a:gd name="connsiteX3" fmla="*/ 0 w 963613"/>
                    <a:gd name="connsiteY3" fmla="*/ 360362 h 360362"/>
                    <a:gd name="connsiteX0" fmla="*/ 0 w 966788"/>
                    <a:gd name="connsiteY0" fmla="*/ 360362 h 360362"/>
                    <a:gd name="connsiteX1" fmla="*/ 849313 w 966788"/>
                    <a:gd name="connsiteY1" fmla="*/ 0 h 360362"/>
                    <a:gd name="connsiteX2" fmla="*/ 966788 w 966788"/>
                    <a:gd name="connsiteY2" fmla="*/ 358775 h 360362"/>
                    <a:gd name="connsiteX3" fmla="*/ 0 w 966788"/>
                    <a:gd name="connsiteY3" fmla="*/ 360362 h 360362"/>
                    <a:gd name="connsiteX0" fmla="*/ 0 w 966788"/>
                    <a:gd name="connsiteY0" fmla="*/ 374650 h 374650"/>
                    <a:gd name="connsiteX1" fmla="*/ 828676 w 966788"/>
                    <a:gd name="connsiteY1" fmla="*/ 0 h 374650"/>
                    <a:gd name="connsiteX2" fmla="*/ 966788 w 966788"/>
                    <a:gd name="connsiteY2" fmla="*/ 373063 h 374650"/>
                    <a:gd name="connsiteX3" fmla="*/ 0 w 966788"/>
                    <a:gd name="connsiteY3" fmla="*/ 374650 h 374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6788" h="374650">
                      <a:moveTo>
                        <a:pt x="0" y="374650"/>
                      </a:moveTo>
                      <a:lnTo>
                        <a:pt x="828676" y="0"/>
                      </a:lnTo>
                      <a:lnTo>
                        <a:pt x="966788" y="373063"/>
                      </a:lnTo>
                      <a:lnTo>
                        <a:pt x="0" y="3746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6" name="Freihandform 305"/>
                <p:cNvSpPr/>
                <p:nvPr/>
              </p:nvSpPr>
              <p:spPr>
                <a:xfrm>
                  <a:off x="1491200" y="1058012"/>
                  <a:ext cx="944561" cy="496887"/>
                </a:xfrm>
                <a:custGeom>
                  <a:avLst/>
                  <a:gdLst>
                    <a:gd name="connsiteX0" fmla="*/ 0 w 1009650"/>
                    <a:gd name="connsiteY0" fmla="*/ 171450 h 520700"/>
                    <a:gd name="connsiteX1" fmla="*/ 1009650 w 1009650"/>
                    <a:gd name="connsiteY1" fmla="*/ 0 h 520700"/>
                    <a:gd name="connsiteX2" fmla="*/ 119062 w 1009650"/>
                    <a:gd name="connsiteY2" fmla="*/ 520700 h 520700"/>
                    <a:gd name="connsiteX0" fmla="*/ 0 w 1028700"/>
                    <a:gd name="connsiteY0" fmla="*/ 152400 h 520700"/>
                    <a:gd name="connsiteX1" fmla="*/ 1028700 w 1028700"/>
                    <a:gd name="connsiteY1" fmla="*/ 0 h 520700"/>
                    <a:gd name="connsiteX2" fmla="*/ 138112 w 1028700"/>
                    <a:gd name="connsiteY2" fmla="*/ 520700 h 520700"/>
                    <a:gd name="connsiteX0" fmla="*/ 0 w 1028700"/>
                    <a:gd name="connsiteY0" fmla="*/ 152400 h 528637"/>
                    <a:gd name="connsiteX1" fmla="*/ 1028700 w 1028700"/>
                    <a:gd name="connsiteY1" fmla="*/ 0 h 528637"/>
                    <a:gd name="connsiteX2" fmla="*/ 141287 w 1028700"/>
                    <a:gd name="connsiteY2" fmla="*/ 528637 h 528637"/>
                    <a:gd name="connsiteX0" fmla="*/ 0 w 1033462"/>
                    <a:gd name="connsiteY0" fmla="*/ 152400 h 528637"/>
                    <a:gd name="connsiteX1" fmla="*/ 1033462 w 1033462"/>
                    <a:gd name="connsiteY1" fmla="*/ 0 h 528637"/>
                    <a:gd name="connsiteX2" fmla="*/ 141287 w 1033462"/>
                    <a:gd name="connsiteY2" fmla="*/ 528637 h 528637"/>
                    <a:gd name="connsiteX0" fmla="*/ 0 w 1036637"/>
                    <a:gd name="connsiteY0" fmla="*/ 150813 h 527050"/>
                    <a:gd name="connsiteX1" fmla="*/ 1036637 w 1036637"/>
                    <a:gd name="connsiteY1" fmla="*/ 0 h 527050"/>
                    <a:gd name="connsiteX2" fmla="*/ 141287 w 1036637"/>
                    <a:gd name="connsiteY2" fmla="*/ 527050 h 527050"/>
                    <a:gd name="connsiteX0" fmla="*/ 0 w 1035049"/>
                    <a:gd name="connsiteY0" fmla="*/ 150813 h 527050"/>
                    <a:gd name="connsiteX1" fmla="*/ 1035049 w 1035049"/>
                    <a:gd name="connsiteY1" fmla="*/ 0 h 527050"/>
                    <a:gd name="connsiteX2" fmla="*/ 141287 w 1035049"/>
                    <a:gd name="connsiteY2" fmla="*/ 527050 h 527050"/>
                    <a:gd name="connsiteX0" fmla="*/ 0 w 962024"/>
                    <a:gd name="connsiteY0" fmla="*/ 128588 h 504825"/>
                    <a:gd name="connsiteX1" fmla="*/ 962024 w 962024"/>
                    <a:gd name="connsiteY1" fmla="*/ 0 h 504825"/>
                    <a:gd name="connsiteX2" fmla="*/ 141287 w 962024"/>
                    <a:gd name="connsiteY2" fmla="*/ 504825 h 504825"/>
                    <a:gd name="connsiteX0" fmla="*/ 0 w 960436"/>
                    <a:gd name="connsiteY0" fmla="*/ 130175 h 506412"/>
                    <a:gd name="connsiteX1" fmla="*/ 960436 w 960436"/>
                    <a:gd name="connsiteY1" fmla="*/ 0 h 506412"/>
                    <a:gd name="connsiteX2" fmla="*/ 141287 w 960436"/>
                    <a:gd name="connsiteY2" fmla="*/ 506412 h 506412"/>
                    <a:gd name="connsiteX0" fmla="*/ 0 w 985836"/>
                    <a:gd name="connsiteY0" fmla="*/ 123825 h 500062"/>
                    <a:gd name="connsiteX1" fmla="*/ 985836 w 985836"/>
                    <a:gd name="connsiteY1" fmla="*/ 0 h 500062"/>
                    <a:gd name="connsiteX2" fmla="*/ 141287 w 985836"/>
                    <a:gd name="connsiteY2" fmla="*/ 500062 h 500062"/>
                    <a:gd name="connsiteX0" fmla="*/ 0 w 944561"/>
                    <a:gd name="connsiteY0" fmla="*/ 120650 h 496887"/>
                    <a:gd name="connsiteX1" fmla="*/ 944561 w 944561"/>
                    <a:gd name="connsiteY1" fmla="*/ 0 h 496887"/>
                    <a:gd name="connsiteX2" fmla="*/ 141287 w 944561"/>
                    <a:gd name="connsiteY2" fmla="*/ 496887 h 49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4561" h="496887">
                      <a:moveTo>
                        <a:pt x="0" y="120650"/>
                      </a:moveTo>
                      <a:lnTo>
                        <a:pt x="944561" y="0"/>
                      </a:lnTo>
                      <a:lnTo>
                        <a:pt x="141287" y="496887"/>
                      </a:lnTo>
                    </a:path>
                  </a:pathLst>
                </a:custGeom>
                <a:solidFill>
                  <a:schemeClr val="accent1">
                    <a:lumMod val="20000"/>
                    <a:lumOff val="8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7" name="Freihandform 306"/>
                <p:cNvSpPr/>
                <p:nvPr/>
              </p:nvSpPr>
              <p:spPr>
                <a:xfrm>
                  <a:off x="1491201" y="1048486"/>
                  <a:ext cx="942974" cy="130175"/>
                </a:xfrm>
                <a:custGeom>
                  <a:avLst/>
                  <a:gdLst>
                    <a:gd name="connsiteX0" fmla="*/ 0 w 1001713"/>
                    <a:gd name="connsiteY0" fmla="*/ 168275 h 168275"/>
                    <a:gd name="connsiteX1" fmla="*/ 41275 w 1001713"/>
                    <a:gd name="connsiteY1" fmla="*/ 0 h 168275"/>
                    <a:gd name="connsiteX2" fmla="*/ 1001713 w 1001713"/>
                    <a:gd name="connsiteY2" fmla="*/ 1588 h 168275"/>
                    <a:gd name="connsiteX3" fmla="*/ 0 w 1001713"/>
                    <a:gd name="connsiteY3" fmla="*/ 168275 h 168275"/>
                    <a:gd name="connsiteX0" fmla="*/ 0 w 1027113"/>
                    <a:gd name="connsiteY0" fmla="*/ 155575 h 155575"/>
                    <a:gd name="connsiteX1" fmla="*/ 66675 w 1027113"/>
                    <a:gd name="connsiteY1" fmla="*/ 0 h 155575"/>
                    <a:gd name="connsiteX2" fmla="*/ 1027113 w 1027113"/>
                    <a:gd name="connsiteY2" fmla="*/ 1588 h 155575"/>
                    <a:gd name="connsiteX3" fmla="*/ 0 w 1027113"/>
                    <a:gd name="connsiteY3" fmla="*/ 155575 h 155575"/>
                    <a:gd name="connsiteX0" fmla="*/ 0 w 1041400"/>
                    <a:gd name="connsiteY0" fmla="*/ 155575 h 155575"/>
                    <a:gd name="connsiteX1" fmla="*/ 66675 w 1041400"/>
                    <a:gd name="connsiteY1" fmla="*/ 0 h 155575"/>
                    <a:gd name="connsiteX2" fmla="*/ 1041400 w 1041400"/>
                    <a:gd name="connsiteY2" fmla="*/ 1 h 155575"/>
                    <a:gd name="connsiteX3" fmla="*/ 0 w 1041400"/>
                    <a:gd name="connsiteY3" fmla="*/ 155575 h 155575"/>
                    <a:gd name="connsiteX0" fmla="*/ 0 w 1039812"/>
                    <a:gd name="connsiteY0" fmla="*/ 155575 h 155575"/>
                    <a:gd name="connsiteX1" fmla="*/ 66675 w 1039812"/>
                    <a:gd name="connsiteY1" fmla="*/ 0 h 155575"/>
                    <a:gd name="connsiteX2" fmla="*/ 1039812 w 1039812"/>
                    <a:gd name="connsiteY2" fmla="*/ 1589 h 155575"/>
                    <a:gd name="connsiteX3" fmla="*/ 0 w 1039812"/>
                    <a:gd name="connsiteY3" fmla="*/ 155575 h 155575"/>
                    <a:gd name="connsiteX0" fmla="*/ 0 w 1039812"/>
                    <a:gd name="connsiteY0" fmla="*/ 153986 h 153986"/>
                    <a:gd name="connsiteX1" fmla="*/ 44450 w 1039812"/>
                    <a:gd name="connsiteY1" fmla="*/ 7936 h 153986"/>
                    <a:gd name="connsiteX2" fmla="*/ 1039812 w 1039812"/>
                    <a:gd name="connsiteY2" fmla="*/ 0 h 153986"/>
                    <a:gd name="connsiteX3" fmla="*/ 0 w 1039812"/>
                    <a:gd name="connsiteY3" fmla="*/ 153986 h 153986"/>
                    <a:gd name="connsiteX0" fmla="*/ 0 w 923924"/>
                    <a:gd name="connsiteY0" fmla="*/ 146050 h 146050"/>
                    <a:gd name="connsiteX1" fmla="*/ 44450 w 923924"/>
                    <a:gd name="connsiteY1" fmla="*/ 0 h 146050"/>
                    <a:gd name="connsiteX2" fmla="*/ 923924 w 923924"/>
                    <a:gd name="connsiteY2" fmla="*/ 9526 h 146050"/>
                    <a:gd name="connsiteX3" fmla="*/ 0 w 923924"/>
                    <a:gd name="connsiteY3" fmla="*/ 146050 h 146050"/>
                    <a:gd name="connsiteX0" fmla="*/ 0 w 698499"/>
                    <a:gd name="connsiteY0" fmla="*/ 298449 h 298449"/>
                    <a:gd name="connsiteX1" fmla="*/ 44450 w 698499"/>
                    <a:gd name="connsiteY1" fmla="*/ 152399 h 298449"/>
                    <a:gd name="connsiteX2" fmla="*/ 698499 w 698499"/>
                    <a:gd name="connsiteY2" fmla="*/ 0 h 298449"/>
                    <a:gd name="connsiteX3" fmla="*/ 0 w 698499"/>
                    <a:gd name="connsiteY3" fmla="*/ 298449 h 298449"/>
                    <a:gd name="connsiteX0" fmla="*/ 0 w 966787"/>
                    <a:gd name="connsiteY0" fmla="*/ 146050 h 146050"/>
                    <a:gd name="connsiteX1" fmla="*/ 44450 w 966787"/>
                    <a:gd name="connsiteY1" fmla="*/ 0 h 146050"/>
                    <a:gd name="connsiteX2" fmla="*/ 966787 w 966787"/>
                    <a:gd name="connsiteY2" fmla="*/ 19051 h 146050"/>
                    <a:gd name="connsiteX3" fmla="*/ 0 w 966787"/>
                    <a:gd name="connsiteY3" fmla="*/ 146050 h 146050"/>
                    <a:gd name="connsiteX0" fmla="*/ 0 w 981074"/>
                    <a:gd name="connsiteY0" fmla="*/ 219074 h 219074"/>
                    <a:gd name="connsiteX1" fmla="*/ 44450 w 981074"/>
                    <a:gd name="connsiteY1" fmla="*/ 73024 h 219074"/>
                    <a:gd name="connsiteX2" fmla="*/ 981074 w 981074"/>
                    <a:gd name="connsiteY2" fmla="*/ 0 h 219074"/>
                    <a:gd name="connsiteX3" fmla="*/ 0 w 981074"/>
                    <a:gd name="connsiteY3" fmla="*/ 219074 h 219074"/>
                    <a:gd name="connsiteX0" fmla="*/ 0 w 942974"/>
                    <a:gd name="connsiteY0" fmla="*/ 146050 h 146050"/>
                    <a:gd name="connsiteX1" fmla="*/ 44450 w 942974"/>
                    <a:gd name="connsiteY1" fmla="*/ 0 h 146050"/>
                    <a:gd name="connsiteX2" fmla="*/ 942974 w 942974"/>
                    <a:gd name="connsiteY2" fmla="*/ 23813 h 146050"/>
                    <a:gd name="connsiteX3" fmla="*/ 0 w 942974"/>
                    <a:gd name="connsiteY3" fmla="*/ 146050 h 146050"/>
                    <a:gd name="connsiteX0" fmla="*/ 0 w 942974"/>
                    <a:gd name="connsiteY0" fmla="*/ 130175 h 130175"/>
                    <a:gd name="connsiteX1" fmla="*/ 44450 w 942974"/>
                    <a:gd name="connsiteY1" fmla="*/ 0 h 130175"/>
                    <a:gd name="connsiteX2" fmla="*/ 942974 w 942974"/>
                    <a:gd name="connsiteY2" fmla="*/ 7938 h 130175"/>
                    <a:gd name="connsiteX3" fmla="*/ 0 w 942974"/>
                    <a:gd name="connsiteY3" fmla="*/ 130175 h 130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2974" h="130175">
                      <a:moveTo>
                        <a:pt x="0" y="130175"/>
                      </a:moveTo>
                      <a:lnTo>
                        <a:pt x="44450" y="0"/>
                      </a:lnTo>
                      <a:lnTo>
                        <a:pt x="942974" y="7938"/>
                      </a:lnTo>
                      <a:lnTo>
                        <a:pt x="0" y="130175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8" name="Freihandform 307"/>
                <p:cNvSpPr/>
                <p:nvPr/>
              </p:nvSpPr>
              <p:spPr>
                <a:xfrm>
                  <a:off x="689256" y="1040661"/>
                  <a:ext cx="842963" cy="509585"/>
                </a:xfrm>
                <a:custGeom>
                  <a:avLst/>
                  <a:gdLst>
                    <a:gd name="connsiteX0" fmla="*/ 841375 w 884238"/>
                    <a:gd name="connsiteY0" fmla="*/ 166687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17562 w 884238"/>
                    <a:gd name="connsiteY0" fmla="*/ 155574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23912 w 890588"/>
                    <a:gd name="connsiteY0" fmla="*/ 155574 h 527049"/>
                    <a:gd name="connsiteX1" fmla="*/ 890588 w 890588"/>
                    <a:gd name="connsiteY1" fmla="*/ 0 h 527049"/>
                    <a:gd name="connsiteX2" fmla="*/ 0 w 890588"/>
                    <a:gd name="connsiteY2" fmla="*/ 527049 h 527049"/>
                    <a:gd name="connsiteX0" fmla="*/ 823912 w 887413"/>
                    <a:gd name="connsiteY0" fmla="*/ 155574 h 527049"/>
                    <a:gd name="connsiteX1" fmla="*/ 887413 w 887413"/>
                    <a:gd name="connsiteY1" fmla="*/ 0 h 527049"/>
                    <a:gd name="connsiteX2" fmla="*/ 0 w 887413"/>
                    <a:gd name="connsiteY2" fmla="*/ 527049 h 527049"/>
                    <a:gd name="connsiteX0" fmla="*/ 823912 w 892175"/>
                    <a:gd name="connsiteY0" fmla="*/ 157161 h 528636"/>
                    <a:gd name="connsiteX1" fmla="*/ 892175 w 892175"/>
                    <a:gd name="connsiteY1" fmla="*/ 0 h 528636"/>
                    <a:gd name="connsiteX2" fmla="*/ 0 w 892175"/>
                    <a:gd name="connsiteY2" fmla="*/ 528636 h 528636"/>
                    <a:gd name="connsiteX0" fmla="*/ 968375 w 968375"/>
                    <a:gd name="connsiteY0" fmla="*/ 373061 h 528636"/>
                    <a:gd name="connsiteX1" fmla="*/ 892175 w 968375"/>
                    <a:gd name="connsiteY1" fmla="*/ 0 h 528636"/>
                    <a:gd name="connsiteX2" fmla="*/ 0 w 968375"/>
                    <a:gd name="connsiteY2" fmla="*/ 528636 h 528636"/>
                    <a:gd name="connsiteX0" fmla="*/ 968375 w 1008063"/>
                    <a:gd name="connsiteY0" fmla="*/ 139698 h 295273"/>
                    <a:gd name="connsiteX1" fmla="*/ 1008063 w 1008063"/>
                    <a:gd name="connsiteY1" fmla="*/ 0 h 295273"/>
                    <a:gd name="connsiteX2" fmla="*/ 0 w 1008063"/>
                    <a:gd name="connsiteY2" fmla="*/ 295273 h 295273"/>
                    <a:gd name="connsiteX0" fmla="*/ 803275 w 842963"/>
                    <a:gd name="connsiteY0" fmla="*/ 139698 h 509585"/>
                    <a:gd name="connsiteX1" fmla="*/ 842963 w 842963"/>
                    <a:gd name="connsiteY1" fmla="*/ 0 h 509585"/>
                    <a:gd name="connsiteX2" fmla="*/ 0 w 842963"/>
                    <a:gd name="connsiteY2" fmla="*/ 509585 h 509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2963" h="509585">
                      <a:moveTo>
                        <a:pt x="803275" y="139698"/>
                      </a:moveTo>
                      <a:lnTo>
                        <a:pt x="842963" y="0"/>
                      </a:lnTo>
                      <a:lnTo>
                        <a:pt x="0" y="509585"/>
                      </a:lnTo>
                    </a:path>
                  </a:pathLst>
                </a:custGeom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309" name="Gruppieren 308"/>
              <p:cNvGrpSpPr/>
              <p:nvPr/>
            </p:nvGrpSpPr>
            <p:grpSpPr>
              <a:xfrm>
                <a:off x="2329254" y="1301963"/>
                <a:ext cx="1836464" cy="526346"/>
                <a:chOff x="665699" y="1038425"/>
                <a:chExt cx="1836464" cy="526346"/>
              </a:xfrm>
            </p:grpSpPr>
            <p:sp>
              <p:nvSpPr>
                <p:cNvPr id="310" name="Parallelogramm 309"/>
                <p:cNvSpPr/>
                <p:nvPr/>
              </p:nvSpPr>
              <p:spPr>
                <a:xfrm rot="10800000" flipH="1" flipV="1">
                  <a:off x="666163" y="1038425"/>
                  <a:ext cx="1836000" cy="526346"/>
                </a:xfrm>
                <a:prstGeom prst="parallelogram">
                  <a:avLst>
                    <a:gd name="adj" fmla="val 16413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1" name="Freihandform 310"/>
                <p:cNvSpPr/>
                <p:nvPr/>
              </p:nvSpPr>
              <p:spPr>
                <a:xfrm>
                  <a:off x="665699" y="1177442"/>
                  <a:ext cx="966788" cy="374650"/>
                </a:xfrm>
                <a:custGeom>
                  <a:avLst/>
                  <a:gdLst>
                    <a:gd name="connsiteX0" fmla="*/ 0 w 957263"/>
                    <a:gd name="connsiteY0" fmla="*/ 357187 h 357187"/>
                    <a:gd name="connsiteX1" fmla="*/ 842963 w 957263"/>
                    <a:gd name="connsiteY1" fmla="*/ 0 h 357187"/>
                    <a:gd name="connsiteX2" fmla="*/ 957263 w 957263"/>
                    <a:gd name="connsiteY2" fmla="*/ 355600 h 357187"/>
                    <a:gd name="connsiteX3" fmla="*/ 0 w 957263"/>
                    <a:gd name="connsiteY3" fmla="*/ 357187 h 357187"/>
                    <a:gd name="connsiteX0" fmla="*/ 0 w 963613"/>
                    <a:gd name="connsiteY0" fmla="*/ 360362 h 360362"/>
                    <a:gd name="connsiteX1" fmla="*/ 849313 w 963613"/>
                    <a:gd name="connsiteY1" fmla="*/ 0 h 360362"/>
                    <a:gd name="connsiteX2" fmla="*/ 963613 w 963613"/>
                    <a:gd name="connsiteY2" fmla="*/ 355600 h 360362"/>
                    <a:gd name="connsiteX3" fmla="*/ 0 w 963613"/>
                    <a:gd name="connsiteY3" fmla="*/ 360362 h 360362"/>
                    <a:gd name="connsiteX0" fmla="*/ 0 w 966788"/>
                    <a:gd name="connsiteY0" fmla="*/ 360362 h 360362"/>
                    <a:gd name="connsiteX1" fmla="*/ 849313 w 966788"/>
                    <a:gd name="connsiteY1" fmla="*/ 0 h 360362"/>
                    <a:gd name="connsiteX2" fmla="*/ 966788 w 966788"/>
                    <a:gd name="connsiteY2" fmla="*/ 358775 h 360362"/>
                    <a:gd name="connsiteX3" fmla="*/ 0 w 966788"/>
                    <a:gd name="connsiteY3" fmla="*/ 360362 h 360362"/>
                    <a:gd name="connsiteX0" fmla="*/ 0 w 966788"/>
                    <a:gd name="connsiteY0" fmla="*/ 374650 h 374650"/>
                    <a:gd name="connsiteX1" fmla="*/ 828676 w 966788"/>
                    <a:gd name="connsiteY1" fmla="*/ 0 h 374650"/>
                    <a:gd name="connsiteX2" fmla="*/ 966788 w 966788"/>
                    <a:gd name="connsiteY2" fmla="*/ 373063 h 374650"/>
                    <a:gd name="connsiteX3" fmla="*/ 0 w 966788"/>
                    <a:gd name="connsiteY3" fmla="*/ 374650 h 374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6788" h="374650">
                      <a:moveTo>
                        <a:pt x="0" y="374650"/>
                      </a:moveTo>
                      <a:lnTo>
                        <a:pt x="828676" y="0"/>
                      </a:lnTo>
                      <a:lnTo>
                        <a:pt x="966788" y="373063"/>
                      </a:lnTo>
                      <a:lnTo>
                        <a:pt x="0" y="3746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2" name="Freihandform 311"/>
                <p:cNvSpPr/>
                <p:nvPr/>
              </p:nvSpPr>
              <p:spPr>
                <a:xfrm>
                  <a:off x="1491200" y="1058012"/>
                  <a:ext cx="944561" cy="496887"/>
                </a:xfrm>
                <a:custGeom>
                  <a:avLst/>
                  <a:gdLst>
                    <a:gd name="connsiteX0" fmla="*/ 0 w 1009650"/>
                    <a:gd name="connsiteY0" fmla="*/ 171450 h 520700"/>
                    <a:gd name="connsiteX1" fmla="*/ 1009650 w 1009650"/>
                    <a:gd name="connsiteY1" fmla="*/ 0 h 520700"/>
                    <a:gd name="connsiteX2" fmla="*/ 119062 w 1009650"/>
                    <a:gd name="connsiteY2" fmla="*/ 520700 h 520700"/>
                    <a:gd name="connsiteX0" fmla="*/ 0 w 1028700"/>
                    <a:gd name="connsiteY0" fmla="*/ 152400 h 520700"/>
                    <a:gd name="connsiteX1" fmla="*/ 1028700 w 1028700"/>
                    <a:gd name="connsiteY1" fmla="*/ 0 h 520700"/>
                    <a:gd name="connsiteX2" fmla="*/ 138112 w 1028700"/>
                    <a:gd name="connsiteY2" fmla="*/ 520700 h 520700"/>
                    <a:gd name="connsiteX0" fmla="*/ 0 w 1028700"/>
                    <a:gd name="connsiteY0" fmla="*/ 152400 h 528637"/>
                    <a:gd name="connsiteX1" fmla="*/ 1028700 w 1028700"/>
                    <a:gd name="connsiteY1" fmla="*/ 0 h 528637"/>
                    <a:gd name="connsiteX2" fmla="*/ 141287 w 1028700"/>
                    <a:gd name="connsiteY2" fmla="*/ 528637 h 528637"/>
                    <a:gd name="connsiteX0" fmla="*/ 0 w 1033462"/>
                    <a:gd name="connsiteY0" fmla="*/ 152400 h 528637"/>
                    <a:gd name="connsiteX1" fmla="*/ 1033462 w 1033462"/>
                    <a:gd name="connsiteY1" fmla="*/ 0 h 528637"/>
                    <a:gd name="connsiteX2" fmla="*/ 141287 w 1033462"/>
                    <a:gd name="connsiteY2" fmla="*/ 528637 h 528637"/>
                    <a:gd name="connsiteX0" fmla="*/ 0 w 1036637"/>
                    <a:gd name="connsiteY0" fmla="*/ 150813 h 527050"/>
                    <a:gd name="connsiteX1" fmla="*/ 1036637 w 1036637"/>
                    <a:gd name="connsiteY1" fmla="*/ 0 h 527050"/>
                    <a:gd name="connsiteX2" fmla="*/ 141287 w 1036637"/>
                    <a:gd name="connsiteY2" fmla="*/ 527050 h 527050"/>
                    <a:gd name="connsiteX0" fmla="*/ 0 w 1035049"/>
                    <a:gd name="connsiteY0" fmla="*/ 150813 h 527050"/>
                    <a:gd name="connsiteX1" fmla="*/ 1035049 w 1035049"/>
                    <a:gd name="connsiteY1" fmla="*/ 0 h 527050"/>
                    <a:gd name="connsiteX2" fmla="*/ 141287 w 1035049"/>
                    <a:gd name="connsiteY2" fmla="*/ 527050 h 527050"/>
                    <a:gd name="connsiteX0" fmla="*/ 0 w 962024"/>
                    <a:gd name="connsiteY0" fmla="*/ 128588 h 504825"/>
                    <a:gd name="connsiteX1" fmla="*/ 962024 w 962024"/>
                    <a:gd name="connsiteY1" fmla="*/ 0 h 504825"/>
                    <a:gd name="connsiteX2" fmla="*/ 141287 w 962024"/>
                    <a:gd name="connsiteY2" fmla="*/ 504825 h 504825"/>
                    <a:gd name="connsiteX0" fmla="*/ 0 w 960436"/>
                    <a:gd name="connsiteY0" fmla="*/ 130175 h 506412"/>
                    <a:gd name="connsiteX1" fmla="*/ 960436 w 960436"/>
                    <a:gd name="connsiteY1" fmla="*/ 0 h 506412"/>
                    <a:gd name="connsiteX2" fmla="*/ 141287 w 960436"/>
                    <a:gd name="connsiteY2" fmla="*/ 506412 h 506412"/>
                    <a:gd name="connsiteX0" fmla="*/ 0 w 985836"/>
                    <a:gd name="connsiteY0" fmla="*/ 123825 h 500062"/>
                    <a:gd name="connsiteX1" fmla="*/ 985836 w 985836"/>
                    <a:gd name="connsiteY1" fmla="*/ 0 h 500062"/>
                    <a:gd name="connsiteX2" fmla="*/ 141287 w 985836"/>
                    <a:gd name="connsiteY2" fmla="*/ 500062 h 500062"/>
                    <a:gd name="connsiteX0" fmla="*/ 0 w 944561"/>
                    <a:gd name="connsiteY0" fmla="*/ 120650 h 496887"/>
                    <a:gd name="connsiteX1" fmla="*/ 944561 w 944561"/>
                    <a:gd name="connsiteY1" fmla="*/ 0 h 496887"/>
                    <a:gd name="connsiteX2" fmla="*/ 141287 w 944561"/>
                    <a:gd name="connsiteY2" fmla="*/ 496887 h 49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4561" h="496887">
                      <a:moveTo>
                        <a:pt x="0" y="120650"/>
                      </a:moveTo>
                      <a:lnTo>
                        <a:pt x="944561" y="0"/>
                      </a:lnTo>
                      <a:lnTo>
                        <a:pt x="141287" y="496887"/>
                      </a:lnTo>
                    </a:path>
                  </a:pathLst>
                </a:custGeom>
                <a:solidFill>
                  <a:schemeClr val="accent1">
                    <a:lumMod val="20000"/>
                    <a:lumOff val="8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3" name="Freihandform 312"/>
                <p:cNvSpPr/>
                <p:nvPr/>
              </p:nvSpPr>
              <p:spPr>
                <a:xfrm>
                  <a:off x="1491201" y="1048486"/>
                  <a:ext cx="942974" cy="130175"/>
                </a:xfrm>
                <a:custGeom>
                  <a:avLst/>
                  <a:gdLst>
                    <a:gd name="connsiteX0" fmla="*/ 0 w 1001713"/>
                    <a:gd name="connsiteY0" fmla="*/ 168275 h 168275"/>
                    <a:gd name="connsiteX1" fmla="*/ 41275 w 1001713"/>
                    <a:gd name="connsiteY1" fmla="*/ 0 h 168275"/>
                    <a:gd name="connsiteX2" fmla="*/ 1001713 w 1001713"/>
                    <a:gd name="connsiteY2" fmla="*/ 1588 h 168275"/>
                    <a:gd name="connsiteX3" fmla="*/ 0 w 1001713"/>
                    <a:gd name="connsiteY3" fmla="*/ 168275 h 168275"/>
                    <a:gd name="connsiteX0" fmla="*/ 0 w 1027113"/>
                    <a:gd name="connsiteY0" fmla="*/ 155575 h 155575"/>
                    <a:gd name="connsiteX1" fmla="*/ 66675 w 1027113"/>
                    <a:gd name="connsiteY1" fmla="*/ 0 h 155575"/>
                    <a:gd name="connsiteX2" fmla="*/ 1027113 w 1027113"/>
                    <a:gd name="connsiteY2" fmla="*/ 1588 h 155575"/>
                    <a:gd name="connsiteX3" fmla="*/ 0 w 1027113"/>
                    <a:gd name="connsiteY3" fmla="*/ 155575 h 155575"/>
                    <a:gd name="connsiteX0" fmla="*/ 0 w 1041400"/>
                    <a:gd name="connsiteY0" fmla="*/ 155575 h 155575"/>
                    <a:gd name="connsiteX1" fmla="*/ 66675 w 1041400"/>
                    <a:gd name="connsiteY1" fmla="*/ 0 h 155575"/>
                    <a:gd name="connsiteX2" fmla="*/ 1041400 w 1041400"/>
                    <a:gd name="connsiteY2" fmla="*/ 1 h 155575"/>
                    <a:gd name="connsiteX3" fmla="*/ 0 w 1041400"/>
                    <a:gd name="connsiteY3" fmla="*/ 155575 h 155575"/>
                    <a:gd name="connsiteX0" fmla="*/ 0 w 1039812"/>
                    <a:gd name="connsiteY0" fmla="*/ 155575 h 155575"/>
                    <a:gd name="connsiteX1" fmla="*/ 66675 w 1039812"/>
                    <a:gd name="connsiteY1" fmla="*/ 0 h 155575"/>
                    <a:gd name="connsiteX2" fmla="*/ 1039812 w 1039812"/>
                    <a:gd name="connsiteY2" fmla="*/ 1589 h 155575"/>
                    <a:gd name="connsiteX3" fmla="*/ 0 w 1039812"/>
                    <a:gd name="connsiteY3" fmla="*/ 155575 h 155575"/>
                    <a:gd name="connsiteX0" fmla="*/ 0 w 1039812"/>
                    <a:gd name="connsiteY0" fmla="*/ 153986 h 153986"/>
                    <a:gd name="connsiteX1" fmla="*/ 44450 w 1039812"/>
                    <a:gd name="connsiteY1" fmla="*/ 7936 h 153986"/>
                    <a:gd name="connsiteX2" fmla="*/ 1039812 w 1039812"/>
                    <a:gd name="connsiteY2" fmla="*/ 0 h 153986"/>
                    <a:gd name="connsiteX3" fmla="*/ 0 w 1039812"/>
                    <a:gd name="connsiteY3" fmla="*/ 153986 h 153986"/>
                    <a:gd name="connsiteX0" fmla="*/ 0 w 923924"/>
                    <a:gd name="connsiteY0" fmla="*/ 146050 h 146050"/>
                    <a:gd name="connsiteX1" fmla="*/ 44450 w 923924"/>
                    <a:gd name="connsiteY1" fmla="*/ 0 h 146050"/>
                    <a:gd name="connsiteX2" fmla="*/ 923924 w 923924"/>
                    <a:gd name="connsiteY2" fmla="*/ 9526 h 146050"/>
                    <a:gd name="connsiteX3" fmla="*/ 0 w 923924"/>
                    <a:gd name="connsiteY3" fmla="*/ 146050 h 146050"/>
                    <a:gd name="connsiteX0" fmla="*/ 0 w 698499"/>
                    <a:gd name="connsiteY0" fmla="*/ 298449 h 298449"/>
                    <a:gd name="connsiteX1" fmla="*/ 44450 w 698499"/>
                    <a:gd name="connsiteY1" fmla="*/ 152399 h 298449"/>
                    <a:gd name="connsiteX2" fmla="*/ 698499 w 698499"/>
                    <a:gd name="connsiteY2" fmla="*/ 0 h 298449"/>
                    <a:gd name="connsiteX3" fmla="*/ 0 w 698499"/>
                    <a:gd name="connsiteY3" fmla="*/ 298449 h 298449"/>
                    <a:gd name="connsiteX0" fmla="*/ 0 w 966787"/>
                    <a:gd name="connsiteY0" fmla="*/ 146050 h 146050"/>
                    <a:gd name="connsiteX1" fmla="*/ 44450 w 966787"/>
                    <a:gd name="connsiteY1" fmla="*/ 0 h 146050"/>
                    <a:gd name="connsiteX2" fmla="*/ 966787 w 966787"/>
                    <a:gd name="connsiteY2" fmla="*/ 19051 h 146050"/>
                    <a:gd name="connsiteX3" fmla="*/ 0 w 966787"/>
                    <a:gd name="connsiteY3" fmla="*/ 146050 h 146050"/>
                    <a:gd name="connsiteX0" fmla="*/ 0 w 981074"/>
                    <a:gd name="connsiteY0" fmla="*/ 219074 h 219074"/>
                    <a:gd name="connsiteX1" fmla="*/ 44450 w 981074"/>
                    <a:gd name="connsiteY1" fmla="*/ 73024 h 219074"/>
                    <a:gd name="connsiteX2" fmla="*/ 981074 w 981074"/>
                    <a:gd name="connsiteY2" fmla="*/ 0 h 219074"/>
                    <a:gd name="connsiteX3" fmla="*/ 0 w 981074"/>
                    <a:gd name="connsiteY3" fmla="*/ 219074 h 219074"/>
                    <a:gd name="connsiteX0" fmla="*/ 0 w 942974"/>
                    <a:gd name="connsiteY0" fmla="*/ 146050 h 146050"/>
                    <a:gd name="connsiteX1" fmla="*/ 44450 w 942974"/>
                    <a:gd name="connsiteY1" fmla="*/ 0 h 146050"/>
                    <a:gd name="connsiteX2" fmla="*/ 942974 w 942974"/>
                    <a:gd name="connsiteY2" fmla="*/ 23813 h 146050"/>
                    <a:gd name="connsiteX3" fmla="*/ 0 w 942974"/>
                    <a:gd name="connsiteY3" fmla="*/ 146050 h 146050"/>
                    <a:gd name="connsiteX0" fmla="*/ 0 w 942974"/>
                    <a:gd name="connsiteY0" fmla="*/ 130175 h 130175"/>
                    <a:gd name="connsiteX1" fmla="*/ 44450 w 942974"/>
                    <a:gd name="connsiteY1" fmla="*/ 0 h 130175"/>
                    <a:gd name="connsiteX2" fmla="*/ 942974 w 942974"/>
                    <a:gd name="connsiteY2" fmla="*/ 7938 h 130175"/>
                    <a:gd name="connsiteX3" fmla="*/ 0 w 942974"/>
                    <a:gd name="connsiteY3" fmla="*/ 130175 h 130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2974" h="130175">
                      <a:moveTo>
                        <a:pt x="0" y="130175"/>
                      </a:moveTo>
                      <a:lnTo>
                        <a:pt x="44450" y="0"/>
                      </a:lnTo>
                      <a:lnTo>
                        <a:pt x="942974" y="7938"/>
                      </a:lnTo>
                      <a:lnTo>
                        <a:pt x="0" y="130175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4" name="Freihandform 313"/>
                <p:cNvSpPr/>
                <p:nvPr/>
              </p:nvSpPr>
              <p:spPr>
                <a:xfrm>
                  <a:off x="689256" y="1040661"/>
                  <a:ext cx="842963" cy="509585"/>
                </a:xfrm>
                <a:custGeom>
                  <a:avLst/>
                  <a:gdLst>
                    <a:gd name="connsiteX0" fmla="*/ 841375 w 884238"/>
                    <a:gd name="connsiteY0" fmla="*/ 166687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17562 w 884238"/>
                    <a:gd name="connsiteY0" fmla="*/ 155574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23912 w 890588"/>
                    <a:gd name="connsiteY0" fmla="*/ 155574 h 527049"/>
                    <a:gd name="connsiteX1" fmla="*/ 890588 w 890588"/>
                    <a:gd name="connsiteY1" fmla="*/ 0 h 527049"/>
                    <a:gd name="connsiteX2" fmla="*/ 0 w 890588"/>
                    <a:gd name="connsiteY2" fmla="*/ 527049 h 527049"/>
                    <a:gd name="connsiteX0" fmla="*/ 823912 w 887413"/>
                    <a:gd name="connsiteY0" fmla="*/ 155574 h 527049"/>
                    <a:gd name="connsiteX1" fmla="*/ 887413 w 887413"/>
                    <a:gd name="connsiteY1" fmla="*/ 0 h 527049"/>
                    <a:gd name="connsiteX2" fmla="*/ 0 w 887413"/>
                    <a:gd name="connsiteY2" fmla="*/ 527049 h 527049"/>
                    <a:gd name="connsiteX0" fmla="*/ 823912 w 892175"/>
                    <a:gd name="connsiteY0" fmla="*/ 157161 h 528636"/>
                    <a:gd name="connsiteX1" fmla="*/ 892175 w 892175"/>
                    <a:gd name="connsiteY1" fmla="*/ 0 h 528636"/>
                    <a:gd name="connsiteX2" fmla="*/ 0 w 892175"/>
                    <a:gd name="connsiteY2" fmla="*/ 528636 h 528636"/>
                    <a:gd name="connsiteX0" fmla="*/ 968375 w 968375"/>
                    <a:gd name="connsiteY0" fmla="*/ 373061 h 528636"/>
                    <a:gd name="connsiteX1" fmla="*/ 892175 w 968375"/>
                    <a:gd name="connsiteY1" fmla="*/ 0 h 528636"/>
                    <a:gd name="connsiteX2" fmla="*/ 0 w 968375"/>
                    <a:gd name="connsiteY2" fmla="*/ 528636 h 528636"/>
                    <a:gd name="connsiteX0" fmla="*/ 968375 w 1008063"/>
                    <a:gd name="connsiteY0" fmla="*/ 139698 h 295273"/>
                    <a:gd name="connsiteX1" fmla="*/ 1008063 w 1008063"/>
                    <a:gd name="connsiteY1" fmla="*/ 0 h 295273"/>
                    <a:gd name="connsiteX2" fmla="*/ 0 w 1008063"/>
                    <a:gd name="connsiteY2" fmla="*/ 295273 h 295273"/>
                    <a:gd name="connsiteX0" fmla="*/ 803275 w 842963"/>
                    <a:gd name="connsiteY0" fmla="*/ 139698 h 509585"/>
                    <a:gd name="connsiteX1" fmla="*/ 842963 w 842963"/>
                    <a:gd name="connsiteY1" fmla="*/ 0 h 509585"/>
                    <a:gd name="connsiteX2" fmla="*/ 0 w 842963"/>
                    <a:gd name="connsiteY2" fmla="*/ 509585 h 509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2963" h="509585">
                      <a:moveTo>
                        <a:pt x="803275" y="139698"/>
                      </a:moveTo>
                      <a:lnTo>
                        <a:pt x="842963" y="0"/>
                      </a:lnTo>
                      <a:lnTo>
                        <a:pt x="0" y="509585"/>
                      </a:lnTo>
                    </a:path>
                  </a:pathLst>
                </a:custGeom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315" name="Gruppieren 314"/>
              <p:cNvGrpSpPr/>
              <p:nvPr/>
            </p:nvGrpSpPr>
            <p:grpSpPr>
              <a:xfrm>
                <a:off x="3304591" y="1301962"/>
                <a:ext cx="1836464" cy="526346"/>
                <a:chOff x="665699" y="1038425"/>
                <a:chExt cx="1836464" cy="526346"/>
              </a:xfrm>
            </p:grpSpPr>
            <p:sp>
              <p:nvSpPr>
                <p:cNvPr id="316" name="Parallelogramm 315"/>
                <p:cNvSpPr/>
                <p:nvPr/>
              </p:nvSpPr>
              <p:spPr>
                <a:xfrm rot="10800000" flipH="1" flipV="1">
                  <a:off x="666163" y="1038425"/>
                  <a:ext cx="1836000" cy="526346"/>
                </a:xfrm>
                <a:prstGeom prst="parallelogram">
                  <a:avLst>
                    <a:gd name="adj" fmla="val 16413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ap="rnd">
                  <a:solidFill>
                    <a:schemeClr val="tx1"/>
                  </a:solidFill>
                  <a:round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7" name="Freihandform 316"/>
                <p:cNvSpPr/>
                <p:nvPr/>
              </p:nvSpPr>
              <p:spPr>
                <a:xfrm>
                  <a:off x="665699" y="1177442"/>
                  <a:ext cx="966788" cy="374650"/>
                </a:xfrm>
                <a:custGeom>
                  <a:avLst/>
                  <a:gdLst>
                    <a:gd name="connsiteX0" fmla="*/ 0 w 957263"/>
                    <a:gd name="connsiteY0" fmla="*/ 357187 h 357187"/>
                    <a:gd name="connsiteX1" fmla="*/ 842963 w 957263"/>
                    <a:gd name="connsiteY1" fmla="*/ 0 h 357187"/>
                    <a:gd name="connsiteX2" fmla="*/ 957263 w 957263"/>
                    <a:gd name="connsiteY2" fmla="*/ 355600 h 357187"/>
                    <a:gd name="connsiteX3" fmla="*/ 0 w 957263"/>
                    <a:gd name="connsiteY3" fmla="*/ 357187 h 357187"/>
                    <a:gd name="connsiteX0" fmla="*/ 0 w 963613"/>
                    <a:gd name="connsiteY0" fmla="*/ 360362 h 360362"/>
                    <a:gd name="connsiteX1" fmla="*/ 849313 w 963613"/>
                    <a:gd name="connsiteY1" fmla="*/ 0 h 360362"/>
                    <a:gd name="connsiteX2" fmla="*/ 963613 w 963613"/>
                    <a:gd name="connsiteY2" fmla="*/ 355600 h 360362"/>
                    <a:gd name="connsiteX3" fmla="*/ 0 w 963613"/>
                    <a:gd name="connsiteY3" fmla="*/ 360362 h 360362"/>
                    <a:gd name="connsiteX0" fmla="*/ 0 w 966788"/>
                    <a:gd name="connsiteY0" fmla="*/ 360362 h 360362"/>
                    <a:gd name="connsiteX1" fmla="*/ 849313 w 966788"/>
                    <a:gd name="connsiteY1" fmla="*/ 0 h 360362"/>
                    <a:gd name="connsiteX2" fmla="*/ 966788 w 966788"/>
                    <a:gd name="connsiteY2" fmla="*/ 358775 h 360362"/>
                    <a:gd name="connsiteX3" fmla="*/ 0 w 966788"/>
                    <a:gd name="connsiteY3" fmla="*/ 360362 h 360362"/>
                    <a:gd name="connsiteX0" fmla="*/ 0 w 966788"/>
                    <a:gd name="connsiteY0" fmla="*/ 374650 h 374650"/>
                    <a:gd name="connsiteX1" fmla="*/ 828676 w 966788"/>
                    <a:gd name="connsiteY1" fmla="*/ 0 h 374650"/>
                    <a:gd name="connsiteX2" fmla="*/ 966788 w 966788"/>
                    <a:gd name="connsiteY2" fmla="*/ 373063 h 374650"/>
                    <a:gd name="connsiteX3" fmla="*/ 0 w 966788"/>
                    <a:gd name="connsiteY3" fmla="*/ 374650 h 374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6788" h="374650">
                      <a:moveTo>
                        <a:pt x="0" y="374650"/>
                      </a:moveTo>
                      <a:lnTo>
                        <a:pt x="828676" y="0"/>
                      </a:lnTo>
                      <a:lnTo>
                        <a:pt x="966788" y="373063"/>
                      </a:lnTo>
                      <a:lnTo>
                        <a:pt x="0" y="3746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8" name="Freihandform 317"/>
                <p:cNvSpPr/>
                <p:nvPr/>
              </p:nvSpPr>
              <p:spPr>
                <a:xfrm>
                  <a:off x="1491200" y="1058012"/>
                  <a:ext cx="944561" cy="496887"/>
                </a:xfrm>
                <a:custGeom>
                  <a:avLst/>
                  <a:gdLst>
                    <a:gd name="connsiteX0" fmla="*/ 0 w 1009650"/>
                    <a:gd name="connsiteY0" fmla="*/ 171450 h 520700"/>
                    <a:gd name="connsiteX1" fmla="*/ 1009650 w 1009650"/>
                    <a:gd name="connsiteY1" fmla="*/ 0 h 520700"/>
                    <a:gd name="connsiteX2" fmla="*/ 119062 w 1009650"/>
                    <a:gd name="connsiteY2" fmla="*/ 520700 h 520700"/>
                    <a:gd name="connsiteX0" fmla="*/ 0 w 1028700"/>
                    <a:gd name="connsiteY0" fmla="*/ 152400 h 520700"/>
                    <a:gd name="connsiteX1" fmla="*/ 1028700 w 1028700"/>
                    <a:gd name="connsiteY1" fmla="*/ 0 h 520700"/>
                    <a:gd name="connsiteX2" fmla="*/ 138112 w 1028700"/>
                    <a:gd name="connsiteY2" fmla="*/ 520700 h 520700"/>
                    <a:gd name="connsiteX0" fmla="*/ 0 w 1028700"/>
                    <a:gd name="connsiteY0" fmla="*/ 152400 h 528637"/>
                    <a:gd name="connsiteX1" fmla="*/ 1028700 w 1028700"/>
                    <a:gd name="connsiteY1" fmla="*/ 0 h 528637"/>
                    <a:gd name="connsiteX2" fmla="*/ 141287 w 1028700"/>
                    <a:gd name="connsiteY2" fmla="*/ 528637 h 528637"/>
                    <a:gd name="connsiteX0" fmla="*/ 0 w 1033462"/>
                    <a:gd name="connsiteY0" fmla="*/ 152400 h 528637"/>
                    <a:gd name="connsiteX1" fmla="*/ 1033462 w 1033462"/>
                    <a:gd name="connsiteY1" fmla="*/ 0 h 528637"/>
                    <a:gd name="connsiteX2" fmla="*/ 141287 w 1033462"/>
                    <a:gd name="connsiteY2" fmla="*/ 528637 h 528637"/>
                    <a:gd name="connsiteX0" fmla="*/ 0 w 1036637"/>
                    <a:gd name="connsiteY0" fmla="*/ 150813 h 527050"/>
                    <a:gd name="connsiteX1" fmla="*/ 1036637 w 1036637"/>
                    <a:gd name="connsiteY1" fmla="*/ 0 h 527050"/>
                    <a:gd name="connsiteX2" fmla="*/ 141287 w 1036637"/>
                    <a:gd name="connsiteY2" fmla="*/ 527050 h 527050"/>
                    <a:gd name="connsiteX0" fmla="*/ 0 w 1035049"/>
                    <a:gd name="connsiteY0" fmla="*/ 150813 h 527050"/>
                    <a:gd name="connsiteX1" fmla="*/ 1035049 w 1035049"/>
                    <a:gd name="connsiteY1" fmla="*/ 0 h 527050"/>
                    <a:gd name="connsiteX2" fmla="*/ 141287 w 1035049"/>
                    <a:gd name="connsiteY2" fmla="*/ 527050 h 527050"/>
                    <a:gd name="connsiteX0" fmla="*/ 0 w 962024"/>
                    <a:gd name="connsiteY0" fmla="*/ 128588 h 504825"/>
                    <a:gd name="connsiteX1" fmla="*/ 962024 w 962024"/>
                    <a:gd name="connsiteY1" fmla="*/ 0 h 504825"/>
                    <a:gd name="connsiteX2" fmla="*/ 141287 w 962024"/>
                    <a:gd name="connsiteY2" fmla="*/ 504825 h 504825"/>
                    <a:gd name="connsiteX0" fmla="*/ 0 w 960436"/>
                    <a:gd name="connsiteY0" fmla="*/ 130175 h 506412"/>
                    <a:gd name="connsiteX1" fmla="*/ 960436 w 960436"/>
                    <a:gd name="connsiteY1" fmla="*/ 0 h 506412"/>
                    <a:gd name="connsiteX2" fmla="*/ 141287 w 960436"/>
                    <a:gd name="connsiteY2" fmla="*/ 506412 h 506412"/>
                    <a:gd name="connsiteX0" fmla="*/ 0 w 985836"/>
                    <a:gd name="connsiteY0" fmla="*/ 123825 h 500062"/>
                    <a:gd name="connsiteX1" fmla="*/ 985836 w 985836"/>
                    <a:gd name="connsiteY1" fmla="*/ 0 h 500062"/>
                    <a:gd name="connsiteX2" fmla="*/ 141287 w 985836"/>
                    <a:gd name="connsiteY2" fmla="*/ 500062 h 500062"/>
                    <a:gd name="connsiteX0" fmla="*/ 0 w 944561"/>
                    <a:gd name="connsiteY0" fmla="*/ 120650 h 496887"/>
                    <a:gd name="connsiteX1" fmla="*/ 944561 w 944561"/>
                    <a:gd name="connsiteY1" fmla="*/ 0 h 496887"/>
                    <a:gd name="connsiteX2" fmla="*/ 141287 w 944561"/>
                    <a:gd name="connsiteY2" fmla="*/ 496887 h 49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4561" h="496887">
                      <a:moveTo>
                        <a:pt x="0" y="120650"/>
                      </a:moveTo>
                      <a:lnTo>
                        <a:pt x="944561" y="0"/>
                      </a:lnTo>
                      <a:lnTo>
                        <a:pt x="141287" y="496887"/>
                      </a:lnTo>
                    </a:path>
                  </a:pathLst>
                </a:custGeom>
                <a:solidFill>
                  <a:schemeClr val="accent1">
                    <a:lumMod val="20000"/>
                    <a:lumOff val="8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9" name="Freihandform 318"/>
                <p:cNvSpPr/>
                <p:nvPr/>
              </p:nvSpPr>
              <p:spPr>
                <a:xfrm>
                  <a:off x="1491201" y="1048486"/>
                  <a:ext cx="942974" cy="130175"/>
                </a:xfrm>
                <a:custGeom>
                  <a:avLst/>
                  <a:gdLst>
                    <a:gd name="connsiteX0" fmla="*/ 0 w 1001713"/>
                    <a:gd name="connsiteY0" fmla="*/ 168275 h 168275"/>
                    <a:gd name="connsiteX1" fmla="*/ 41275 w 1001713"/>
                    <a:gd name="connsiteY1" fmla="*/ 0 h 168275"/>
                    <a:gd name="connsiteX2" fmla="*/ 1001713 w 1001713"/>
                    <a:gd name="connsiteY2" fmla="*/ 1588 h 168275"/>
                    <a:gd name="connsiteX3" fmla="*/ 0 w 1001713"/>
                    <a:gd name="connsiteY3" fmla="*/ 168275 h 168275"/>
                    <a:gd name="connsiteX0" fmla="*/ 0 w 1027113"/>
                    <a:gd name="connsiteY0" fmla="*/ 155575 h 155575"/>
                    <a:gd name="connsiteX1" fmla="*/ 66675 w 1027113"/>
                    <a:gd name="connsiteY1" fmla="*/ 0 h 155575"/>
                    <a:gd name="connsiteX2" fmla="*/ 1027113 w 1027113"/>
                    <a:gd name="connsiteY2" fmla="*/ 1588 h 155575"/>
                    <a:gd name="connsiteX3" fmla="*/ 0 w 1027113"/>
                    <a:gd name="connsiteY3" fmla="*/ 155575 h 155575"/>
                    <a:gd name="connsiteX0" fmla="*/ 0 w 1041400"/>
                    <a:gd name="connsiteY0" fmla="*/ 155575 h 155575"/>
                    <a:gd name="connsiteX1" fmla="*/ 66675 w 1041400"/>
                    <a:gd name="connsiteY1" fmla="*/ 0 h 155575"/>
                    <a:gd name="connsiteX2" fmla="*/ 1041400 w 1041400"/>
                    <a:gd name="connsiteY2" fmla="*/ 1 h 155575"/>
                    <a:gd name="connsiteX3" fmla="*/ 0 w 1041400"/>
                    <a:gd name="connsiteY3" fmla="*/ 155575 h 155575"/>
                    <a:gd name="connsiteX0" fmla="*/ 0 w 1039812"/>
                    <a:gd name="connsiteY0" fmla="*/ 155575 h 155575"/>
                    <a:gd name="connsiteX1" fmla="*/ 66675 w 1039812"/>
                    <a:gd name="connsiteY1" fmla="*/ 0 h 155575"/>
                    <a:gd name="connsiteX2" fmla="*/ 1039812 w 1039812"/>
                    <a:gd name="connsiteY2" fmla="*/ 1589 h 155575"/>
                    <a:gd name="connsiteX3" fmla="*/ 0 w 1039812"/>
                    <a:gd name="connsiteY3" fmla="*/ 155575 h 155575"/>
                    <a:gd name="connsiteX0" fmla="*/ 0 w 1039812"/>
                    <a:gd name="connsiteY0" fmla="*/ 153986 h 153986"/>
                    <a:gd name="connsiteX1" fmla="*/ 44450 w 1039812"/>
                    <a:gd name="connsiteY1" fmla="*/ 7936 h 153986"/>
                    <a:gd name="connsiteX2" fmla="*/ 1039812 w 1039812"/>
                    <a:gd name="connsiteY2" fmla="*/ 0 h 153986"/>
                    <a:gd name="connsiteX3" fmla="*/ 0 w 1039812"/>
                    <a:gd name="connsiteY3" fmla="*/ 153986 h 153986"/>
                    <a:gd name="connsiteX0" fmla="*/ 0 w 923924"/>
                    <a:gd name="connsiteY0" fmla="*/ 146050 h 146050"/>
                    <a:gd name="connsiteX1" fmla="*/ 44450 w 923924"/>
                    <a:gd name="connsiteY1" fmla="*/ 0 h 146050"/>
                    <a:gd name="connsiteX2" fmla="*/ 923924 w 923924"/>
                    <a:gd name="connsiteY2" fmla="*/ 9526 h 146050"/>
                    <a:gd name="connsiteX3" fmla="*/ 0 w 923924"/>
                    <a:gd name="connsiteY3" fmla="*/ 146050 h 146050"/>
                    <a:gd name="connsiteX0" fmla="*/ 0 w 698499"/>
                    <a:gd name="connsiteY0" fmla="*/ 298449 h 298449"/>
                    <a:gd name="connsiteX1" fmla="*/ 44450 w 698499"/>
                    <a:gd name="connsiteY1" fmla="*/ 152399 h 298449"/>
                    <a:gd name="connsiteX2" fmla="*/ 698499 w 698499"/>
                    <a:gd name="connsiteY2" fmla="*/ 0 h 298449"/>
                    <a:gd name="connsiteX3" fmla="*/ 0 w 698499"/>
                    <a:gd name="connsiteY3" fmla="*/ 298449 h 298449"/>
                    <a:gd name="connsiteX0" fmla="*/ 0 w 966787"/>
                    <a:gd name="connsiteY0" fmla="*/ 146050 h 146050"/>
                    <a:gd name="connsiteX1" fmla="*/ 44450 w 966787"/>
                    <a:gd name="connsiteY1" fmla="*/ 0 h 146050"/>
                    <a:gd name="connsiteX2" fmla="*/ 966787 w 966787"/>
                    <a:gd name="connsiteY2" fmla="*/ 19051 h 146050"/>
                    <a:gd name="connsiteX3" fmla="*/ 0 w 966787"/>
                    <a:gd name="connsiteY3" fmla="*/ 146050 h 146050"/>
                    <a:gd name="connsiteX0" fmla="*/ 0 w 981074"/>
                    <a:gd name="connsiteY0" fmla="*/ 219074 h 219074"/>
                    <a:gd name="connsiteX1" fmla="*/ 44450 w 981074"/>
                    <a:gd name="connsiteY1" fmla="*/ 73024 h 219074"/>
                    <a:gd name="connsiteX2" fmla="*/ 981074 w 981074"/>
                    <a:gd name="connsiteY2" fmla="*/ 0 h 219074"/>
                    <a:gd name="connsiteX3" fmla="*/ 0 w 981074"/>
                    <a:gd name="connsiteY3" fmla="*/ 219074 h 219074"/>
                    <a:gd name="connsiteX0" fmla="*/ 0 w 942974"/>
                    <a:gd name="connsiteY0" fmla="*/ 146050 h 146050"/>
                    <a:gd name="connsiteX1" fmla="*/ 44450 w 942974"/>
                    <a:gd name="connsiteY1" fmla="*/ 0 h 146050"/>
                    <a:gd name="connsiteX2" fmla="*/ 942974 w 942974"/>
                    <a:gd name="connsiteY2" fmla="*/ 23813 h 146050"/>
                    <a:gd name="connsiteX3" fmla="*/ 0 w 942974"/>
                    <a:gd name="connsiteY3" fmla="*/ 146050 h 146050"/>
                    <a:gd name="connsiteX0" fmla="*/ 0 w 942974"/>
                    <a:gd name="connsiteY0" fmla="*/ 130175 h 130175"/>
                    <a:gd name="connsiteX1" fmla="*/ 44450 w 942974"/>
                    <a:gd name="connsiteY1" fmla="*/ 0 h 130175"/>
                    <a:gd name="connsiteX2" fmla="*/ 942974 w 942974"/>
                    <a:gd name="connsiteY2" fmla="*/ 7938 h 130175"/>
                    <a:gd name="connsiteX3" fmla="*/ 0 w 942974"/>
                    <a:gd name="connsiteY3" fmla="*/ 130175 h 130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2974" h="130175">
                      <a:moveTo>
                        <a:pt x="0" y="130175"/>
                      </a:moveTo>
                      <a:lnTo>
                        <a:pt x="44450" y="0"/>
                      </a:lnTo>
                      <a:lnTo>
                        <a:pt x="942974" y="7938"/>
                      </a:lnTo>
                      <a:lnTo>
                        <a:pt x="0" y="130175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0" name="Freihandform 319"/>
                <p:cNvSpPr/>
                <p:nvPr/>
              </p:nvSpPr>
              <p:spPr>
                <a:xfrm>
                  <a:off x="689256" y="1040661"/>
                  <a:ext cx="842963" cy="509585"/>
                </a:xfrm>
                <a:custGeom>
                  <a:avLst/>
                  <a:gdLst>
                    <a:gd name="connsiteX0" fmla="*/ 841375 w 884238"/>
                    <a:gd name="connsiteY0" fmla="*/ 166687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17562 w 884238"/>
                    <a:gd name="connsiteY0" fmla="*/ 155574 h 522287"/>
                    <a:gd name="connsiteX1" fmla="*/ 884238 w 884238"/>
                    <a:gd name="connsiteY1" fmla="*/ 0 h 522287"/>
                    <a:gd name="connsiteX2" fmla="*/ 0 w 884238"/>
                    <a:gd name="connsiteY2" fmla="*/ 522287 h 522287"/>
                    <a:gd name="connsiteX0" fmla="*/ 823912 w 890588"/>
                    <a:gd name="connsiteY0" fmla="*/ 155574 h 527049"/>
                    <a:gd name="connsiteX1" fmla="*/ 890588 w 890588"/>
                    <a:gd name="connsiteY1" fmla="*/ 0 h 527049"/>
                    <a:gd name="connsiteX2" fmla="*/ 0 w 890588"/>
                    <a:gd name="connsiteY2" fmla="*/ 527049 h 527049"/>
                    <a:gd name="connsiteX0" fmla="*/ 823912 w 887413"/>
                    <a:gd name="connsiteY0" fmla="*/ 155574 h 527049"/>
                    <a:gd name="connsiteX1" fmla="*/ 887413 w 887413"/>
                    <a:gd name="connsiteY1" fmla="*/ 0 h 527049"/>
                    <a:gd name="connsiteX2" fmla="*/ 0 w 887413"/>
                    <a:gd name="connsiteY2" fmla="*/ 527049 h 527049"/>
                    <a:gd name="connsiteX0" fmla="*/ 823912 w 892175"/>
                    <a:gd name="connsiteY0" fmla="*/ 157161 h 528636"/>
                    <a:gd name="connsiteX1" fmla="*/ 892175 w 892175"/>
                    <a:gd name="connsiteY1" fmla="*/ 0 h 528636"/>
                    <a:gd name="connsiteX2" fmla="*/ 0 w 892175"/>
                    <a:gd name="connsiteY2" fmla="*/ 528636 h 528636"/>
                    <a:gd name="connsiteX0" fmla="*/ 968375 w 968375"/>
                    <a:gd name="connsiteY0" fmla="*/ 373061 h 528636"/>
                    <a:gd name="connsiteX1" fmla="*/ 892175 w 968375"/>
                    <a:gd name="connsiteY1" fmla="*/ 0 h 528636"/>
                    <a:gd name="connsiteX2" fmla="*/ 0 w 968375"/>
                    <a:gd name="connsiteY2" fmla="*/ 528636 h 528636"/>
                    <a:gd name="connsiteX0" fmla="*/ 968375 w 1008063"/>
                    <a:gd name="connsiteY0" fmla="*/ 139698 h 295273"/>
                    <a:gd name="connsiteX1" fmla="*/ 1008063 w 1008063"/>
                    <a:gd name="connsiteY1" fmla="*/ 0 h 295273"/>
                    <a:gd name="connsiteX2" fmla="*/ 0 w 1008063"/>
                    <a:gd name="connsiteY2" fmla="*/ 295273 h 295273"/>
                    <a:gd name="connsiteX0" fmla="*/ 803275 w 842963"/>
                    <a:gd name="connsiteY0" fmla="*/ 139698 h 509585"/>
                    <a:gd name="connsiteX1" fmla="*/ 842963 w 842963"/>
                    <a:gd name="connsiteY1" fmla="*/ 0 h 509585"/>
                    <a:gd name="connsiteX2" fmla="*/ 0 w 842963"/>
                    <a:gd name="connsiteY2" fmla="*/ 509585 h 509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2963" h="509585">
                      <a:moveTo>
                        <a:pt x="803275" y="139698"/>
                      </a:moveTo>
                      <a:lnTo>
                        <a:pt x="842963" y="0"/>
                      </a:lnTo>
                      <a:lnTo>
                        <a:pt x="0" y="509585"/>
                      </a:lnTo>
                    </a:path>
                  </a:pathLst>
                </a:custGeom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pic>
        <p:nvPicPr>
          <p:cNvPr id="323" name="Grafik 3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877" y="1134713"/>
            <a:ext cx="4596782" cy="4676037"/>
          </a:xfrm>
          <a:prstGeom prst="rect">
            <a:avLst/>
          </a:prstGeom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7737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/>
          <p:cNvGrpSpPr/>
          <p:nvPr/>
        </p:nvGrpSpPr>
        <p:grpSpPr>
          <a:xfrm>
            <a:off x="188105" y="324978"/>
            <a:ext cx="21831301" cy="552461"/>
            <a:chOff x="-3786195" y="4352915"/>
            <a:chExt cx="21831301" cy="552461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7038968" y="4352920"/>
              <a:ext cx="11006138" cy="552456"/>
              <a:chOff x="319087" y="4229095"/>
              <a:chExt cx="11006138" cy="552456"/>
            </a:xfrm>
          </p:grpSpPr>
          <p:grpSp>
            <p:nvGrpSpPr>
              <p:cNvPr id="11" name="Gruppieren 10"/>
              <p:cNvGrpSpPr/>
              <p:nvPr/>
            </p:nvGrpSpPr>
            <p:grpSpPr>
              <a:xfrm>
                <a:off x="8982075" y="4229099"/>
                <a:ext cx="2343150" cy="552452"/>
                <a:chOff x="8982075" y="4229099"/>
                <a:chExt cx="2343150" cy="552452"/>
              </a:xfrm>
            </p:grpSpPr>
            <p:pic>
              <p:nvPicPr>
                <p:cNvPr id="7" name="Grafik 6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662" t="32778" r="14200" b="62489"/>
                <a:stretch/>
              </p:blipFill>
              <p:spPr>
                <a:xfrm>
                  <a:off x="10058400" y="4229100"/>
                  <a:ext cx="1266825" cy="552451"/>
                </a:xfrm>
                <a:prstGeom prst="rect">
                  <a:avLst/>
                </a:prstGeom>
              </p:spPr>
            </p:pic>
            <p:pic>
              <p:nvPicPr>
                <p:cNvPr id="10" name="Grafik 9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662" t="32778" r="14200" b="62489"/>
                <a:stretch/>
              </p:blipFill>
              <p:spPr>
                <a:xfrm>
                  <a:off x="8982075" y="4229099"/>
                  <a:ext cx="1266825" cy="552451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uppieren 11"/>
              <p:cNvGrpSpPr/>
              <p:nvPr/>
            </p:nvGrpSpPr>
            <p:grpSpPr>
              <a:xfrm>
                <a:off x="6819900" y="4229098"/>
                <a:ext cx="2343150" cy="552452"/>
                <a:chOff x="8982075" y="4229099"/>
                <a:chExt cx="2343150" cy="552452"/>
              </a:xfrm>
            </p:grpSpPr>
            <p:pic>
              <p:nvPicPr>
                <p:cNvPr id="13" name="Grafik 12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662" t="32778" r="14200" b="62489"/>
                <a:stretch/>
              </p:blipFill>
              <p:spPr>
                <a:xfrm>
                  <a:off x="10058400" y="4229100"/>
                  <a:ext cx="1266825" cy="552451"/>
                </a:xfrm>
                <a:prstGeom prst="rect">
                  <a:avLst/>
                </a:prstGeom>
              </p:spPr>
            </p:pic>
            <p:pic>
              <p:nvPicPr>
                <p:cNvPr id="14" name="Grafik 1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662" t="32778" r="14200" b="62489"/>
                <a:stretch/>
              </p:blipFill>
              <p:spPr>
                <a:xfrm>
                  <a:off x="8982075" y="4229099"/>
                  <a:ext cx="1266825" cy="552451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uppieren 14"/>
              <p:cNvGrpSpPr/>
              <p:nvPr/>
            </p:nvGrpSpPr>
            <p:grpSpPr>
              <a:xfrm>
                <a:off x="4657725" y="4229097"/>
                <a:ext cx="2343150" cy="552452"/>
                <a:chOff x="8982075" y="4229099"/>
                <a:chExt cx="2343150" cy="552452"/>
              </a:xfrm>
            </p:grpSpPr>
            <p:pic>
              <p:nvPicPr>
                <p:cNvPr id="16" name="Grafik 1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662" t="32778" r="14200" b="62489"/>
                <a:stretch/>
              </p:blipFill>
              <p:spPr>
                <a:xfrm>
                  <a:off x="10058400" y="4229100"/>
                  <a:ext cx="1266825" cy="552451"/>
                </a:xfrm>
                <a:prstGeom prst="rect">
                  <a:avLst/>
                </a:prstGeom>
              </p:spPr>
            </p:pic>
            <p:pic>
              <p:nvPicPr>
                <p:cNvPr id="17" name="Grafik 16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662" t="32778" r="14200" b="62489"/>
                <a:stretch/>
              </p:blipFill>
              <p:spPr>
                <a:xfrm>
                  <a:off x="8982075" y="4229099"/>
                  <a:ext cx="1266825" cy="552451"/>
                </a:xfrm>
                <a:prstGeom prst="rect">
                  <a:avLst/>
                </a:prstGeom>
              </p:spPr>
            </p:pic>
          </p:grpSp>
          <p:grpSp>
            <p:nvGrpSpPr>
              <p:cNvPr id="18" name="Gruppieren 17"/>
              <p:cNvGrpSpPr/>
              <p:nvPr/>
            </p:nvGrpSpPr>
            <p:grpSpPr>
              <a:xfrm>
                <a:off x="2495550" y="4229096"/>
                <a:ext cx="2343150" cy="552452"/>
                <a:chOff x="8982075" y="4229099"/>
                <a:chExt cx="2343150" cy="552452"/>
              </a:xfrm>
            </p:grpSpPr>
            <p:pic>
              <p:nvPicPr>
                <p:cNvPr id="19" name="Grafik 18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662" t="32778" r="14200" b="62489"/>
                <a:stretch/>
              </p:blipFill>
              <p:spPr>
                <a:xfrm>
                  <a:off x="10058400" y="4229100"/>
                  <a:ext cx="1266825" cy="552451"/>
                </a:xfrm>
                <a:prstGeom prst="rect">
                  <a:avLst/>
                </a:prstGeom>
              </p:spPr>
            </p:pic>
            <p:pic>
              <p:nvPicPr>
                <p:cNvPr id="20" name="Grafik 19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662" t="32778" r="14200" b="62489"/>
                <a:stretch/>
              </p:blipFill>
              <p:spPr>
                <a:xfrm>
                  <a:off x="8982075" y="4229099"/>
                  <a:ext cx="1266825" cy="552451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uppieren 20"/>
              <p:cNvGrpSpPr/>
              <p:nvPr/>
            </p:nvGrpSpPr>
            <p:grpSpPr>
              <a:xfrm>
                <a:off x="319087" y="4229095"/>
                <a:ext cx="2343150" cy="552452"/>
                <a:chOff x="8982075" y="4229099"/>
                <a:chExt cx="2343150" cy="552452"/>
              </a:xfrm>
            </p:grpSpPr>
            <p:pic>
              <p:nvPicPr>
                <p:cNvPr id="22" name="Grafik 2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662" t="32778" r="14200" b="62489"/>
                <a:stretch/>
              </p:blipFill>
              <p:spPr>
                <a:xfrm>
                  <a:off x="10058400" y="4229100"/>
                  <a:ext cx="1266825" cy="552451"/>
                </a:xfrm>
                <a:prstGeom prst="rect">
                  <a:avLst/>
                </a:prstGeom>
              </p:spPr>
            </p:pic>
            <p:pic>
              <p:nvPicPr>
                <p:cNvPr id="23" name="Grafik 22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662" t="32778" r="14200" b="62489"/>
                <a:stretch/>
              </p:blipFill>
              <p:spPr>
                <a:xfrm>
                  <a:off x="8982075" y="4229099"/>
                  <a:ext cx="1266825" cy="55245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1" name="Gruppieren 40"/>
            <p:cNvGrpSpPr/>
            <p:nvPr/>
          </p:nvGrpSpPr>
          <p:grpSpPr>
            <a:xfrm>
              <a:off x="-3786195" y="4352915"/>
              <a:ext cx="11006138" cy="552456"/>
              <a:chOff x="319087" y="4229095"/>
              <a:chExt cx="11006138" cy="552456"/>
            </a:xfrm>
          </p:grpSpPr>
          <p:grpSp>
            <p:nvGrpSpPr>
              <p:cNvPr id="42" name="Gruppieren 41"/>
              <p:cNvGrpSpPr/>
              <p:nvPr/>
            </p:nvGrpSpPr>
            <p:grpSpPr>
              <a:xfrm>
                <a:off x="8982075" y="4229099"/>
                <a:ext cx="2343150" cy="552452"/>
                <a:chOff x="8982075" y="4229099"/>
                <a:chExt cx="2343150" cy="552452"/>
              </a:xfrm>
            </p:grpSpPr>
            <p:pic>
              <p:nvPicPr>
                <p:cNvPr id="55" name="Grafik 54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662" t="32778" r="14200" b="62489"/>
                <a:stretch/>
              </p:blipFill>
              <p:spPr>
                <a:xfrm>
                  <a:off x="10058400" y="4229100"/>
                  <a:ext cx="1266825" cy="552451"/>
                </a:xfrm>
                <a:prstGeom prst="rect">
                  <a:avLst/>
                </a:prstGeom>
              </p:spPr>
            </p:pic>
            <p:pic>
              <p:nvPicPr>
                <p:cNvPr id="56" name="Grafik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662" t="32778" r="14200" b="62489"/>
                <a:stretch/>
              </p:blipFill>
              <p:spPr>
                <a:xfrm>
                  <a:off x="8982075" y="4229099"/>
                  <a:ext cx="1266825" cy="552451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uppieren 42"/>
              <p:cNvGrpSpPr/>
              <p:nvPr/>
            </p:nvGrpSpPr>
            <p:grpSpPr>
              <a:xfrm>
                <a:off x="6819900" y="4229098"/>
                <a:ext cx="2343150" cy="552452"/>
                <a:chOff x="8982075" y="4229099"/>
                <a:chExt cx="2343150" cy="552452"/>
              </a:xfrm>
            </p:grpSpPr>
            <p:pic>
              <p:nvPicPr>
                <p:cNvPr id="53" name="Grafik 52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662" t="32778" r="14200" b="62489"/>
                <a:stretch/>
              </p:blipFill>
              <p:spPr>
                <a:xfrm>
                  <a:off x="10058400" y="4229100"/>
                  <a:ext cx="1266825" cy="552451"/>
                </a:xfrm>
                <a:prstGeom prst="rect">
                  <a:avLst/>
                </a:prstGeom>
              </p:spPr>
            </p:pic>
            <p:pic>
              <p:nvPicPr>
                <p:cNvPr id="54" name="Grafik 5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662" t="32778" r="14200" b="62489"/>
                <a:stretch/>
              </p:blipFill>
              <p:spPr>
                <a:xfrm>
                  <a:off x="8982075" y="4229099"/>
                  <a:ext cx="1266825" cy="552451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uppieren 43"/>
              <p:cNvGrpSpPr/>
              <p:nvPr/>
            </p:nvGrpSpPr>
            <p:grpSpPr>
              <a:xfrm>
                <a:off x="4657725" y="4229097"/>
                <a:ext cx="2343150" cy="552452"/>
                <a:chOff x="8982075" y="4229099"/>
                <a:chExt cx="2343150" cy="552452"/>
              </a:xfrm>
            </p:grpSpPr>
            <p:pic>
              <p:nvPicPr>
                <p:cNvPr id="51" name="Grafik 50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662" t="32778" r="14200" b="62489"/>
                <a:stretch/>
              </p:blipFill>
              <p:spPr>
                <a:xfrm>
                  <a:off x="10058400" y="4229100"/>
                  <a:ext cx="1266825" cy="552451"/>
                </a:xfrm>
                <a:prstGeom prst="rect">
                  <a:avLst/>
                </a:prstGeom>
              </p:spPr>
            </p:pic>
            <p:pic>
              <p:nvPicPr>
                <p:cNvPr id="52" name="Grafik 5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662" t="32778" r="14200" b="62489"/>
                <a:stretch/>
              </p:blipFill>
              <p:spPr>
                <a:xfrm>
                  <a:off x="8982075" y="4229099"/>
                  <a:ext cx="1266825" cy="552451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uppieren 44"/>
              <p:cNvGrpSpPr/>
              <p:nvPr/>
            </p:nvGrpSpPr>
            <p:grpSpPr>
              <a:xfrm>
                <a:off x="2495550" y="4229096"/>
                <a:ext cx="2343150" cy="552452"/>
                <a:chOff x="8982075" y="4229099"/>
                <a:chExt cx="2343150" cy="552452"/>
              </a:xfrm>
            </p:grpSpPr>
            <p:pic>
              <p:nvPicPr>
                <p:cNvPr id="49" name="Grafik 48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662" t="32778" r="14200" b="62489"/>
                <a:stretch/>
              </p:blipFill>
              <p:spPr>
                <a:xfrm>
                  <a:off x="10058400" y="4229100"/>
                  <a:ext cx="1266825" cy="552451"/>
                </a:xfrm>
                <a:prstGeom prst="rect">
                  <a:avLst/>
                </a:prstGeom>
              </p:spPr>
            </p:pic>
            <p:pic>
              <p:nvPicPr>
                <p:cNvPr id="50" name="Grafik 49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662" t="32778" r="14200" b="62489"/>
                <a:stretch/>
              </p:blipFill>
              <p:spPr>
                <a:xfrm>
                  <a:off x="8982075" y="4229099"/>
                  <a:ext cx="1266825" cy="552451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uppieren 45"/>
              <p:cNvGrpSpPr/>
              <p:nvPr/>
            </p:nvGrpSpPr>
            <p:grpSpPr>
              <a:xfrm>
                <a:off x="319087" y="4229095"/>
                <a:ext cx="2343150" cy="552452"/>
                <a:chOff x="8982075" y="4229099"/>
                <a:chExt cx="2343150" cy="552452"/>
              </a:xfrm>
            </p:grpSpPr>
            <p:pic>
              <p:nvPicPr>
                <p:cNvPr id="47" name="Grafik 46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662" t="32778" r="14200" b="62489"/>
                <a:stretch/>
              </p:blipFill>
              <p:spPr>
                <a:xfrm>
                  <a:off x="10058400" y="4229100"/>
                  <a:ext cx="1266825" cy="552451"/>
                </a:xfrm>
                <a:prstGeom prst="rect">
                  <a:avLst/>
                </a:prstGeom>
              </p:spPr>
            </p:pic>
            <p:pic>
              <p:nvPicPr>
                <p:cNvPr id="48" name="Grafik 47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662" t="32778" r="14200" b="62489"/>
                <a:stretch/>
              </p:blipFill>
              <p:spPr>
                <a:xfrm>
                  <a:off x="8982075" y="4229099"/>
                  <a:ext cx="1266825" cy="55245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64" name="Gruppieren 63"/>
          <p:cNvGrpSpPr/>
          <p:nvPr/>
        </p:nvGrpSpPr>
        <p:grpSpPr>
          <a:xfrm>
            <a:off x="204775" y="985817"/>
            <a:ext cx="21831301" cy="552462"/>
            <a:chOff x="-11691945" y="4514839"/>
            <a:chExt cx="21831301" cy="552462"/>
          </a:xfrm>
        </p:grpSpPr>
        <p:grpSp>
          <p:nvGrpSpPr>
            <p:cNvPr id="65" name="Gruppieren 64"/>
            <p:cNvGrpSpPr/>
            <p:nvPr/>
          </p:nvGrpSpPr>
          <p:grpSpPr>
            <a:xfrm>
              <a:off x="-11691945" y="4514839"/>
              <a:ext cx="21831301" cy="552462"/>
              <a:chOff x="1004880" y="4467214"/>
              <a:chExt cx="21831301" cy="552462"/>
            </a:xfrm>
          </p:grpSpPr>
          <p:grpSp>
            <p:nvGrpSpPr>
              <p:cNvPr id="67" name="Gruppieren 66"/>
              <p:cNvGrpSpPr/>
              <p:nvPr/>
            </p:nvGrpSpPr>
            <p:grpSpPr>
              <a:xfrm>
                <a:off x="1004880" y="4467215"/>
                <a:ext cx="21831301" cy="552461"/>
                <a:chOff x="-3786195" y="4352915"/>
                <a:chExt cx="21831301" cy="552461"/>
              </a:xfrm>
            </p:grpSpPr>
            <p:grpSp>
              <p:nvGrpSpPr>
                <p:cNvPr id="69" name="Gruppieren 68"/>
                <p:cNvGrpSpPr/>
                <p:nvPr/>
              </p:nvGrpSpPr>
              <p:grpSpPr>
                <a:xfrm>
                  <a:off x="7038968" y="4352920"/>
                  <a:ext cx="11006138" cy="552456"/>
                  <a:chOff x="319087" y="4229095"/>
                  <a:chExt cx="11006138" cy="552456"/>
                </a:xfrm>
              </p:grpSpPr>
              <p:grpSp>
                <p:nvGrpSpPr>
                  <p:cNvPr id="86" name="Gruppieren 85"/>
                  <p:cNvGrpSpPr/>
                  <p:nvPr/>
                </p:nvGrpSpPr>
                <p:grpSpPr>
                  <a:xfrm>
                    <a:off x="8982075" y="4229099"/>
                    <a:ext cx="2343150" cy="552452"/>
                    <a:chOff x="8982075" y="4229099"/>
                    <a:chExt cx="2343150" cy="552452"/>
                  </a:xfrm>
                </p:grpSpPr>
                <p:pic>
                  <p:nvPicPr>
                    <p:cNvPr id="99" name="Grafik 98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7662" t="32778" r="14200" b="62489"/>
                    <a:stretch/>
                  </p:blipFill>
                  <p:spPr>
                    <a:xfrm>
                      <a:off x="10058400" y="4229100"/>
                      <a:ext cx="1266825" cy="55245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Grafik 99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7662" t="32778" r="14200" b="62489"/>
                    <a:stretch/>
                  </p:blipFill>
                  <p:spPr>
                    <a:xfrm>
                      <a:off x="8982075" y="4229099"/>
                      <a:ext cx="1266825" cy="55245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7" name="Gruppieren 86"/>
                  <p:cNvGrpSpPr/>
                  <p:nvPr/>
                </p:nvGrpSpPr>
                <p:grpSpPr>
                  <a:xfrm>
                    <a:off x="6819900" y="4229098"/>
                    <a:ext cx="2343150" cy="552452"/>
                    <a:chOff x="8982075" y="4229099"/>
                    <a:chExt cx="2343150" cy="552452"/>
                  </a:xfrm>
                </p:grpSpPr>
                <p:pic>
                  <p:nvPicPr>
                    <p:cNvPr id="97" name="Grafik 96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7662" t="32778" r="14200" b="62489"/>
                    <a:stretch/>
                  </p:blipFill>
                  <p:spPr>
                    <a:xfrm>
                      <a:off x="10058400" y="4229100"/>
                      <a:ext cx="1266825" cy="55245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fik 97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7662" t="32778" r="14200" b="62489"/>
                    <a:stretch/>
                  </p:blipFill>
                  <p:spPr>
                    <a:xfrm>
                      <a:off x="8982075" y="4229099"/>
                      <a:ext cx="1266825" cy="55245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8" name="Gruppieren 87"/>
                  <p:cNvGrpSpPr/>
                  <p:nvPr/>
                </p:nvGrpSpPr>
                <p:grpSpPr>
                  <a:xfrm>
                    <a:off x="4657725" y="4229097"/>
                    <a:ext cx="2343150" cy="552452"/>
                    <a:chOff x="8982075" y="4229099"/>
                    <a:chExt cx="2343150" cy="552452"/>
                  </a:xfrm>
                </p:grpSpPr>
                <p:pic>
                  <p:nvPicPr>
                    <p:cNvPr id="95" name="Grafik 94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7662" t="32778" r="14200" b="62489"/>
                    <a:stretch/>
                  </p:blipFill>
                  <p:spPr>
                    <a:xfrm>
                      <a:off x="10058400" y="4229100"/>
                      <a:ext cx="1266825" cy="55245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Grafik 95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7662" t="32778" r="14200" b="62489"/>
                    <a:stretch/>
                  </p:blipFill>
                  <p:spPr>
                    <a:xfrm>
                      <a:off x="8982075" y="4229099"/>
                      <a:ext cx="1266825" cy="55245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9" name="Gruppieren 88"/>
                  <p:cNvGrpSpPr/>
                  <p:nvPr/>
                </p:nvGrpSpPr>
                <p:grpSpPr>
                  <a:xfrm>
                    <a:off x="2495550" y="4229096"/>
                    <a:ext cx="2343150" cy="552452"/>
                    <a:chOff x="8982075" y="4229099"/>
                    <a:chExt cx="2343150" cy="552452"/>
                  </a:xfrm>
                </p:grpSpPr>
                <p:pic>
                  <p:nvPicPr>
                    <p:cNvPr id="93" name="Grafik 92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7662" t="32778" r="14200" b="62489"/>
                    <a:stretch/>
                  </p:blipFill>
                  <p:spPr>
                    <a:xfrm>
                      <a:off x="10058400" y="4229100"/>
                      <a:ext cx="1266825" cy="55245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4" name="Grafik 93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7662" t="32778" r="14200" b="62489"/>
                    <a:stretch/>
                  </p:blipFill>
                  <p:spPr>
                    <a:xfrm>
                      <a:off x="8982075" y="4229099"/>
                      <a:ext cx="1266825" cy="55245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90" name="Gruppieren 89"/>
                  <p:cNvGrpSpPr/>
                  <p:nvPr/>
                </p:nvGrpSpPr>
                <p:grpSpPr>
                  <a:xfrm>
                    <a:off x="319087" y="4229095"/>
                    <a:ext cx="2343150" cy="552452"/>
                    <a:chOff x="8982075" y="4229099"/>
                    <a:chExt cx="2343150" cy="552452"/>
                  </a:xfrm>
                </p:grpSpPr>
                <p:pic>
                  <p:nvPicPr>
                    <p:cNvPr id="91" name="Grafik 90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7662" t="32778" r="14200" b="62489"/>
                    <a:stretch/>
                  </p:blipFill>
                  <p:spPr>
                    <a:xfrm>
                      <a:off x="10058400" y="4229100"/>
                      <a:ext cx="1266825" cy="55245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Grafik 91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7662" t="32778" r="14200" b="62489"/>
                    <a:stretch/>
                  </p:blipFill>
                  <p:spPr>
                    <a:xfrm>
                      <a:off x="8982075" y="4229099"/>
                      <a:ext cx="1266825" cy="552451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0" name="Gruppieren 69"/>
                <p:cNvGrpSpPr/>
                <p:nvPr/>
              </p:nvGrpSpPr>
              <p:grpSpPr>
                <a:xfrm>
                  <a:off x="-3786195" y="4352915"/>
                  <a:ext cx="11006138" cy="552456"/>
                  <a:chOff x="319087" y="4229095"/>
                  <a:chExt cx="11006138" cy="552456"/>
                </a:xfrm>
              </p:grpSpPr>
              <p:grpSp>
                <p:nvGrpSpPr>
                  <p:cNvPr id="71" name="Gruppieren 70"/>
                  <p:cNvGrpSpPr/>
                  <p:nvPr/>
                </p:nvGrpSpPr>
                <p:grpSpPr>
                  <a:xfrm>
                    <a:off x="8982075" y="4229099"/>
                    <a:ext cx="2343150" cy="552452"/>
                    <a:chOff x="8982075" y="4229099"/>
                    <a:chExt cx="2343150" cy="552452"/>
                  </a:xfrm>
                </p:grpSpPr>
                <p:pic>
                  <p:nvPicPr>
                    <p:cNvPr id="84" name="Grafik 83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7662" t="32778" r="14200" b="62489"/>
                    <a:stretch/>
                  </p:blipFill>
                  <p:spPr>
                    <a:xfrm>
                      <a:off x="10058400" y="4229100"/>
                      <a:ext cx="1266825" cy="55245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fik 84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7662" t="32778" r="14200" b="62489"/>
                    <a:stretch/>
                  </p:blipFill>
                  <p:spPr>
                    <a:xfrm>
                      <a:off x="8982075" y="4229099"/>
                      <a:ext cx="1266825" cy="55245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72" name="Gruppieren 71"/>
                  <p:cNvGrpSpPr/>
                  <p:nvPr/>
                </p:nvGrpSpPr>
                <p:grpSpPr>
                  <a:xfrm>
                    <a:off x="6819900" y="4229098"/>
                    <a:ext cx="2343150" cy="552452"/>
                    <a:chOff x="8982075" y="4229099"/>
                    <a:chExt cx="2343150" cy="552452"/>
                  </a:xfrm>
                </p:grpSpPr>
                <p:pic>
                  <p:nvPicPr>
                    <p:cNvPr id="82" name="Grafik 81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7662" t="32778" r="14200" b="62489"/>
                    <a:stretch/>
                  </p:blipFill>
                  <p:spPr>
                    <a:xfrm>
                      <a:off x="10058400" y="4229100"/>
                      <a:ext cx="1266825" cy="55245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3" name="Grafik 82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7662" t="32778" r="14200" b="62489"/>
                    <a:stretch/>
                  </p:blipFill>
                  <p:spPr>
                    <a:xfrm>
                      <a:off x="8982075" y="4229099"/>
                      <a:ext cx="1266825" cy="55245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73" name="Gruppieren 72"/>
                  <p:cNvGrpSpPr/>
                  <p:nvPr/>
                </p:nvGrpSpPr>
                <p:grpSpPr>
                  <a:xfrm>
                    <a:off x="4657725" y="4229097"/>
                    <a:ext cx="2343150" cy="552452"/>
                    <a:chOff x="8982075" y="4229099"/>
                    <a:chExt cx="2343150" cy="552452"/>
                  </a:xfrm>
                </p:grpSpPr>
                <p:pic>
                  <p:nvPicPr>
                    <p:cNvPr id="80" name="Grafik 79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7662" t="32778" r="14200" b="62489"/>
                    <a:stretch/>
                  </p:blipFill>
                  <p:spPr>
                    <a:xfrm>
                      <a:off x="10058400" y="4229100"/>
                      <a:ext cx="1266825" cy="55245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1" name="Grafik 80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7662" t="32778" r="14200" b="62489"/>
                    <a:stretch/>
                  </p:blipFill>
                  <p:spPr>
                    <a:xfrm>
                      <a:off x="8982075" y="4229099"/>
                      <a:ext cx="1266825" cy="55245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74" name="Gruppieren 73"/>
                  <p:cNvGrpSpPr/>
                  <p:nvPr/>
                </p:nvGrpSpPr>
                <p:grpSpPr>
                  <a:xfrm>
                    <a:off x="2495550" y="4229096"/>
                    <a:ext cx="2343150" cy="552452"/>
                    <a:chOff x="8982075" y="4229099"/>
                    <a:chExt cx="2343150" cy="552452"/>
                  </a:xfrm>
                </p:grpSpPr>
                <p:pic>
                  <p:nvPicPr>
                    <p:cNvPr id="78" name="Grafik 77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7662" t="32778" r="14200" b="62489"/>
                    <a:stretch/>
                  </p:blipFill>
                  <p:spPr>
                    <a:xfrm>
                      <a:off x="10058400" y="4229100"/>
                      <a:ext cx="1266825" cy="55245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9" name="Grafik 78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7662" t="32778" r="14200" b="62489"/>
                    <a:stretch/>
                  </p:blipFill>
                  <p:spPr>
                    <a:xfrm>
                      <a:off x="8982075" y="4229099"/>
                      <a:ext cx="1266825" cy="55245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75" name="Gruppieren 74"/>
                  <p:cNvGrpSpPr/>
                  <p:nvPr/>
                </p:nvGrpSpPr>
                <p:grpSpPr>
                  <a:xfrm>
                    <a:off x="319087" y="4229095"/>
                    <a:ext cx="2343150" cy="552452"/>
                    <a:chOff x="8982075" y="4229099"/>
                    <a:chExt cx="2343150" cy="552452"/>
                  </a:xfrm>
                </p:grpSpPr>
                <p:pic>
                  <p:nvPicPr>
                    <p:cNvPr id="76" name="Grafik 75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7662" t="32778" r="14200" b="62489"/>
                    <a:stretch/>
                  </p:blipFill>
                  <p:spPr>
                    <a:xfrm>
                      <a:off x="10058400" y="4229100"/>
                      <a:ext cx="1266825" cy="55245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7" name="Grafik 76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7662" t="32778" r="14200" b="62489"/>
                    <a:stretch/>
                  </p:blipFill>
                  <p:spPr>
                    <a:xfrm>
                      <a:off x="8982075" y="4229099"/>
                      <a:ext cx="1266825" cy="552451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68" name="Rechteck 67"/>
              <p:cNvSpPr/>
              <p:nvPr/>
            </p:nvSpPr>
            <p:spPr>
              <a:xfrm flipV="1">
                <a:off x="1004880" y="4467214"/>
                <a:ext cx="3762363" cy="552451"/>
              </a:xfrm>
              <a:prstGeom prst="rect">
                <a:avLst/>
              </a:prstGeom>
              <a:gradFill flip="none" rotWithShape="1">
                <a:gsLst>
                  <a:gs pos="47000">
                    <a:srgbClr val="B9B9B9">
                      <a:alpha val="80000"/>
                    </a:srgbClr>
                  </a:gs>
                  <a:gs pos="21000">
                    <a:srgbClr val="B9B9B9"/>
                  </a:gs>
                  <a:gs pos="0">
                    <a:srgbClr val="B9B9B9"/>
                  </a:gs>
                  <a:gs pos="77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3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6" name="Rechteck 65"/>
            <p:cNvSpPr/>
            <p:nvPr/>
          </p:nvSpPr>
          <p:spPr>
            <a:xfrm rot="10800000">
              <a:off x="6376993" y="4514839"/>
              <a:ext cx="3762363" cy="552451"/>
            </a:xfrm>
            <a:prstGeom prst="rect">
              <a:avLst/>
            </a:prstGeom>
            <a:gradFill flip="none" rotWithShape="1">
              <a:gsLst>
                <a:gs pos="30000">
                  <a:srgbClr val="B9B9B9">
                    <a:alpha val="75000"/>
                    <a:lumMod val="100000"/>
                  </a:srgbClr>
                </a:gs>
                <a:gs pos="0">
                  <a:srgbClr val="B9B9B9"/>
                </a:gs>
                <a:gs pos="79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2" name="Rechteck 191"/>
          <p:cNvSpPr/>
          <p:nvPr/>
        </p:nvSpPr>
        <p:spPr>
          <a:xfrm>
            <a:off x="204775" y="18231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http://www.iw-cigstech.org/fileadmin/user_upload/Emaille-Modul-P-7707-M6-11.6_-gebogen2-klein-web.jpg</a:t>
            </a:r>
          </a:p>
        </p:txBody>
      </p:sp>
    </p:spTree>
    <p:extLst>
      <p:ext uri="{BB962C8B-B14F-4D97-AF65-F5344CB8AC3E}">
        <p14:creationId xmlns:p14="http://schemas.microsoft.com/office/powerpoint/2010/main" val="328719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21503" y="3652400"/>
            <a:ext cx="2736000" cy="2736000"/>
            <a:chOff x="8503739" y="1420462"/>
            <a:chExt cx="2736000" cy="2736000"/>
          </a:xfrm>
        </p:grpSpPr>
        <p:sp>
          <p:nvSpPr>
            <p:cNvPr id="3" name="Rechteck 2"/>
            <p:cNvSpPr/>
            <p:nvPr/>
          </p:nvSpPr>
          <p:spPr>
            <a:xfrm>
              <a:off x="8503739" y="1420462"/>
              <a:ext cx="2736000" cy="27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Kreuz 3"/>
            <p:cNvSpPr/>
            <p:nvPr/>
          </p:nvSpPr>
          <p:spPr>
            <a:xfrm rot="2716666">
              <a:off x="8935739" y="1852463"/>
              <a:ext cx="1872000" cy="1872000"/>
            </a:xfrm>
            <a:prstGeom prst="plus">
              <a:avLst>
                <a:gd name="adj" fmla="val 4159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509606" y="390525"/>
            <a:ext cx="2736000" cy="2736000"/>
            <a:chOff x="8503739" y="1420462"/>
            <a:chExt cx="2736000" cy="2736000"/>
          </a:xfrm>
        </p:grpSpPr>
        <p:sp>
          <p:nvSpPr>
            <p:cNvPr id="7" name="Rechteck 6"/>
            <p:cNvSpPr/>
            <p:nvPr/>
          </p:nvSpPr>
          <p:spPr>
            <a:xfrm>
              <a:off x="8503739" y="1420462"/>
              <a:ext cx="2736000" cy="27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Kreuz 7"/>
            <p:cNvSpPr/>
            <p:nvPr/>
          </p:nvSpPr>
          <p:spPr>
            <a:xfrm rot="2716666">
              <a:off x="8935739" y="1852463"/>
              <a:ext cx="1872000" cy="1872000"/>
            </a:xfrm>
            <a:prstGeom prst="plus">
              <a:avLst>
                <a:gd name="adj" fmla="val 41593"/>
              </a:avLst>
            </a:prstGeom>
            <a:solidFill>
              <a:schemeClr val="tx1"/>
            </a:solidFill>
            <a:ln>
              <a:noFill/>
            </a:ln>
            <a:effectLst>
              <a:glow rad="444500">
                <a:schemeClr val="tx1"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90" y="1202490"/>
            <a:ext cx="179599" cy="180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651" y="4930400"/>
            <a:ext cx="179599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4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521503" y="408700"/>
            <a:ext cx="2736000" cy="2736000"/>
            <a:chOff x="521503" y="394850"/>
            <a:chExt cx="2736000" cy="2736000"/>
          </a:xfrm>
        </p:grpSpPr>
        <p:sp>
          <p:nvSpPr>
            <p:cNvPr id="9" name="Rechteck 8"/>
            <p:cNvSpPr/>
            <p:nvPr/>
          </p:nvSpPr>
          <p:spPr>
            <a:xfrm>
              <a:off x="521503" y="394850"/>
              <a:ext cx="2736000" cy="27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442714" y="903600"/>
              <a:ext cx="1296000" cy="1296000"/>
            </a:xfrm>
            <a:prstGeom prst="rect">
              <a:avLst/>
            </a:prstGeom>
            <a:noFill/>
            <a:ln w="254000">
              <a:solidFill>
                <a:schemeClr val="tx1"/>
              </a:solidFill>
            </a:ln>
            <a:effectLst>
              <a:glow rad="317500">
                <a:schemeClr val="tx1"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995925" y="1318100"/>
              <a:ext cx="1296000" cy="1296000"/>
            </a:xfrm>
            <a:prstGeom prst="rect">
              <a:avLst/>
            </a:prstGeom>
            <a:noFill/>
            <a:ln w="254000">
              <a:solidFill>
                <a:schemeClr val="tx1"/>
              </a:solidFill>
            </a:ln>
            <a:effectLst>
              <a:glow rad="317500">
                <a:schemeClr val="tx1"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521503" y="3653450"/>
            <a:ext cx="2736000" cy="2736000"/>
            <a:chOff x="521503" y="394850"/>
            <a:chExt cx="2736000" cy="2736000"/>
          </a:xfrm>
        </p:grpSpPr>
        <p:sp>
          <p:nvSpPr>
            <p:cNvPr id="18" name="Rechteck 17"/>
            <p:cNvSpPr/>
            <p:nvPr/>
          </p:nvSpPr>
          <p:spPr>
            <a:xfrm>
              <a:off x="521503" y="394850"/>
              <a:ext cx="2736000" cy="27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442714" y="903600"/>
              <a:ext cx="1296000" cy="1296000"/>
            </a:xfrm>
            <a:prstGeom prst="rect">
              <a:avLst/>
            </a:prstGeom>
            <a:noFill/>
            <a:ln w="2540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995925" y="1318100"/>
              <a:ext cx="1296000" cy="1296000"/>
            </a:xfrm>
            <a:prstGeom prst="rect">
              <a:avLst/>
            </a:prstGeom>
            <a:noFill/>
            <a:ln w="2540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925" y="611279"/>
            <a:ext cx="179599" cy="180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15" y="4576700"/>
            <a:ext cx="179599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2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521503" y="3653450"/>
            <a:ext cx="2736000" cy="2736000"/>
            <a:chOff x="521503" y="3653450"/>
            <a:chExt cx="2736000" cy="2736000"/>
          </a:xfrm>
        </p:grpSpPr>
        <p:sp>
          <p:nvSpPr>
            <p:cNvPr id="3" name="Rechteck 2"/>
            <p:cNvSpPr/>
            <p:nvPr/>
          </p:nvSpPr>
          <p:spPr>
            <a:xfrm>
              <a:off x="521503" y="3653450"/>
              <a:ext cx="2736000" cy="27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895350" y="5543551"/>
              <a:ext cx="1988306" cy="342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521503" y="281600"/>
            <a:ext cx="2736000" cy="2736000"/>
            <a:chOff x="521503" y="3653450"/>
            <a:chExt cx="2736000" cy="2736000"/>
          </a:xfrm>
        </p:grpSpPr>
        <p:sp>
          <p:nvSpPr>
            <p:cNvPr id="9" name="Rechteck 8"/>
            <p:cNvSpPr/>
            <p:nvPr/>
          </p:nvSpPr>
          <p:spPr>
            <a:xfrm>
              <a:off x="521503" y="3653450"/>
              <a:ext cx="2736000" cy="27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895350" y="5543551"/>
              <a:ext cx="1988306" cy="342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317500">
                <a:schemeClr val="tx1"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377" y="2060329"/>
            <a:ext cx="179599" cy="18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577" y="5453551"/>
            <a:ext cx="179599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0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961532" y="181522"/>
            <a:ext cx="3600000" cy="3132000"/>
            <a:chOff x="810704" y="1772239"/>
            <a:chExt cx="3600000" cy="3132000"/>
          </a:xfrm>
        </p:grpSpPr>
        <p:sp>
          <p:nvSpPr>
            <p:cNvPr id="10" name="Rechteck 9"/>
            <p:cNvSpPr/>
            <p:nvPr/>
          </p:nvSpPr>
          <p:spPr>
            <a:xfrm>
              <a:off x="810704" y="1772239"/>
              <a:ext cx="3600000" cy="31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" name="Gruppieren 10"/>
            <p:cNvGrpSpPr/>
            <p:nvPr/>
          </p:nvGrpSpPr>
          <p:grpSpPr>
            <a:xfrm>
              <a:off x="1092989" y="2053837"/>
              <a:ext cx="3035431" cy="2568805"/>
              <a:chOff x="1131217" y="2069182"/>
              <a:chExt cx="3035431" cy="2568805"/>
            </a:xfrm>
          </p:grpSpPr>
          <p:sp>
            <p:nvSpPr>
              <p:cNvPr id="2" name="Cube 1"/>
              <p:cNvSpPr/>
              <p:nvPr/>
            </p:nvSpPr>
            <p:spPr>
              <a:xfrm>
                <a:off x="1131217" y="3610466"/>
                <a:ext cx="3035431" cy="1027521"/>
              </a:xfrm>
              <a:prstGeom prst="cube">
                <a:avLst>
                  <a:gd name="adj" fmla="val 73959"/>
                </a:avLst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9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6000000" scaled="0"/>
                <a:tileRect/>
              </a:gradFill>
              <a:ln w="381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" name="Cube 2"/>
              <p:cNvSpPr/>
              <p:nvPr/>
            </p:nvSpPr>
            <p:spPr>
              <a:xfrm>
                <a:off x="1131217" y="3096704"/>
                <a:ext cx="3035431" cy="1027521"/>
              </a:xfrm>
              <a:prstGeom prst="cube">
                <a:avLst>
                  <a:gd name="adj" fmla="val 73959"/>
                </a:avLst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Cube 3"/>
              <p:cNvSpPr/>
              <p:nvPr/>
            </p:nvSpPr>
            <p:spPr>
              <a:xfrm>
                <a:off x="1131217" y="2582943"/>
                <a:ext cx="3035431" cy="1027521"/>
              </a:xfrm>
              <a:prstGeom prst="cube">
                <a:avLst>
                  <a:gd name="adj" fmla="val 73959"/>
                </a:avLst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Cube 4"/>
              <p:cNvSpPr/>
              <p:nvPr/>
            </p:nvSpPr>
            <p:spPr>
              <a:xfrm>
                <a:off x="1131217" y="2069182"/>
                <a:ext cx="3035431" cy="1027521"/>
              </a:xfrm>
              <a:prstGeom prst="cube">
                <a:avLst>
                  <a:gd name="adj" fmla="val 73959"/>
                </a:avLst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6" name="Gruppieren 15"/>
          <p:cNvGrpSpPr/>
          <p:nvPr/>
        </p:nvGrpSpPr>
        <p:grpSpPr>
          <a:xfrm>
            <a:off x="8137420" y="463119"/>
            <a:ext cx="3600000" cy="3132000"/>
            <a:chOff x="5007721" y="1772239"/>
            <a:chExt cx="3600000" cy="3132000"/>
          </a:xfrm>
        </p:grpSpPr>
        <p:sp>
          <p:nvSpPr>
            <p:cNvPr id="13" name="Rechteck 12"/>
            <p:cNvSpPr/>
            <p:nvPr/>
          </p:nvSpPr>
          <p:spPr>
            <a:xfrm>
              <a:off x="5007721" y="1772239"/>
              <a:ext cx="3600000" cy="31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5290005" y="2053837"/>
              <a:ext cx="3035432" cy="2568805"/>
              <a:chOff x="5290006" y="2069182"/>
              <a:chExt cx="3035432" cy="2568805"/>
            </a:xfrm>
          </p:grpSpPr>
          <p:sp>
            <p:nvSpPr>
              <p:cNvPr id="6" name="Cube 5"/>
              <p:cNvSpPr/>
              <p:nvPr/>
            </p:nvSpPr>
            <p:spPr>
              <a:xfrm>
                <a:off x="5290007" y="3610466"/>
                <a:ext cx="3035431" cy="1027521"/>
              </a:xfrm>
              <a:prstGeom prst="cube">
                <a:avLst>
                  <a:gd name="adj" fmla="val 73959"/>
                </a:avLst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9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6000000" scaled="0"/>
                <a:tileRect/>
              </a:gradFill>
              <a:ln w="38100">
                <a:solidFill>
                  <a:schemeClr val="tx1"/>
                </a:solidFill>
              </a:ln>
              <a:effectLst>
                <a:glow rad="228600">
                  <a:schemeClr val="tx1">
                    <a:alpha val="40000"/>
                  </a:schemeClr>
                </a:glow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Cube 6"/>
              <p:cNvSpPr/>
              <p:nvPr/>
            </p:nvSpPr>
            <p:spPr>
              <a:xfrm>
                <a:off x="5290007" y="3096704"/>
                <a:ext cx="3035431" cy="1027521"/>
              </a:xfrm>
              <a:prstGeom prst="cube">
                <a:avLst>
                  <a:gd name="adj" fmla="val 73959"/>
                </a:avLst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  <a:effectLst>
                <a:glow rad="228600">
                  <a:schemeClr val="tx1">
                    <a:alpha val="40000"/>
                  </a:schemeClr>
                </a:glow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Cube 7"/>
              <p:cNvSpPr/>
              <p:nvPr/>
            </p:nvSpPr>
            <p:spPr>
              <a:xfrm>
                <a:off x="5290007" y="2582943"/>
                <a:ext cx="3035431" cy="1027521"/>
              </a:xfrm>
              <a:prstGeom prst="cube">
                <a:avLst>
                  <a:gd name="adj" fmla="val 73959"/>
                </a:avLst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  <a:effectLst>
                <a:glow rad="228600">
                  <a:schemeClr val="tx1">
                    <a:alpha val="40000"/>
                  </a:schemeClr>
                </a:glow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Cube 8"/>
              <p:cNvSpPr/>
              <p:nvPr/>
            </p:nvSpPr>
            <p:spPr>
              <a:xfrm>
                <a:off x="5290006" y="2069182"/>
                <a:ext cx="3035431" cy="1027521"/>
              </a:xfrm>
              <a:prstGeom prst="cube">
                <a:avLst>
                  <a:gd name="adj" fmla="val 73959"/>
                </a:avLst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  <a:effectLst>
                <a:glow rad="228600">
                  <a:schemeClr val="tx1">
                    <a:alpha val="40000"/>
                  </a:schemeClr>
                </a:glow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31" name="Grafik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32" y="4242062"/>
            <a:ext cx="1440000" cy="1254509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198" y="4242062"/>
            <a:ext cx="1440000" cy="1254508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7924800" y="387214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1,14</a:t>
            </a:r>
          </a:p>
        </p:txBody>
      </p:sp>
    </p:spTree>
    <p:extLst>
      <p:ext uri="{BB962C8B-B14F-4D97-AF65-F5344CB8AC3E}">
        <p14:creationId xmlns:p14="http://schemas.microsoft.com/office/powerpoint/2010/main" val="348502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pieren 60"/>
          <p:cNvGrpSpPr/>
          <p:nvPr/>
        </p:nvGrpSpPr>
        <p:grpSpPr>
          <a:xfrm>
            <a:off x="253151" y="319135"/>
            <a:ext cx="5979171" cy="3653980"/>
            <a:chOff x="2496731" y="1959399"/>
            <a:chExt cx="5979171" cy="3653980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2496731" y="1959399"/>
              <a:ext cx="3036438" cy="2387299"/>
              <a:chOff x="990471" y="1416050"/>
              <a:chExt cx="3036438" cy="2387299"/>
            </a:xfrm>
          </p:grpSpPr>
          <p:sp>
            <p:nvSpPr>
              <p:cNvPr id="44" name="Cube 43"/>
              <p:cNvSpPr/>
              <p:nvPr/>
            </p:nvSpPr>
            <p:spPr>
              <a:xfrm>
                <a:off x="991478" y="2775828"/>
                <a:ext cx="3035431" cy="1027521"/>
              </a:xfrm>
              <a:prstGeom prst="cube">
                <a:avLst>
                  <a:gd name="adj" fmla="val 73959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Cube 44"/>
              <p:cNvSpPr/>
              <p:nvPr/>
            </p:nvSpPr>
            <p:spPr>
              <a:xfrm>
                <a:off x="991479" y="1998117"/>
                <a:ext cx="3035430" cy="1555422"/>
              </a:xfrm>
              <a:prstGeom prst="cube">
                <a:avLst>
                  <a:gd name="adj" fmla="val 50008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Cube 45"/>
              <p:cNvSpPr/>
              <p:nvPr/>
            </p:nvSpPr>
            <p:spPr>
              <a:xfrm>
                <a:off x="991479" y="1924050"/>
                <a:ext cx="3034421" cy="851778"/>
              </a:xfrm>
              <a:prstGeom prst="cube">
                <a:avLst>
                  <a:gd name="adj" fmla="val 91747"/>
                </a:avLst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Cube 46"/>
              <p:cNvSpPr/>
              <p:nvPr/>
            </p:nvSpPr>
            <p:spPr>
              <a:xfrm>
                <a:off x="991479" y="1797050"/>
                <a:ext cx="3034422" cy="909474"/>
              </a:xfrm>
              <a:prstGeom prst="cube">
                <a:avLst>
                  <a:gd name="adj" fmla="val 86010"/>
                </a:avLst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9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6000000" scaled="0"/>
                <a:tileRect/>
              </a:gradFill>
              <a:ln w="381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Cube 47"/>
              <p:cNvSpPr/>
              <p:nvPr/>
            </p:nvSpPr>
            <p:spPr>
              <a:xfrm>
                <a:off x="990471" y="1416050"/>
                <a:ext cx="3035430" cy="1157593"/>
              </a:xfrm>
              <a:prstGeom prst="cube">
                <a:avLst>
                  <a:gd name="adj" fmla="val 67779"/>
                </a:avLst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5439464" y="1959399"/>
              <a:ext cx="3036438" cy="2387299"/>
              <a:chOff x="990471" y="1416050"/>
              <a:chExt cx="3036438" cy="2387299"/>
            </a:xfrm>
          </p:grpSpPr>
          <p:sp>
            <p:nvSpPr>
              <p:cNvPr id="50" name="Cube 49"/>
              <p:cNvSpPr/>
              <p:nvPr/>
            </p:nvSpPr>
            <p:spPr>
              <a:xfrm>
                <a:off x="991478" y="2775828"/>
                <a:ext cx="3035431" cy="1027521"/>
              </a:xfrm>
              <a:prstGeom prst="cube">
                <a:avLst>
                  <a:gd name="adj" fmla="val 73959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Cube 50"/>
              <p:cNvSpPr/>
              <p:nvPr/>
            </p:nvSpPr>
            <p:spPr>
              <a:xfrm>
                <a:off x="991479" y="1998117"/>
                <a:ext cx="3035430" cy="1555422"/>
              </a:xfrm>
              <a:prstGeom prst="cube">
                <a:avLst>
                  <a:gd name="adj" fmla="val 50008"/>
                </a:avLst>
              </a:prstGeom>
              <a:solidFill>
                <a:srgbClr val="B39155"/>
              </a:solidFill>
              <a:ln w="381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Cube 51"/>
              <p:cNvSpPr/>
              <p:nvPr/>
            </p:nvSpPr>
            <p:spPr>
              <a:xfrm>
                <a:off x="991479" y="1924050"/>
                <a:ext cx="3034421" cy="851778"/>
              </a:xfrm>
              <a:prstGeom prst="cube">
                <a:avLst>
                  <a:gd name="adj" fmla="val 91747"/>
                </a:avLst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Cube 52"/>
              <p:cNvSpPr/>
              <p:nvPr/>
            </p:nvSpPr>
            <p:spPr>
              <a:xfrm>
                <a:off x="991479" y="1797050"/>
                <a:ext cx="3034422" cy="909474"/>
              </a:xfrm>
              <a:prstGeom prst="cube">
                <a:avLst>
                  <a:gd name="adj" fmla="val 86010"/>
                </a:avLst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9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6000000" scaled="0"/>
                <a:tileRect/>
              </a:gradFill>
              <a:ln w="381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Cube 53"/>
              <p:cNvSpPr/>
              <p:nvPr/>
            </p:nvSpPr>
            <p:spPr>
              <a:xfrm>
                <a:off x="990471" y="1416050"/>
                <a:ext cx="3035430" cy="1157593"/>
              </a:xfrm>
              <a:prstGeom prst="cube">
                <a:avLst>
                  <a:gd name="adj" fmla="val 67779"/>
                </a:avLst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5" name="Gruppieren 54"/>
            <p:cNvGrpSpPr/>
            <p:nvPr/>
          </p:nvGrpSpPr>
          <p:grpSpPr>
            <a:xfrm>
              <a:off x="3373424" y="3226080"/>
              <a:ext cx="3036438" cy="2387299"/>
              <a:chOff x="990471" y="1416050"/>
              <a:chExt cx="3036438" cy="2387299"/>
            </a:xfrm>
          </p:grpSpPr>
          <p:sp>
            <p:nvSpPr>
              <p:cNvPr id="56" name="Cube 55"/>
              <p:cNvSpPr/>
              <p:nvPr/>
            </p:nvSpPr>
            <p:spPr>
              <a:xfrm>
                <a:off x="991478" y="2775828"/>
                <a:ext cx="3035431" cy="1027521"/>
              </a:xfrm>
              <a:prstGeom prst="cube">
                <a:avLst>
                  <a:gd name="adj" fmla="val 73959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Cube 56"/>
              <p:cNvSpPr/>
              <p:nvPr/>
            </p:nvSpPr>
            <p:spPr>
              <a:xfrm>
                <a:off x="991479" y="1998117"/>
                <a:ext cx="3035430" cy="1555422"/>
              </a:xfrm>
              <a:prstGeom prst="cube">
                <a:avLst>
                  <a:gd name="adj" fmla="val 5000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Cube 57"/>
              <p:cNvSpPr/>
              <p:nvPr/>
            </p:nvSpPr>
            <p:spPr>
              <a:xfrm>
                <a:off x="991479" y="1924050"/>
                <a:ext cx="3034421" cy="851778"/>
              </a:xfrm>
              <a:prstGeom prst="cube">
                <a:avLst>
                  <a:gd name="adj" fmla="val 91747"/>
                </a:avLst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Cube 58"/>
              <p:cNvSpPr/>
              <p:nvPr/>
            </p:nvSpPr>
            <p:spPr>
              <a:xfrm>
                <a:off x="991479" y="1797050"/>
                <a:ext cx="3034422" cy="909474"/>
              </a:xfrm>
              <a:prstGeom prst="cube">
                <a:avLst>
                  <a:gd name="adj" fmla="val 86010"/>
                </a:avLst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9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6000000" scaled="0"/>
                <a:tileRect/>
              </a:gradFill>
              <a:ln w="381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Cube 59"/>
              <p:cNvSpPr/>
              <p:nvPr/>
            </p:nvSpPr>
            <p:spPr>
              <a:xfrm>
                <a:off x="990471" y="1416050"/>
                <a:ext cx="3035430" cy="1157593"/>
              </a:xfrm>
              <a:prstGeom prst="cube">
                <a:avLst>
                  <a:gd name="adj" fmla="val 67779"/>
                </a:avLst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573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3438182" y="597875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1,303</a:t>
            </a:r>
          </a:p>
        </p:txBody>
      </p:sp>
      <p:grpSp>
        <p:nvGrpSpPr>
          <p:cNvPr id="25" name="Gruppieren 24"/>
          <p:cNvGrpSpPr/>
          <p:nvPr/>
        </p:nvGrpSpPr>
        <p:grpSpPr>
          <a:xfrm>
            <a:off x="0" y="-343587"/>
            <a:ext cx="6840000" cy="5256000"/>
            <a:chOff x="2323742" y="1510613"/>
            <a:chExt cx="6840000" cy="5256000"/>
          </a:xfrm>
        </p:grpSpPr>
        <p:sp>
          <p:nvSpPr>
            <p:cNvPr id="26" name="Rechteck 25"/>
            <p:cNvSpPr/>
            <p:nvPr/>
          </p:nvSpPr>
          <p:spPr>
            <a:xfrm>
              <a:off x="2323742" y="1510613"/>
              <a:ext cx="6840000" cy="525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3742" y="2589813"/>
              <a:ext cx="5040000" cy="3097600"/>
            </a:xfrm>
            <a:prstGeom prst="rect">
              <a:avLst/>
            </a:prstGeom>
          </p:spPr>
        </p:pic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47" y="5057111"/>
            <a:ext cx="1440000" cy="1106310"/>
          </a:xfrm>
          <a:prstGeom prst="rect">
            <a:avLst/>
          </a:prstGeom>
        </p:spPr>
      </p:pic>
      <p:grpSp>
        <p:nvGrpSpPr>
          <p:cNvPr id="35" name="Gruppieren 34"/>
          <p:cNvGrpSpPr/>
          <p:nvPr/>
        </p:nvGrpSpPr>
        <p:grpSpPr>
          <a:xfrm>
            <a:off x="5940000" y="-864287"/>
            <a:ext cx="6840000" cy="5256000"/>
            <a:chOff x="2212942" y="1078813"/>
            <a:chExt cx="6840000" cy="5256000"/>
          </a:xfrm>
        </p:grpSpPr>
        <p:sp>
          <p:nvSpPr>
            <p:cNvPr id="36" name="Rechteck 35"/>
            <p:cNvSpPr/>
            <p:nvPr/>
          </p:nvSpPr>
          <p:spPr>
            <a:xfrm>
              <a:off x="2212942" y="1078813"/>
              <a:ext cx="6840000" cy="525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7" name="Grafik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2942" y="2158013"/>
              <a:ext cx="5040000" cy="3097600"/>
            </a:xfrm>
            <a:prstGeom prst="rect">
              <a:avLst/>
            </a:prstGeom>
            <a:effectLst>
              <a:glow rad="381000">
                <a:schemeClr val="tx1">
                  <a:alpha val="50000"/>
                </a:schemeClr>
              </a:glow>
            </a:effectLst>
          </p:spPr>
        </p:pic>
      </p:grpSp>
      <p:pic>
        <p:nvPicPr>
          <p:cNvPr id="38" name="Grafik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047" y="5057111"/>
            <a:ext cx="1440000" cy="110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8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ZSW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Bauer Andreas</dc:creator>
  <cp:lastModifiedBy>Zinßer Mario</cp:lastModifiedBy>
  <cp:revision>139</cp:revision>
  <dcterms:created xsi:type="dcterms:W3CDTF">2019-09-05T08:24:20Z</dcterms:created>
  <dcterms:modified xsi:type="dcterms:W3CDTF">2021-04-08T09:20:23Z</dcterms:modified>
</cp:coreProperties>
</file>