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9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9EA7D5-9583-6D74-66F1-C652D73E4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57661C-0378-F076-B76E-5F1E94B26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787B76-FFF5-FC08-9ABC-F0BA2846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5F3D-CE5A-4949-ACF8-17E28F31F57A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862B58-2A66-7B11-4675-CC9C91254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F3F777-ED1F-249B-6AA1-C5041F37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09D8-2824-4C4A-AA68-0022DC5540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562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C30B2E-7DC2-FD6B-059B-13B3754DD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4D4DE1A-BF10-1008-94C3-C699C7859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142543-D328-3060-E531-3BE9307C6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5F3D-CE5A-4949-ACF8-17E28F31F57A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58A3EE-2941-4F72-EEFD-3A88EFE7D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E55F69-6D4C-3924-0FFA-B14486866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09D8-2824-4C4A-AA68-0022DC5540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69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D3E0EA8-769D-BF13-25F1-F46340267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0C1DA52-A02F-ADAF-4E55-409C953EE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5C7B11-DC7A-07E1-B8DA-56FDCA703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5F3D-CE5A-4949-ACF8-17E28F31F57A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807E32-89B7-24C6-2F80-1854777C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D9207E-53EC-BA27-C226-E3EA554CB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09D8-2824-4C4A-AA68-0022DC5540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47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8C9BE6-27C8-7178-F0EE-44BCF0AE1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49FB0C-5E5B-8969-6F2A-7597DD10A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8C6E57-02E1-0CD5-11B1-BE2CED204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5F3D-CE5A-4949-ACF8-17E28F31F57A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952917-E928-FAD9-7A0D-5178B4677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4A2D46-F7DB-FDAB-6A40-97CF5586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09D8-2824-4C4A-AA68-0022DC5540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814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B62427-7EBD-B067-0E5F-1F7048AD1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CD00B5-6C1F-7C01-5A27-724D5E9F6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E38AC3-BCC3-F6E8-3F18-56CD469C9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5F3D-CE5A-4949-ACF8-17E28F31F57A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73E75F-6F04-CBDB-F880-DD73A0C91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BEA75A-F2AE-5774-A2C2-39B9326B9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09D8-2824-4C4A-AA68-0022DC5540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19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527EB5-A7A4-ED1F-777D-257257B8B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531511-7A0E-40A0-0C1A-E32696AC9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B25B05-E01D-016D-E88E-FBFE2349C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259308-DED7-0B3E-3F6A-8FC0BD8F6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5F3D-CE5A-4949-ACF8-17E28F31F57A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20079F-4FE0-6292-D8A7-A2812124E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FF32CE-16A9-582C-4C34-6CFF0BFC4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09D8-2824-4C4A-AA68-0022DC5540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701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B0141-12E0-98AE-5A17-C56965CEF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7CEE9B-F3C0-F461-5827-56663FC88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59F60A9-1EF9-4763-477A-E271E6496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5AFBFD3-86D0-BE42-1E80-27026027D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9DF9525-1E42-025B-2979-F9A4433DD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3A4ED0C-32BF-C12E-1B24-E83ED15CC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5F3D-CE5A-4949-ACF8-17E28F31F57A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9688CE6-F52C-DCBE-7AEC-99059F8DF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D8ABD2-D4B6-17BF-6521-A025A513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09D8-2824-4C4A-AA68-0022DC5540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898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CE0BB8-A082-DE16-FDFA-9216CF23E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1A1396B-94F0-3311-C744-533A87E94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5F3D-CE5A-4949-ACF8-17E28F31F57A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C27E47-6C2D-3A66-CAB5-B7CBC805B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2A66693-6322-DA60-B1C0-82804012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09D8-2824-4C4A-AA68-0022DC5540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52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EFDCCB3-B8A2-8407-3952-CEB251A92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5F3D-CE5A-4949-ACF8-17E28F31F57A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888B430-6C72-BBA0-B868-0979CC8D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27B097-22EF-70EB-200D-57EAB6B5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09D8-2824-4C4A-AA68-0022DC5540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54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50B81B-F096-259F-C721-EFD28EB5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1DF527-4F6F-AB40-F07A-509EBA62C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114DAD-C8EC-41E6-35C5-F91CA6982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2219A0-D06D-750E-B6FE-F35F4738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5F3D-CE5A-4949-ACF8-17E28F31F57A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8EE9C2-D58E-A18D-EC58-D90B1B293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0672EA-0FB0-53BA-A917-FDF3C0B80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09D8-2824-4C4A-AA68-0022DC5540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6420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E58CF6-7934-7F5C-B514-D0D09EA26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437E06C-D560-0B10-79C7-B8FDF5D373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9E5FF5E-EF7D-E6CD-9ADF-32E32D06B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CCF295-7C8A-37F6-09F3-E8E0650CB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5F3D-CE5A-4949-ACF8-17E28F31F57A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371152-0E11-DF38-2087-BC15FC705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79025F-056D-83B1-E3A2-D78E85A60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09D8-2824-4C4A-AA68-0022DC5540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60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9D575B-B44C-C46E-3C9D-27B812813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01A7DE-3274-71CB-0CE6-200D9AC6C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388D56-3246-C49B-0A62-A2E22EA39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75F3D-CE5A-4949-ACF8-17E28F31F57A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24F7AF-4F6A-7B31-980A-E5FA1D86F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1A4992-C6A1-3281-1049-916036E30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709D8-2824-4C4A-AA68-0022DC5540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68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5FD5BA-D841-D61E-0BE4-A31BB19C88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Comparison between SQL and NoSQL Databases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B62292-4A31-F1C4-0489-5E00CBB639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Understanding the Differences and Use Cases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580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08F24F5-7D4E-4B06-BE1B-7003585FE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25376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8EB4A04-96B7-8342-5B02-05D1BBF55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80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499E4FB-E3BD-462C-7569-25A3D34F8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05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C2B3ACB-911B-C741-580E-B08CEEBD8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980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0CC5FB5-971F-C390-E1D2-1E03E8D47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671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85CF4DE-1A5A-98E8-ADF7-4F0F0A5D4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764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</Words>
  <Application>Microsoft Office PowerPoint</Application>
  <PresentationFormat>Grand écran</PresentationFormat>
  <Paragraphs>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Söhne</vt:lpstr>
      <vt:lpstr>Thème Office</vt:lpstr>
      <vt:lpstr>Comparison between SQL and NoSQL Databases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between SQL and NoSQL Databases</dc:title>
  <dc:creator>Salah Eddine Zerrouki</dc:creator>
  <cp:lastModifiedBy>Salah Eddine Zerrouki</cp:lastModifiedBy>
  <cp:revision>1</cp:revision>
  <dcterms:created xsi:type="dcterms:W3CDTF">2024-03-27T15:22:42Z</dcterms:created>
  <dcterms:modified xsi:type="dcterms:W3CDTF">2024-03-27T15:27:21Z</dcterms:modified>
</cp:coreProperties>
</file>