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98C-5FE1-456D-B5E2-15C68B8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E4AEE-F915-4B41-90B3-D8A33CAB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24A8-29E0-4587-B061-EC2EFA4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DBFC-C23C-4BCD-BC7B-1126D2E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9E52F-BFE4-4CC2-AE1B-78DCACD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ECEA-D150-4A77-A743-B372BCDD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8CF59-697B-4EA3-910C-5CB05DD5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D7004-AAB2-42B8-86AD-4C353C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A2B4A-A659-4EA2-B07F-6B5F81F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3EF4-FF77-483D-85E7-78BF303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649AB-25EE-44C1-9A6D-896D0922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FD9B7-DC6A-46E4-BC2D-AC6792D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7F66-7E7A-43FD-A2F2-BAF30B1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D278-0017-4982-9D7A-9CFFEE9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13F-5BC4-4446-BE2E-53F8312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0E9F-FB2F-45D4-AEA4-7E068D4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3F5D-4E4D-444D-B95F-FF61793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7EFC-92D8-4018-B436-4002732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0984-30F3-420D-9CCD-3BDFCCA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F2AA1-82BD-40B6-ADB1-D2BD6FE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D95D-A495-46DF-B4D0-AABD858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62D9-776E-4999-92E9-7BAAA2F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575B-DD31-4BE6-98E6-E30E820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3457-FB47-461F-9FD9-462FFBC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6A7C-9FA0-4B6C-A091-B790658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CAEE-098D-44DA-B068-DCC82D3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A0A1-E0B3-4CBA-8028-14A49048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B3A12-6647-43B2-99F9-0B5CDD4A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1167-1A8D-4632-9905-3766DD3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B6E1-A2C2-4883-8076-013473C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0611-F377-4874-81D1-EA548E1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2D-5E4C-4231-B73D-A0257CF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4740-B09B-4FF9-8B7A-8D58D1A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FA26-98F4-4E22-82A8-68567339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4D232-1772-4922-B72B-4ED5B5D3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7B5B-DE93-4D15-B81C-8508B4B2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AB5A-A0FE-49C0-B5D4-6DD0457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6DB5F-C84F-4ECE-99BA-CEAE8B9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9B03-E21B-4396-9E9D-8C46793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8D48-912E-404D-A393-29E14DF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DB963-911F-43FA-8284-86F88E3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EBDCB-CAB3-4B5C-BD8E-B041229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CA62E6-BB46-432A-9087-EAABBD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B83B-1A47-4310-903A-67716EAD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3756E-3401-49E6-8C8F-E514B98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8BCFA-E6EA-4BDD-8464-41ECD97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99B4-BDE8-4B25-8E90-297D318B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A014-6FD5-4937-982D-3D8ACBD7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88F8-2374-4489-BA1D-081E7B9D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1FC9-377D-46E9-89A2-14D073AE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8742C-941C-4DFE-9128-9255E6B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CFA0C-43B5-44E2-AF70-4E956D9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B93B-4099-430B-932B-A2D918C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1D932-201E-448E-8E69-9CBBEA3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5412A-B97E-4636-B564-45D5669D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C23C-48C0-45E8-A99B-F72991A7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F24EF-5B1A-4CEA-80AD-B5587B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C093-5DB6-4DE9-8817-EA780E9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63F55-9D1C-48A0-8746-2CBBC2D7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57EE-56BC-40B9-B390-A9DEFED7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2831-3B05-4AAB-A42C-7CC27BA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611-C044-467F-B8C4-A6B6B4A4C41D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90F1-8959-46CD-8355-3447DDB7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22FDF-A25D-420F-99D4-F70E98D7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D000-DCE5-4DA6-B906-CA5D6966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크리에이터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6D017-59F0-467A-BED8-639114E1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123C-3A9A-4AF4-B6D0-64F885D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C921-B6A2-412F-AAA9-F22E3E13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편집자가 경력을 쌓고 정보를 공유할 수 </a:t>
            </a:r>
            <a:r>
              <a:rPr lang="ko-KR" altLang="en-US" dirty="0" err="1"/>
              <a:t>있는사이트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526C-A4E2-467D-A3CC-B7FE294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1A0-119F-488A-A5F5-644EE8D2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회원가입기능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ko-KR" altLang="en-US" dirty="0"/>
              <a:t>구글 연동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가입할 때 본인이 하는 역할 선택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회원가입 구조는 인증은 카카오</a:t>
            </a:r>
            <a:r>
              <a:rPr lang="en-US" altLang="ko-KR" dirty="0"/>
              <a:t>,</a:t>
            </a:r>
            <a:r>
              <a:rPr lang="ko-KR" altLang="en-US" dirty="0"/>
              <a:t>구글로 하고 인증이 완료되면 이메일</a:t>
            </a:r>
            <a:r>
              <a:rPr lang="en-US" altLang="ko-KR" dirty="0"/>
              <a:t>,</a:t>
            </a:r>
            <a:r>
              <a:rPr lang="ko-KR" altLang="en-US" dirty="0"/>
              <a:t>비밀번호만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 기능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편집자의 경우 영상 편집 기술강의나 노하우를 편집프로그램별로 등록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기본적으로 구직게시판</a:t>
            </a:r>
            <a:r>
              <a:rPr lang="en-US" altLang="ko-KR" dirty="0"/>
              <a:t>,</a:t>
            </a:r>
            <a:r>
              <a:rPr lang="ko-KR" altLang="en-US" dirty="0"/>
              <a:t>기술게시판</a:t>
            </a:r>
            <a:r>
              <a:rPr lang="en-US" altLang="ko-KR" dirty="0"/>
              <a:t>,</a:t>
            </a:r>
            <a:r>
              <a:rPr lang="ko-KR" altLang="en-US" dirty="0"/>
              <a:t>자유게시판 </a:t>
            </a:r>
            <a:r>
              <a:rPr lang="en-US" altLang="ko-KR" dirty="0"/>
              <a:t>3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FA5-8724-4277-81D2-EBE01C35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F4F6-35A6-4E04-9408-DAA45CDF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경험이 부족한 사람들끼리 서로 도와 경력을 쌓을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진입장벽을 낮춰 쉽게 </a:t>
            </a:r>
            <a:r>
              <a:rPr lang="ko-KR" altLang="en-US"/>
              <a:t>도전해 볼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잠재력이 높은 채널 발굴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경력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소스를 제공함으로써 자신의 홍보효과 및 노하우 전수 가능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0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031A-7DA4-4177-A1AA-8D04A628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13889-ABDE-4235-A739-82320E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 err="1"/>
              <a:t>kakao</a:t>
            </a:r>
            <a:r>
              <a:rPr lang="ko-KR" altLang="en-US" dirty="0"/>
              <a:t>인증단계 까지 완료 </a:t>
            </a:r>
            <a:r>
              <a:rPr lang="en-US" altLang="ko-KR" dirty="0"/>
              <a:t>token </a:t>
            </a:r>
            <a:r>
              <a:rPr lang="ko-KR" altLang="en-US" dirty="0" err="1"/>
              <a:t>받아오기</a:t>
            </a:r>
            <a:r>
              <a:rPr lang="ko-KR" altLang="en-US"/>
              <a:t> 진행 중</a:t>
            </a:r>
          </a:p>
        </p:txBody>
      </p:sp>
    </p:spTree>
    <p:extLst>
      <p:ext uri="{BB962C8B-B14F-4D97-AF65-F5344CB8AC3E}">
        <p14:creationId xmlns:p14="http://schemas.microsoft.com/office/powerpoint/2010/main" val="257450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10092</TotalTime>
  <Words>126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크리에이터 커뮤니티</vt:lpstr>
      <vt:lpstr>1. 개요</vt:lpstr>
      <vt:lpstr>2. 구조</vt:lpstr>
      <vt:lpstr>3. 목적</vt:lpstr>
      <vt:lpstr>4.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크리에이터 커뮤니티</dc:title>
  <dc:creator>이 정섭</dc:creator>
  <cp:lastModifiedBy>이 정섭</cp:lastModifiedBy>
  <cp:revision>5</cp:revision>
  <dcterms:created xsi:type="dcterms:W3CDTF">2021-01-04T04:58:23Z</dcterms:created>
  <dcterms:modified xsi:type="dcterms:W3CDTF">2021-01-14T09:21:36Z</dcterms:modified>
</cp:coreProperties>
</file>