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회원가입 구조는 인증은 카카오</a:t>
            </a:r>
            <a:r>
              <a:rPr lang="en-US" altLang="ko-KR" dirty="0"/>
              <a:t>,</a:t>
            </a:r>
            <a:r>
              <a:rPr lang="ko-KR" altLang="en-US" dirty="0"/>
              <a:t>구글로 하고 인증이 완료되면 이메일</a:t>
            </a:r>
            <a:r>
              <a:rPr lang="en-US" altLang="ko-KR" dirty="0"/>
              <a:t>,</a:t>
            </a:r>
            <a:r>
              <a:rPr lang="ko-KR" altLang="en-US" dirty="0"/>
              <a:t>비밀번호만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10092</TotalTime>
  <Words>114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4</cp:revision>
  <dcterms:created xsi:type="dcterms:W3CDTF">2021-01-04T04:58:23Z</dcterms:created>
  <dcterms:modified xsi:type="dcterms:W3CDTF">2021-01-12T06:01:53Z</dcterms:modified>
</cp:coreProperties>
</file>