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F298C-5FE1-456D-B5E2-15C68B88D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1E4AEE-F915-4B41-90B3-D8A33CAB5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B24A8-29E0-4587-B061-EC2EFA46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DBFC-C23C-4BCD-BC7B-1126D2EE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9E52F-BFE4-4CC2-AE1B-78DCACD8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43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0ECEA-D150-4A77-A743-B372BCDD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A8CF59-697B-4EA3-910C-5CB05DD52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D7004-AAB2-42B8-86AD-4C353CAF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A2B4A-A659-4EA2-B07F-6B5F81F1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63EF4-FF77-483D-85E7-78BF3039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3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5649AB-25EE-44C1-9A6D-896D0922E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FD9B7-DC6A-46E4-BC2D-AC6792D68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17F66-7E7A-43FD-A2F2-BAF30B13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FD278-0017-4982-9D7A-9CFFEE9D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AA13F-5BC4-4446-BE2E-53F8312D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20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30E9F-FB2F-45D4-AEA4-7E068D425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23F5D-4E4D-444D-B95F-FF6179326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37EFC-92D8-4018-B436-4002732A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F0984-30F3-420D-9CCD-3BDFCCAC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F2AA1-82BD-40B6-ADB1-D2BD6FE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7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5D95D-A495-46DF-B4D0-AABD8585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E62D9-776E-4999-92E9-7BAAA2F03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E575B-DD31-4BE6-98E6-E30E8206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33457-FB47-461F-9FD9-462FFBCF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66A7C-9FA0-4B6C-A091-B790658B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0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CAEE-098D-44DA-B068-DCC82D3B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7A0A1-E0B3-4CBA-8028-14A490481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5B3A12-6647-43B2-99F9-0B5CDD4A1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8B1167-1A8D-4632-9905-3766DD3C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8B6E1-A2C2-4883-8076-013473CD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70611-F377-4874-81D1-EA548E17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73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8152D-5E4C-4231-B73D-A0257CF0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C74740-B09B-4FF9-8B7A-8D58D1AD0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19FA26-98F4-4E22-82A8-685673397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F4D232-1772-4922-B72B-4ED5B5D35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E47B5B-DE93-4D15-B81C-8508B4B24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42AB5A-A0FE-49C0-B5D4-6DD04576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6DB5F-C84F-4ECE-99BA-CEAE8B9A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B89B03-E21B-4396-9E9D-8C46793E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2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68D48-912E-404D-A393-29E14DF0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2DB963-911F-43FA-8284-86F88E35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4EBDCB-CAB3-4B5C-BD8E-B0412293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CA62E6-BB46-432A-9087-EAABBD71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2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90B83B-1A47-4310-903A-67716EAD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C3756E-3401-49E6-8C8F-E514B980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08BCFA-E6EA-4BDD-8464-41ECD97B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59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399B4-BDE8-4B25-8E90-297D318B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EA014-6FD5-4937-982D-3D8ACBD73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0588F8-2374-4489-BA1D-081E7B9D1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0D1FC9-377D-46E9-89A2-14D073AE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8742C-941C-4DFE-9128-9255E6B9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5CFA0C-43B5-44E2-AF70-4E956D95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9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3B93B-4099-430B-932B-A2D918CE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91D932-201E-448E-8E69-9CBBEA320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B5412A-B97E-4636-B564-45D5669DB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6C23C-48C0-45E8-A99B-F72991A7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AF24EF-5B1A-4CEA-80AD-B5587B21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9C093-5DB6-4DE9-8817-EA780E9C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C63F55-9D1C-48A0-8746-2CBBC2D7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7E57EE-56BC-40B9-B390-A9DEFED75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C2831-3B05-4AAB-A42C-7CC27BA4E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2F611-C044-467F-B8C4-A6B6B4A4C41D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690F1-8959-46CD-8355-3447DDB76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22FDF-A25D-420F-99D4-F70E98D79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32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DD000-DCE5-4DA6-B906-CA5D69663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크리에이터 커뮤니티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06D017-59F0-467A-BED8-639114E19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87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3123C-3A9A-4AF4-B6D0-64F885D7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0C921-B6A2-412F-AAA9-F22E3E13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루키</a:t>
            </a:r>
            <a:r>
              <a:rPr lang="ko-KR" altLang="en-US" dirty="0"/>
              <a:t> 크리에이터</a:t>
            </a:r>
            <a:r>
              <a:rPr lang="en-US" altLang="ko-KR" dirty="0"/>
              <a:t>/</a:t>
            </a:r>
            <a:r>
              <a:rPr lang="ko-KR" altLang="en-US" dirty="0"/>
              <a:t>편집자가 경력을 쌓고 정보를 공유할 수 </a:t>
            </a:r>
            <a:r>
              <a:rPr lang="ko-KR" altLang="en-US" dirty="0" err="1"/>
              <a:t>있는사이트</a:t>
            </a:r>
            <a:r>
              <a:rPr lang="ko-KR" altLang="en-US" dirty="0"/>
              <a:t> 구축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95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5526C-A4E2-467D-A3CC-B7FE2943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081A0-119F-488A-A5F5-644EE8D2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회원가입기능 </a:t>
            </a:r>
            <a:r>
              <a:rPr lang="en-US" altLang="ko-KR" dirty="0"/>
              <a:t>(</a:t>
            </a:r>
            <a:r>
              <a:rPr lang="ko-KR" altLang="en-US" dirty="0"/>
              <a:t>카카오</a:t>
            </a:r>
            <a:r>
              <a:rPr lang="en-US" altLang="ko-KR" dirty="0"/>
              <a:t>,</a:t>
            </a:r>
            <a:r>
              <a:rPr lang="ko-KR" altLang="en-US" dirty="0"/>
              <a:t>구글 연동</a:t>
            </a:r>
            <a:r>
              <a:rPr lang="en-US" altLang="ko-KR" dirty="0"/>
              <a:t>)</a:t>
            </a:r>
          </a:p>
          <a:p>
            <a:pPr lvl="1">
              <a:buFontTx/>
              <a:buChar char="-"/>
            </a:pPr>
            <a:r>
              <a:rPr lang="ko-KR" altLang="en-US" dirty="0"/>
              <a:t>가입할 때 본인이 하는 역할 선택 크리에이터</a:t>
            </a:r>
            <a:r>
              <a:rPr lang="en-US" altLang="ko-KR" dirty="0"/>
              <a:t>/</a:t>
            </a:r>
            <a:r>
              <a:rPr lang="ko-KR" altLang="en-US" dirty="0"/>
              <a:t>편집자</a:t>
            </a:r>
            <a:r>
              <a:rPr lang="en-US" altLang="ko-KR" dirty="0"/>
              <a:t>/</a:t>
            </a:r>
            <a:r>
              <a:rPr lang="ko-KR" altLang="en-US" dirty="0"/>
              <a:t>작가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회원가입 구조는 인증은 카카오</a:t>
            </a:r>
            <a:r>
              <a:rPr lang="en-US" altLang="ko-KR" dirty="0"/>
              <a:t>,</a:t>
            </a:r>
            <a:r>
              <a:rPr lang="ko-KR" altLang="en-US" dirty="0"/>
              <a:t>구글로 하고 인증이 완료되면 이메일</a:t>
            </a:r>
            <a:r>
              <a:rPr lang="en-US" altLang="ko-KR" dirty="0"/>
              <a:t>,</a:t>
            </a:r>
            <a:r>
              <a:rPr lang="ko-KR" altLang="en-US" dirty="0"/>
              <a:t>비밀번호만 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게시판 기능 구현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편집자의 경우 영상 편집 기술강의나 노하우를 편집프로그램별로 등록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기본적으로 구직게시판</a:t>
            </a:r>
            <a:r>
              <a:rPr lang="en-US" altLang="ko-KR" dirty="0"/>
              <a:t>,</a:t>
            </a:r>
            <a:r>
              <a:rPr lang="ko-KR" altLang="en-US" dirty="0"/>
              <a:t>기술게시판</a:t>
            </a:r>
            <a:r>
              <a:rPr lang="en-US" altLang="ko-KR" dirty="0"/>
              <a:t>,</a:t>
            </a:r>
            <a:r>
              <a:rPr lang="ko-KR" altLang="en-US" dirty="0"/>
              <a:t>자유게시판 </a:t>
            </a:r>
            <a:r>
              <a:rPr lang="en-US" altLang="ko-KR" dirty="0"/>
              <a:t>3</a:t>
            </a:r>
            <a:r>
              <a:rPr lang="ko-KR" altLang="en-US" dirty="0"/>
              <a:t>가지로 구성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82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78FA5-8724-4277-81D2-EBE01C35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7F4F6-35A6-4E04-9408-DAA45CDF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루키</a:t>
            </a:r>
            <a:r>
              <a:rPr lang="ko-KR" altLang="en-US" dirty="0"/>
              <a:t> 크리에이터</a:t>
            </a:r>
            <a:r>
              <a:rPr lang="en-US" altLang="ko-KR" dirty="0"/>
              <a:t>/</a:t>
            </a:r>
            <a:r>
              <a:rPr lang="ko-KR" altLang="en-US" dirty="0"/>
              <a:t>편집자</a:t>
            </a:r>
            <a:r>
              <a:rPr lang="en-US" altLang="ko-KR" dirty="0"/>
              <a:t>/</a:t>
            </a:r>
            <a:r>
              <a:rPr lang="ko-KR" altLang="en-US" dirty="0"/>
              <a:t>작가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경험이 부족한 사람들끼리 서로 도와 경력을 쌓을 수 있음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진입장벽을 낮춰 쉽게 </a:t>
            </a:r>
            <a:r>
              <a:rPr lang="ko-KR" altLang="en-US"/>
              <a:t>도전해 볼 수 있음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잠재력이 높은 채널 발굴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경력 크리에이터</a:t>
            </a:r>
            <a:r>
              <a:rPr lang="en-US" altLang="ko-KR" dirty="0"/>
              <a:t>/</a:t>
            </a:r>
            <a:r>
              <a:rPr lang="ko-KR" altLang="en-US" dirty="0"/>
              <a:t>편집자</a:t>
            </a:r>
            <a:r>
              <a:rPr lang="en-US" altLang="ko-KR" dirty="0"/>
              <a:t>/</a:t>
            </a:r>
            <a:r>
              <a:rPr lang="ko-KR" altLang="en-US" dirty="0"/>
              <a:t>작가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소스를 제공함으로써 자신의 홍보효과 및 노하우 전수 가능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701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B031A-7DA4-4177-A1AA-8D04A628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13889-ABDE-4235-A739-82320E39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카카오 계정으로 회원가입 완료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로그아웃 </a:t>
            </a:r>
            <a:r>
              <a:rPr lang="en-US" altLang="ko-KR" dirty="0"/>
              <a:t>– </a:t>
            </a:r>
            <a:r>
              <a:rPr lang="ko-KR" altLang="en-US" dirty="0"/>
              <a:t>구현 필요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450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9656C-046F-44E8-A196-92852EFC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91C1B-5F9E-46B5-AE8B-BD503F18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Django 3.1.5</a:t>
            </a:r>
          </a:p>
          <a:p>
            <a:endParaRPr lang="en-US" altLang="ko-KR" dirty="0"/>
          </a:p>
          <a:p>
            <a:r>
              <a:rPr lang="en-US" altLang="ko-KR" dirty="0" err="1"/>
              <a:t>postgreSQL</a:t>
            </a:r>
            <a:r>
              <a:rPr lang="en-US" altLang="ko-KR" dirty="0"/>
              <a:t> 13.1</a:t>
            </a:r>
          </a:p>
          <a:p>
            <a:endParaRPr lang="en-US" altLang="ko-KR" dirty="0"/>
          </a:p>
          <a:p>
            <a:r>
              <a:rPr lang="en-US" altLang="ko-KR" dirty="0"/>
              <a:t>Python 3.8.2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296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15923</TotalTime>
  <Words>138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크리에이터 커뮤니티</vt:lpstr>
      <vt:lpstr>1. 개요</vt:lpstr>
      <vt:lpstr>2. 구조</vt:lpstr>
      <vt:lpstr>3. 목적</vt:lpstr>
      <vt:lpstr>4. 진행상황</vt:lpstr>
      <vt:lpstr>5. 개발환경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크리에이터 커뮤니티</dc:title>
  <dc:creator>이 정섭</dc:creator>
  <cp:lastModifiedBy>이 정섭</cp:lastModifiedBy>
  <cp:revision>6</cp:revision>
  <dcterms:created xsi:type="dcterms:W3CDTF">2021-01-04T04:58:23Z</dcterms:created>
  <dcterms:modified xsi:type="dcterms:W3CDTF">2021-01-19T07:37:42Z</dcterms:modified>
</cp:coreProperties>
</file>