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83D0-46D3-4C4A-8A4E-70D695CF342F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6054-AC8A-4A8D-907D-EAF56D89B6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6054-AC8A-4A8D-907D-EAF56D89B69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02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6054-AC8A-4A8D-907D-EAF56D89B69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13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E8F83B-41CD-1A8C-55D0-33607350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D73A73-9C43-599D-6193-D98468C1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B5EA90-3F08-B417-78B8-E2AC4493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154CD-DD86-6858-F1C1-3BADB944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E12867-6A5D-610D-6DBF-858E4194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7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07D91-1500-604D-CD39-EA22330D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8A45C3-7BB3-CE62-6FBD-EDEFA568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79B1F8-8772-925A-B418-C3A62C29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A65D18-FBEE-C82C-5692-4D9C06D2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51CAF0-0CD5-4CC2-3318-77BB2F33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9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D33C0FC-F905-A710-D23D-9AC3D5C2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AEE853-144D-F42F-E79C-C39C5AD8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B174C-DA27-742A-FE16-6BA95536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627990-A19F-1AE4-6C8E-814F09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09FD10-1511-15D8-C1A8-14B9CA9E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EB6731-69DF-5548-68E5-80EFE72D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76F631-6978-7F44-CFA0-37547500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220DFA-FB55-C866-E030-5F5BD45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5F8B75-CF24-F7FA-AFF9-FBCCBF96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EC5D81-91F6-4399-D149-EAF31B8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7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9230E-61CE-38B2-B7F4-43B611ED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7E1D79-4067-8ECD-6151-75A9C540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4B04A4-89E0-3F7A-835E-DF6A11CF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36736A-FAA0-24EF-7C8C-D0B08933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865F68-6264-3341-0122-62D87C4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3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8E3727-F4B9-EE72-BF59-52A64F5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51E85-0E4A-6A1C-8D3E-968152973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80C09-92CE-3C3E-F343-0E50EAD8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8334BF-5395-E3B0-826B-4F654509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3E73B9-BF86-F24A-A1D4-CCB802A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5373EB-826A-E753-5B94-7F94DB6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26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63333-B739-25CC-A5F8-A0203DF5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667C41-A9CC-F41C-C52E-BE03A0AC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92BB92-2187-1686-4D62-30F3FB501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E31276-232B-C64F-8E2C-7011C033A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6ECB30-6C0E-8032-3CB2-8D4BC0E0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EC6A3F2-7C89-65D1-1766-9ABE60D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ED0EFA3-09CA-93A4-3B2B-59BA7789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D701254-6F10-6DAF-20F8-586F2DCB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5A8D4F-2F27-E1EA-462F-45A430B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695FA7-8DA8-2EB3-3CD3-EE70799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9E93C1-CF2D-5DD0-25F8-2FADA427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11F44F7-49B0-4EB0-6E5B-401D8B0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0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75F2160-D93F-77A3-006A-11919B05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757128-60B0-0281-A539-2FFDEA5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C48FEE-16D2-3641-0E3E-1974E5E8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9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03C6D-D4AD-FA1F-8498-281F024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74F0EE-EDF1-06DF-B0A6-07CB206F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2D0015-DDB8-D03C-9AD4-438DC869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B94B8C-D66A-3678-DEA7-26F34DD0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2B5BE4-A5FC-772C-BBAA-12EABAE7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9EC204-DE98-A359-4E21-09288524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14CE4-07AF-D653-74B6-3E78D9BD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3BD0DDA-BE69-EFA7-B39D-1FEC48613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D4C5B3-9C53-E4A8-C9B6-A950FF61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B818D5-0AED-1BCB-30E5-FD23D59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D0860D-BDE7-BA87-106E-32B128D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50955A-74A1-9065-687A-6201426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0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4F93C66-A69F-46DF-8D05-A155BC94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C7C289-7899-7DDE-4F0D-B0960621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589024-5F23-8C1D-04CE-04ECF916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1967B-F48D-4C3C-BC53-70737E22077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B3E4AA-D6B2-2A92-BDF2-0FA692A9A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07B68-E384-BAB7-599E-345B43AC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89A3D-D574-444A-B20B-C84F744ADC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6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DDBA305-C466-D2F7-C9AE-FE71C413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2025-ös Divat Weblap</a:t>
            </a:r>
            <a:br>
              <a:rPr lang="hu-HU" sz="5400" dirty="0">
                <a:solidFill>
                  <a:schemeClr val="bg1"/>
                </a:solidFill>
              </a:rPr>
            </a:b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D2B3B2-503A-8B18-E139-185E0CA39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211" y="4497473"/>
            <a:ext cx="3624471" cy="81160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Az elkészítés részletei</a:t>
            </a: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2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0FD16AB-EB8B-F199-6D7A-BA2C2841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Határidők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EF799-D660-7E01-8600-2CE47F0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674890"/>
            <a:ext cx="5217173" cy="380729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Dokumentáció elkészítése: November 21.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Anyaggyűjtés: November 28.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Weboldal elkészítése és prezentáció előadása: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   December 12.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5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2284B2-7FEF-ED32-ECB0-D940BC45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Feladatok elosztása</a:t>
            </a:r>
          </a:p>
        </p:txBody>
      </p:sp>
      <p:grpSp>
        <p:nvGrpSpPr>
          <p:cNvPr id="56" name="Group 5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25B17C65-8F0D-DC10-8DB5-FAE40826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6651"/>
              </p:ext>
            </p:extLst>
          </p:nvPr>
        </p:nvGraphicFramePr>
        <p:xfrm>
          <a:off x="1700022" y="1569285"/>
          <a:ext cx="4172846" cy="35610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112906857"/>
                    </a:ext>
                  </a:extLst>
                </a:gridCol>
                <a:gridCol w="1552717">
                  <a:extLst>
                    <a:ext uri="{9D8B030D-6E8A-4147-A177-3AD203B41FA5}">
                      <a16:colId xmlns:a16="http://schemas.microsoft.com/office/drawing/2014/main" val="948505540"/>
                    </a:ext>
                  </a:extLst>
                </a:gridCol>
                <a:gridCol w="1332208">
                  <a:extLst>
                    <a:ext uri="{9D8B030D-6E8A-4147-A177-3AD203B41FA5}">
                      <a16:colId xmlns:a16="http://schemas.microsoft.com/office/drawing/2014/main" val="996194718"/>
                    </a:ext>
                  </a:extLst>
                </a:gridCol>
              </a:tblGrid>
              <a:tr h="352170">
                <a:tc>
                  <a:txBody>
                    <a:bodyPr/>
                    <a:lstStyle/>
                    <a:p>
                      <a:pPr algn="ctr"/>
                      <a:r>
                        <a:rPr lang="hu-HU" sz="1600" b="1">
                          <a:solidFill>
                            <a:schemeClr val="tx1"/>
                          </a:solidFill>
                        </a:rPr>
                        <a:t>Résztvevő</a:t>
                      </a:r>
                    </a:p>
                  </a:txBody>
                  <a:tcPr marL="82908" marR="82908" marT="41454" marB="4145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 b="1">
                          <a:solidFill>
                            <a:schemeClr val="tx1"/>
                          </a:solidFill>
                        </a:rPr>
                        <a:t>Feladatok</a:t>
                      </a:r>
                    </a:p>
                  </a:txBody>
                  <a:tcPr marL="82908" marR="82908" marT="41454" marB="41454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08365"/>
                  </a:ext>
                </a:extLst>
              </a:tr>
              <a:tr h="8022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Kertész Gergő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Kezdőlap kialakítása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Főmenü az oldalakon</a:t>
                      </a:r>
                    </a:p>
                  </a:txBody>
                  <a:tcPr marL="82908" marR="82908" marT="41454" marB="41454"/>
                </a:tc>
                <a:extLst>
                  <a:ext uri="{0D108BD9-81ED-4DB2-BD59-A6C34878D82A}">
                    <a16:rowId xmlns:a16="http://schemas.microsoft.com/office/drawing/2014/main" val="3805999590"/>
                  </a:ext>
                </a:extLst>
              </a:tr>
              <a:tr h="8022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Csendes Kristóf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Word dokumentáció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Techwear weblap</a:t>
                      </a:r>
                    </a:p>
                  </a:txBody>
                  <a:tcPr marL="82908" marR="82908" marT="41454" marB="41454"/>
                </a:tc>
                <a:extLst>
                  <a:ext uri="{0D108BD9-81ED-4DB2-BD59-A6C34878D82A}">
                    <a16:rowId xmlns:a16="http://schemas.microsoft.com/office/drawing/2014/main" val="818560851"/>
                  </a:ext>
                </a:extLst>
              </a:tr>
              <a:tr h="8022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Meilinger Gergő</a:t>
                      </a:r>
                    </a:p>
                  </a:txBody>
                  <a:tcPr marL="82908" marR="82908" marT="41454" marB="41454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Öltöny-Utcai  viselet weblap</a:t>
                      </a:r>
                    </a:p>
                  </a:txBody>
                  <a:tcPr marL="82908" marR="82908" marT="41454" marB="41454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081"/>
                  </a:ext>
                </a:extLst>
              </a:tr>
              <a:tr h="8022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Horváth Benedek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>
                          <a:solidFill>
                            <a:schemeClr val="tx1"/>
                          </a:solidFill>
                        </a:rPr>
                        <a:t>Képek gyűjtése </a:t>
                      </a:r>
                    </a:p>
                  </a:txBody>
                  <a:tcPr marL="82908" marR="82908" marT="41454" marB="4145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Kiegészítők weblap</a:t>
                      </a:r>
                    </a:p>
                  </a:txBody>
                  <a:tcPr marL="82908" marR="82908" marT="41454" marB="41454"/>
                </a:tc>
                <a:extLst>
                  <a:ext uri="{0D108BD9-81ED-4DB2-BD59-A6C34878D82A}">
                    <a16:rowId xmlns:a16="http://schemas.microsoft.com/office/drawing/2014/main" val="179226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1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9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1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1D4A567-3232-5E02-5184-0D095147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Céljaink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6AD3D4-D0E2-114A-C91B-CBD7996D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70" y="1254662"/>
            <a:ext cx="4974771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Több weblap elérése a főmenüből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Word dokumentálás elkészítése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Rövid leírás az adott ruházati termékről/kiegészítőkről</a:t>
            </a:r>
          </a:p>
        </p:txBody>
      </p:sp>
    </p:spTree>
    <p:extLst>
      <p:ext uri="{BB962C8B-B14F-4D97-AF65-F5344CB8AC3E}">
        <p14:creationId xmlns:p14="http://schemas.microsoft.com/office/powerpoint/2010/main" val="14291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7A9A1EE-ECBB-8DBD-9964-80880569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weboldal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felépítése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A3EB3B-F958-1FB3-8366-B1AB1791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60" y="2105415"/>
            <a:ext cx="5217173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főoldalon össze van foglalva a weboldal tartalma, és egy főmenü segítségével lehet navigálni az oldalak között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Minden oldal tartalmaz egy leírást az adott ruházatról, öltözködésről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84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1C7703-C782-FCFD-DAF1-25387D96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112</Words>
  <Application>Microsoft Office PowerPoint</Application>
  <PresentationFormat>Szélesvásznú</PresentationFormat>
  <Paragraphs>36</Paragraphs>
  <Slides>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Office-téma</vt:lpstr>
      <vt:lpstr>2025-ös Divat Weblap </vt:lpstr>
      <vt:lpstr>Határidők</vt:lpstr>
      <vt:lpstr>Feladatok elosztása</vt:lpstr>
      <vt:lpstr>Céljaink</vt:lpstr>
      <vt:lpstr>A weboldal felépítése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Gery Kertesz</dc:creator>
  <cp:lastModifiedBy>Gery Kertesz</cp:lastModifiedBy>
  <cp:revision>60</cp:revision>
  <dcterms:created xsi:type="dcterms:W3CDTF">2024-12-11T15:49:28Z</dcterms:created>
  <dcterms:modified xsi:type="dcterms:W3CDTF">2024-12-11T17:07:36Z</dcterms:modified>
</cp:coreProperties>
</file>