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Override1.xml" ContentType="application/vnd.openxmlformats-officedocument.themeOverride+xml"/>
  <Override PartName="/ppt/tags/tag6.xml" ContentType="application/vnd.openxmlformats-officedocument.presentationml.tags+xml"/>
  <Override PartName="/ppt/tags/tag7.xml" ContentType="application/vnd.openxmlformats-officedocument.presentationml.tags+xml"/>
  <Override PartName="/ppt/theme/themeOverride2.xml" ContentType="application/vnd.openxmlformats-officedocument.themeOverr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Override3.xml" ContentType="application/vnd.openxmlformats-officedocument.themeOverr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heme/themeOverride4.xml" ContentType="application/vnd.openxmlformats-officedocument.themeOverride+xml"/>
  <Override PartName="/ppt/tags/tag14.xml" ContentType="application/vnd.openxmlformats-officedocument.presentationml.tags+xml"/>
  <Override PartName="/ppt/tags/tag15.xml" ContentType="application/vnd.openxmlformats-officedocument.presentationml.tags+xml"/>
  <Override PartName="/ppt/theme/themeOverride5.xml" ContentType="application/vnd.openxmlformats-officedocument.themeOverride+xml"/>
  <Override PartName="/ppt/tags/tag16.xml" ContentType="application/vnd.openxmlformats-officedocument.presentationml.tags+xml"/>
  <Override PartName="/ppt/tags/tag17.xml" ContentType="application/vnd.openxmlformats-officedocument.presentationml.tags+xml"/>
  <Override PartName="/ppt/theme/themeOverride6.xml" ContentType="application/vnd.openxmlformats-officedocument.themeOverride+xml"/>
  <Override PartName="/ppt/tags/tag18.xml" ContentType="application/vnd.openxmlformats-officedocument.presentationml.tags+xml"/>
  <Override PartName="/ppt/tags/tag19.xml" ContentType="application/vnd.openxmlformats-officedocument.presentationml.tags+xml"/>
  <Override PartName="/ppt/theme/themeOverride7.xml" ContentType="application/vnd.openxmlformats-officedocument.themeOverr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heme/themeOverride8.xml" ContentType="application/vnd.openxmlformats-officedocument.themeOverr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Override9.xml" ContentType="application/vnd.openxmlformats-officedocument.themeOverr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heme/themeOverride10.xml" ContentType="application/vnd.openxmlformats-officedocument.themeOverr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heme/themeOverride11.xml" ContentType="application/vnd.openxmlformats-officedocument.themeOverride+xml"/>
  <Override PartName="/ppt/tags/tag37.xml" ContentType="application/vnd.openxmlformats-officedocument.presentationml.tags+xml"/>
  <Override PartName="/ppt/theme/themeOverride12.xml" ContentType="application/vnd.openxmlformats-officedocument.themeOverride+xml"/>
  <Override PartName="/ppt/tags/tag38.xml" ContentType="application/vnd.openxmlformats-officedocument.presentationml.tags+xml"/>
  <Override PartName="/ppt/theme/themeOverride13.xml" ContentType="application/vnd.openxmlformats-officedocument.themeOverride+xml"/>
  <Override PartName="/ppt/tags/tag39.xml" ContentType="application/vnd.openxmlformats-officedocument.presentationml.tags+xml"/>
  <Override PartName="/ppt/theme/themeOverride14.xml" ContentType="application/vnd.openxmlformats-officedocument.themeOverride+xml"/>
  <Override PartName="/ppt/tags/tag40.xml" ContentType="application/vnd.openxmlformats-officedocument.presentationml.tags+xml"/>
  <Override PartName="/ppt/theme/themeOverride15.xml" ContentType="application/vnd.openxmlformats-officedocument.themeOverride+xml"/>
  <Override PartName="/ppt/tags/tag41.xml" ContentType="application/vnd.openxmlformats-officedocument.presentationml.tags+xml"/>
  <Override PartName="/ppt/theme/themeOverride16.xml" ContentType="application/vnd.openxmlformats-officedocument.themeOverride+xml"/>
  <Override PartName="/ppt/tags/tag42.xml" ContentType="application/vnd.openxmlformats-officedocument.presentationml.tags+xml"/>
  <Override PartName="/ppt/theme/themeOverride17.xml" ContentType="application/vnd.openxmlformats-officedocument.themeOverride+xml"/>
  <Override PartName="/ppt/tags/tag43.xml" ContentType="application/vnd.openxmlformats-officedocument.presentationml.tags+xml"/>
  <Override PartName="/ppt/theme/themeOverride18.xml" ContentType="application/vnd.openxmlformats-officedocument.themeOverride+xml"/>
  <Override PartName="/ppt/tags/tag44.xml" ContentType="application/vnd.openxmlformats-officedocument.presentationml.tags+xml"/>
  <Override PartName="/ppt/theme/themeOverride19.xml" ContentType="application/vnd.openxmlformats-officedocument.themeOverr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heme/themeOverride20.xml" ContentType="application/vnd.openxmlformats-officedocument.themeOverr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heme/themeOverride21.xml" ContentType="application/vnd.openxmlformats-officedocument.themeOverr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heme/themeOverride22.xml" ContentType="application/vnd.openxmlformats-officedocument.themeOverride+xml"/>
  <Override PartName="/ppt/tags/tag54.xml" ContentType="application/vnd.openxmlformats-officedocument.presentationml.tags+xml"/>
  <Override PartName="/ppt/tags/tag55.xml" ContentType="application/vnd.openxmlformats-officedocument.presentationml.tags+xml"/>
  <Override PartName="/ppt/theme/themeOverride23.xml" ContentType="application/vnd.openxmlformats-officedocument.themeOverride+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heme/themeOverride24.xml" ContentType="application/vnd.openxmlformats-officedocument.themeOverride+xml"/>
  <Override PartName="/ppt/tags/tag60.xml" ContentType="application/vnd.openxmlformats-officedocument.presentationml.tags+xml"/>
  <Override PartName="/ppt/theme/themeOverride25.xml" ContentType="application/vnd.openxmlformats-officedocument.themeOverride+xml"/>
  <Override PartName="/ppt/tags/tag61.xml" ContentType="application/vnd.openxmlformats-officedocument.presentationml.tags+xml"/>
  <Override PartName="/ppt/theme/themeOverride26.xml" ContentType="application/vnd.openxmlformats-officedocument.themeOverride+xml"/>
  <Override PartName="/ppt/tags/tag62.xml" ContentType="application/vnd.openxmlformats-officedocument.presentationml.tags+xml"/>
  <Override PartName="/ppt/theme/themeOverride27.xml" ContentType="application/vnd.openxmlformats-officedocument.themeOverride+xml"/>
  <Override PartName="/ppt/tags/tag63.xml" ContentType="application/vnd.openxmlformats-officedocument.presentationml.tags+xml"/>
  <Override PartName="/ppt/theme/themeOverride28.xml" ContentType="application/vnd.openxmlformats-officedocument.themeOverride+xml"/>
  <Override PartName="/ppt/tags/tag64.xml" ContentType="application/vnd.openxmlformats-officedocument.presentationml.tags+xml"/>
  <Override PartName="/ppt/theme/themeOverride29.xml" ContentType="application/vnd.openxmlformats-officedocument.themeOverride+xml"/>
  <Override PartName="/ppt/tags/tag65.xml" ContentType="application/vnd.openxmlformats-officedocument.presentationml.tags+xml"/>
  <Override PartName="/ppt/theme/themeOverride30.xml" ContentType="application/vnd.openxmlformats-officedocument.themeOverride+xml"/>
  <Override PartName="/ppt/tags/tag66.xml" ContentType="application/vnd.openxmlformats-officedocument.presentationml.tags+xml"/>
  <Override PartName="/ppt/theme/themeOverride31.xml" ContentType="application/vnd.openxmlformats-officedocument.themeOverride+xml"/>
  <Override PartName="/ppt/tags/tag67.xml" ContentType="application/vnd.openxmlformats-officedocument.presentationml.tags+xml"/>
  <Override PartName="/ppt/theme/themeOverride32.xml" ContentType="application/vnd.openxmlformats-officedocument.themeOverride+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heme/themeOverride33.xml" ContentType="application/vnd.openxmlformats-officedocument.themeOverrid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heme/themeOverride34.xml" ContentType="application/vnd.openxmlformats-officedocument.themeOverrid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heme/themeOverride35.xml" ContentType="application/vnd.openxmlformats-officedocument.themeOverride+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heme/themeOverride36.xml" ContentType="application/vnd.openxmlformats-officedocument.themeOverride+xml"/>
  <Override PartName="/ppt/tags/tag80.xml" ContentType="application/vnd.openxmlformats-officedocument.presentationml.tags+xml"/>
  <Override PartName="/ppt/tags/tag81.xml" ContentType="application/vnd.openxmlformats-officedocument.presentationml.tags+xml"/>
  <Override PartName="/ppt/theme/themeOverride37.xml" ContentType="application/vnd.openxmlformats-officedocument.themeOverride+xml"/>
  <Override PartName="/ppt/tags/tag82.xml" ContentType="application/vnd.openxmlformats-officedocument.presentationml.tags+xml"/>
  <Override PartName="/ppt/tags/tag83.xml" ContentType="application/vnd.openxmlformats-officedocument.presentationml.tags+xml"/>
  <Override PartName="/ppt/theme/themeOverride38.xml" ContentType="application/vnd.openxmlformats-officedocument.themeOverride+xml"/>
  <Override PartName="/ppt/tags/tag84.xml" ContentType="application/vnd.openxmlformats-officedocument.presentationml.tags+xml"/>
  <Override PartName="/ppt/theme/themeOverride39.xml" ContentType="application/vnd.openxmlformats-officedocument.themeOverride+xml"/>
  <Override PartName="/ppt/tags/tag85.xml" ContentType="application/vnd.openxmlformats-officedocument.presentationml.tags+xml"/>
  <Override PartName="/ppt/theme/themeOverride40.xml" ContentType="application/vnd.openxmlformats-officedocument.themeOverride+xml"/>
  <Override PartName="/ppt/tags/tag86.xml" ContentType="application/vnd.openxmlformats-officedocument.presentationml.tags+xml"/>
  <Override PartName="/ppt/theme/themeOverride41.xml" ContentType="application/vnd.openxmlformats-officedocument.themeOverride+xml"/>
  <Override PartName="/ppt/tags/tag87.xml" ContentType="application/vnd.openxmlformats-officedocument.presentationml.tags+xml"/>
  <Override PartName="/ppt/theme/themeOverride42.xml" ContentType="application/vnd.openxmlformats-officedocument.themeOverride+xml"/>
  <Override PartName="/ppt/tags/tag88.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heme/themeOverride43.xml" ContentType="application/vnd.openxmlformats-officedocument.themeOverride+xml"/>
  <Override PartName="/ppt/tags/tag89.xml" ContentType="application/vnd.openxmlformats-officedocument.presentationml.tags+xml"/>
  <Override PartName="/ppt/tags/tag90.xml" ContentType="application/vnd.openxmlformats-officedocument.presentationml.tags+xml"/>
  <Override PartName="/ppt/notesSlides/notesSlide1.xml" ContentType="application/vnd.openxmlformats-officedocument.presentationml.notesSlide+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heme/themeOverride44.xml" ContentType="application/vnd.openxmlformats-officedocument.themeOverride+xml"/>
  <Override PartName="/ppt/theme/themeOverride45.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9"/>
  </p:notesMasterIdLst>
  <p:handoutMasterIdLst>
    <p:handoutMasterId r:id="rId10"/>
  </p:handoutMasterIdLst>
  <p:sldIdLst>
    <p:sldId id="263" r:id="rId2"/>
    <p:sldId id="331" r:id="rId3"/>
    <p:sldId id="4156" r:id="rId4"/>
    <p:sldId id="4155" r:id="rId5"/>
    <p:sldId id="304" r:id="rId6"/>
    <p:sldId id="282" r:id="rId7"/>
    <p:sldId id="283" r:id="rId8"/>
  </p:sldIdLst>
  <p:sldSz cx="12192000" cy="6858000"/>
  <p:notesSz cx="6858000" cy="9144000"/>
  <p:embeddedFontLst>
    <p:embeddedFont>
      <p:font typeface="SwissReSans" panose="02010600030101010101" charset="0"/>
      <p:regular r:id="rId11"/>
      <p:bold r:id="rId12"/>
      <p:italic r:id="rId13"/>
      <p:boldItalic r:id="rId14"/>
    </p:embeddedFont>
    <p:embeddedFont>
      <p:font typeface="SwissReSans Light" panose="02010600030101010101" charset="0"/>
      <p:regular r:id="rId15"/>
      <p:bold r:id="rId16"/>
      <p:italic r:id="rId17"/>
      <p:boldItalic r:id="rId18"/>
    </p:embeddedFont>
  </p:embeddedFontLst>
  <p:custDataLst>
    <p:tags r:id="rId19"/>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FB8E4"/>
    <a:srgbClr val="99DDF3"/>
    <a:srgbClr val="F2F2F2"/>
    <a:srgbClr val="D1DCD6"/>
    <a:srgbClr val="E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F870FC3-41F4-4639-9F92-194A608F593C}">
  <a:tblStyle styleId="{4F870FC3-41F4-4639-9F92-194A608F593C}" styleName="Swiss Re - Table 1">
    <a:wholeTbl>
      <a:tcTxStyle>
        <a:fontRef idx="minor">
          <a:scrgbClr r="40" g="62" b="54"/>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band2H>
      <a:tcStyle>
        <a:tcBdr/>
        <a:fill>
          <a:solidFill>
            <a:schemeClr val="accent1">
              <a:tint val="36000"/>
            </a:schemeClr>
          </a:solidFill>
        </a:fill>
      </a:tcStyle>
    </a:band2H>
    <a:band1V>
      <a:tcStyle>
        <a:tcBdr/>
        <a:fill>
          <a:solidFill>
            <a:schemeClr val="accent1">
              <a:tint val="36000"/>
            </a:schemeClr>
          </a:solidFill>
        </a:fill>
      </a:tcStyle>
    </a:band1V>
    <a:firstRow>
      <a:tcTxStyle b="on">
        <a:fontRef idx="minor">
          <a:scrgbClr r="255" g="255" b="255"/>
        </a:fontRef>
        <a:schemeClr val="lt1"/>
      </a:tcTxStyle>
      <a:tcStyle>
        <a:tcBdr/>
        <a:fill>
          <a:solidFill>
            <a:schemeClr val="accent1"/>
          </a:solidFill>
        </a:fill>
      </a:tcStyle>
    </a:firstRow>
  </a:tblStyle>
  <a:tblStyle styleId="{7E6E6707-7832-46BE-A3A0-E36881F78559}" styleName="Swiss Re - Table 2">
    <a:wholeTbl>
      <a:tcTxStyle>
        <a:fontRef idx="minor">
          <a:scrgbClr r="40" g="62" b="54"/>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band2H>
      <a:tcStyle>
        <a:tcBdr/>
        <a:fill>
          <a:solidFill>
            <a:schemeClr val="accent5">
              <a:tint val="36000"/>
            </a:schemeClr>
          </a:solidFill>
        </a:fill>
      </a:tcStyle>
    </a:band2H>
    <a:band1V>
      <a:tcStyle>
        <a:tcBdr/>
        <a:fill>
          <a:solidFill>
            <a:schemeClr val="accent5">
              <a:tint val="36000"/>
            </a:schemeClr>
          </a:solidFill>
        </a:fill>
      </a:tcStyle>
    </a:band1V>
    <a:firstRow>
      <a:tcTxStyle b="on">
        <a:fontRef idx="minor">
          <a:scrgbClr r="255" g="255" b="255"/>
        </a:fontRef>
        <a:schemeClr val="lt1"/>
      </a:tcTxStyle>
      <a:tcStyle>
        <a:tcBdr/>
        <a:fill>
          <a:solidFill>
            <a:schemeClr val="accent5"/>
          </a:solidFill>
        </a:fill>
      </a:tcStyle>
    </a:firstRow>
  </a:tblStyle>
  <a:tblStyle styleId="{BBE75E58-984F-4F72-8EDD-5C9A88DD35F0}" styleName="Swiss Re - Table 3">
    <a:wholeTbl>
      <a:tcTxStyle>
        <a:fontRef idx="minor">
          <a:scrgbClr r="40" g="62" b="54"/>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band2H>
      <a:tcStyle>
        <a:tcBdr/>
        <a:fill>
          <a:solidFill>
            <a:schemeClr val="accent3">
              <a:tint val="36000"/>
            </a:schemeClr>
          </a:solidFill>
        </a:fill>
      </a:tcStyle>
    </a:band2H>
    <a:band1V>
      <a:tcStyle>
        <a:tcBdr/>
        <a:fill>
          <a:solidFill>
            <a:schemeClr val="accent3">
              <a:tint val="36000"/>
            </a:schemeClr>
          </a:solidFill>
        </a:fill>
      </a:tcStyle>
    </a:band1V>
    <a:firstRow>
      <a:tcTxStyle b="on">
        <a:fontRef idx="minor">
          <a:scrgbClr r="255" g="255" b="255"/>
        </a:fontRef>
        <a:schemeClr val="lt1"/>
      </a:tcTxStyle>
      <a:tcStyle>
        <a:tcBdr/>
        <a:fill>
          <a:solidFill>
            <a:schemeClr val="accent3"/>
          </a:solidFill>
        </a:fill>
      </a:tcStyle>
    </a:firstRow>
  </a:tblStyle>
  <a:tblStyle styleId="{F0DF0198-80C8-49AA-8D90-CB580F7814A3}" styleName="Swiss Re - Table 4">
    <a:wholeTbl>
      <a:tcTxStyle>
        <a:fontRef idx="minor">
          <a:scrgbClr r="40" g="62" b="54"/>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noFill/>
        </a:fill>
      </a:tcStyle>
    </a:wholeTbl>
  </a:tblStyle>
  <a:tblStyle styleId="{B879B2AA-A785-4C12-A31E-098CB692474E}" styleName="Swiss Re - Table 5">
    <a:wholeTbl>
      <a:tcTxStyle>
        <a:fontRef idx="minor">
          <a:scrgbClr r="40" g="62" b="54"/>
        </a:fontRef>
        <a:schemeClr val="tx1"/>
      </a:tcTxStyle>
      <a:tcStyle>
        <a:tcBdr>
          <a:left>
            <a:ln w="12700" cmpd="sng">
              <a:solidFill>
                <a:schemeClr val="accent1"/>
              </a:solidFill>
            </a:ln>
          </a:left>
          <a:right>
            <a:ln w="12700" cmpd="sng">
              <a:solidFill>
                <a:schemeClr val="accent1"/>
              </a:solidFill>
            </a:ln>
          </a:right>
          <a:top>
            <a:ln>
              <a:noFill/>
            </a:ln>
          </a:top>
          <a:bottom>
            <a:ln>
              <a:noFill/>
            </a:ln>
          </a:bottom>
          <a:insideH>
            <a:ln>
              <a:noFill/>
            </a:ln>
          </a:insideH>
          <a:insideV>
            <a:ln w="12700" cmpd="sng">
              <a:solidFill>
                <a:schemeClr val="accent1"/>
              </a:solidFill>
            </a:ln>
          </a:insideV>
        </a:tcBdr>
        <a:fill>
          <a:noFill/>
        </a:fill>
      </a:tcStyle>
    </a:wholeTb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6" autoAdjust="0"/>
    <p:restoredTop sz="95165" autoAdjust="0"/>
  </p:normalViewPr>
  <p:slideViewPr>
    <p:cSldViewPr showGuides="1">
      <p:cViewPr varScale="1">
        <p:scale>
          <a:sx n="99" d="100"/>
          <a:sy n="99" d="100"/>
        </p:scale>
        <p:origin x="86" y="96"/>
      </p:cViewPr>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96" d="100"/>
          <a:sy n="96" d="100"/>
        </p:scale>
        <p:origin x="355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ableStyles" Target="tableStyles.xml"/><Relationship Id="rId10" Type="http://schemas.openxmlformats.org/officeDocument/2006/relationships/handoutMaster" Target="handoutMasters/handoutMaster1.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4.fntdata"/><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latin typeface="SwissReSans"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B7C786-A259-4FDD-A4C0-BD83D19C2427}" type="datetimeFigureOut">
              <a:rPr lang="en-GB" smtClean="0">
                <a:latin typeface="SwissReSans" pitchFamily="34" charset="0"/>
              </a:rPr>
              <a:pPr/>
              <a:t>04/03/2021</a:t>
            </a:fld>
            <a:endParaRPr lang="en-GB" dirty="0">
              <a:latin typeface="SwissReSans"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latin typeface="SwissReSans"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FADD15C-2E90-415F-B376-5831ACCDAAD0}" type="slidenum">
              <a:rPr lang="en-GB" smtClean="0">
                <a:latin typeface="SwissReSans" pitchFamily="34" charset="0"/>
              </a:rPr>
              <a:pPr/>
              <a:t>‹#›</a:t>
            </a:fld>
            <a:endParaRPr lang="en-GB" dirty="0">
              <a:latin typeface="SwissReSans" pitchFamily="34" charset="0"/>
            </a:endParaRPr>
          </a:p>
        </p:txBody>
      </p:sp>
    </p:spTree>
    <p:extLst>
      <p:ext uri="{BB962C8B-B14F-4D97-AF65-F5344CB8AC3E}">
        <p14:creationId xmlns:p14="http://schemas.microsoft.com/office/powerpoint/2010/main" val="283796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wissReSans" pitchFamily="34" charset="0"/>
              </a:defRPr>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wissReSans" pitchFamily="34" charset="0"/>
              </a:defRPr>
            </a:lvl1pPr>
          </a:lstStyle>
          <a:p>
            <a:fld id="{3A1CEC75-F9BB-42F0-8E1C-193797F4D4D6}" type="datetimeFigureOut">
              <a:rPr lang="de-DE" smtClean="0"/>
              <a:pPr/>
              <a:t>04.03.2021</a:t>
            </a:fld>
            <a:endParaRPr lang="en-GB"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SwissReSans" pitchFamily="34" charset="0"/>
              </a:defRPr>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SwissReSans" pitchFamily="34" charset="0"/>
              </a:defRPr>
            </a:lvl1pPr>
          </a:lstStyle>
          <a:p>
            <a:fld id="{CF8ED666-4372-485F-9851-ED435EF4ACCF}" type="slidenum">
              <a:rPr lang="en-GB" smtClean="0"/>
              <a:pPr/>
              <a:t>‹#›</a:t>
            </a:fld>
            <a:endParaRPr lang="en-GB" dirty="0"/>
          </a:p>
        </p:txBody>
      </p:sp>
    </p:spTree>
    <p:extLst>
      <p:ext uri="{BB962C8B-B14F-4D97-AF65-F5344CB8AC3E}">
        <p14:creationId xmlns:p14="http://schemas.microsoft.com/office/powerpoint/2010/main" val="3379760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SwissReSans" pitchFamily="34" charset="0"/>
        <a:ea typeface="+mn-ea"/>
        <a:cs typeface="+mn-cs"/>
      </a:defRPr>
    </a:lvl1pPr>
    <a:lvl2pPr marL="349250" indent="0" algn="l" defTabSz="914400" rtl="0" eaLnBrk="1" latinLnBrk="0" hangingPunct="1">
      <a:defRPr sz="1200" kern="1200">
        <a:solidFill>
          <a:schemeClr val="tx1"/>
        </a:solidFill>
        <a:latin typeface="SwissReSans" pitchFamily="34" charset="0"/>
        <a:ea typeface="+mn-ea"/>
        <a:cs typeface="+mn-cs"/>
      </a:defRPr>
    </a:lvl2pPr>
    <a:lvl3pPr marL="717550" indent="0" algn="l" defTabSz="914400" rtl="0" eaLnBrk="1" latinLnBrk="0" hangingPunct="1">
      <a:defRPr sz="1200" kern="1200">
        <a:solidFill>
          <a:schemeClr val="tx1"/>
        </a:solidFill>
        <a:latin typeface="SwissReSans" pitchFamily="34" charset="0"/>
        <a:ea typeface="+mn-ea"/>
        <a:cs typeface="+mn-cs"/>
      </a:defRPr>
    </a:lvl3pPr>
    <a:lvl4pPr marL="1066800" indent="0" algn="l" defTabSz="914400" rtl="0" eaLnBrk="1" latinLnBrk="0" hangingPunct="1">
      <a:defRPr sz="1200" kern="1200">
        <a:solidFill>
          <a:schemeClr val="tx1"/>
        </a:solidFill>
        <a:latin typeface="SwissReSans" pitchFamily="34" charset="0"/>
        <a:ea typeface="+mn-ea"/>
        <a:cs typeface="+mn-cs"/>
      </a:defRPr>
    </a:lvl4pPr>
    <a:lvl5pPr marL="1435100" indent="0" algn="l" defTabSz="914400" rtl="0" eaLnBrk="1" latinLnBrk="0" hangingPunct="1">
      <a:defRPr sz="1200" kern="1200">
        <a:solidFill>
          <a:schemeClr val="tx1"/>
        </a:solidFill>
        <a:latin typeface="SwissReSans"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F8ED666-4372-485F-9851-ED435EF4ACCF}" type="slidenum">
              <a:rPr lang="en-GB" smtClean="0"/>
              <a:pPr/>
              <a:t>3</a:t>
            </a:fld>
            <a:endParaRPr lang="en-GB" dirty="0"/>
          </a:p>
        </p:txBody>
      </p:sp>
    </p:spTree>
    <p:extLst>
      <p:ext uri="{BB962C8B-B14F-4D97-AF65-F5344CB8AC3E}">
        <p14:creationId xmlns:p14="http://schemas.microsoft.com/office/powerpoint/2010/main" val="39618125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hemeOverride" Target="../theme/themeOverride1.xml"/><Relationship Id="rId5" Type="http://schemas.openxmlformats.org/officeDocument/2006/relationships/image" Target="../media/image2.png"/><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34.xml"/><Relationship Id="rId7" Type="http://schemas.openxmlformats.org/officeDocument/2006/relationships/image" Target="../media/image3.png"/><Relationship Id="rId2" Type="http://schemas.openxmlformats.org/officeDocument/2006/relationships/tags" Target="../tags/tag33.xml"/><Relationship Id="rId1" Type="http://schemas.openxmlformats.org/officeDocument/2006/relationships/themeOverride" Target="../theme/themeOverride10.xml"/><Relationship Id="rId6" Type="http://schemas.openxmlformats.org/officeDocument/2006/relationships/slideMaster" Target="../slideMasters/slideMaster1.xml"/><Relationship Id="rId5" Type="http://schemas.openxmlformats.org/officeDocument/2006/relationships/tags" Target="../tags/tag36.xml"/><Relationship Id="rId4" Type="http://schemas.openxmlformats.org/officeDocument/2006/relationships/tags" Target="../tags/tag35.xm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themeOverride" Target="../theme/themeOverride1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8.xml"/><Relationship Id="rId1" Type="http://schemas.openxmlformats.org/officeDocument/2006/relationships/themeOverride" Target="../theme/themeOverride12.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9.xml"/><Relationship Id="rId1" Type="http://schemas.openxmlformats.org/officeDocument/2006/relationships/themeOverride" Target="../theme/themeOverride13.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0.xml"/><Relationship Id="rId1" Type="http://schemas.openxmlformats.org/officeDocument/2006/relationships/themeOverride" Target="../theme/themeOverride14.xml"/></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1.xml"/><Relationship Id="rId1" Type="http://schemas.openxmlformats.org/officeDocument/2006/relationships/themeOverride" Target="../theme/themeOverride15.xml"/></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2.xml"/><Relationship Id="rId1" Type="http://schemas.openxmlformats.org/officeDocument/2006/relationships/themeOverride" Target="../theme/themeOverride16.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3.xml"/><Relationship Id="rId1" Type="http://schemas.openxmlformats.org/officeDocument/2006/relationships/themeOverride" Target="../theme/themeOverride17.xml"/></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themeOverride" Target="../theme/themeOverride18.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hemeOverride" Target="../theme/themeOverride19.xml"/><Relationship Id="rId6" Type="http://schemas.openxmlformats.org/officeDocument/2006/relationships/image" Target="../media/image3.png"/><Relationship Id="rId5" Type="http://schemas.openxmlformats.org/officeDocument/2006/relationships/slideMaster" Target="../slideMasters/slideMaster1.xml"/><Relationship Id="rId4" Type="http://schemas.openxmlformats.org/officeDocument/2006/relationships/tags" Target="../tags/tag47.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hemeOverride" Target="../theme/themeOverride2.xml"/><Relationship Id="rId6" Type="http://schemas.openxmlformats.org/officeDocument/2006/relationships/image" Target="../media/image2.png"/><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themeOverride" Target="../theme/themeOverride20.xml"/><Relationship Id="rId6" Type="http://schemas.openxmlformats.org/officeDocument/2006/relationships/image" Target="../media/image3.png"/><Relationship Id="rId5" Type="http://schemas.openxmlformats.org/officeDocument/2006/relationships/slideMaster" Target="../slideMasters/slideMaster1.xml"/><Relationship Id="rId4" Type="http://schemas.openxmlformats.org/officeDocument/2006/relationships/tags" Target="../tags/tag50.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hemeOverride" Target="../theme/themeOverride21.xml"/><Relationship Id="rId6" Type="http://schemas.openxmlformats.org/officeDocument/2006/relationships/image" Target="../media/image3.png"/><Relationship Id="rId5" Type="http://schemas.openxmlformats.org/officeDocument/2006/relationships/slideMaster" Target="../slideMasters/slideMaster1.xml"/><Relationship Id="rId4" Type="http://schemas.openxmlformats.org/officeDocument/2006/relationships/tags" Target="../tags/tag53.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themeOverride" Target="../theme/themeOverride22.xml"/><Relationship Id="rId5" Type="http://schemas.openxmlformats.org/officeDocument/2006/relationships/image" Target="../media/image3.png"/><Relationship Id="rId4"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57.xml"/><Relationship Id="rId7" Type="http://schemas.openxmlformats.org/officeDocument/2006/relationships/image" Target="../media/image3.png"/><Relationship Id="rId2" Type="http://schemas.openxmlformats.org/officeDocument/2006/relationships/tags" Target="../tags/tag56.xml"/><Relationship Id="rId1" Type="http://schemas.openxmlformats.org/officeDocument/2006/relationships/themeOverride" Target="../theme/themeOverride23.xml"/><Relationship Id="rId6" Type="http://schemas.openxmlformats.org/officeDocument/2006/relationships/slideMaster" Target="../slideMasters/slideMaster1.xml"/><Relationship Id="rId5" Type="http://schemas.openxmlformats.org/officeDocument/2006/relationships/tags" Target="../tags/tag59.xml"/><Relationship Id="rId4" Type="http://schemas.openxmlformats.org/officeDocument/2006/relationships/tags" Target="../tags/tag58.xml"/></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0.xml"/><Relationship Id="rId1" Type="http://schemas.openxmlformats.org/officeDocument/2006/relationships/themeOverride" Target="../theme/themeOverride24.xml"/></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1.xml"/><Relationship Id="rId1" Type="http://schemas.openxmlformats.org/officeDocument/2006/relationships/themeOverride" Target="../theme/themeOverride25.xml"/></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2.xml"/><Relationship Id="rId1" Type="http://schemas.openxmlformats.org/officeDocument/2006/relationships/themeOverride" Target="../theme/themeOverride26.xml"/></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3.xml"/><Relationship Id="rId1" Type="http://schemas.openxmlformats.org/officeDocument/2006/relationships/themeOverride" Target="../theme/themeOverride27.xml"/></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4.xml"/><Relationship Id="rId1" Type="http://schemas.openxmlformats.org/officeDocument/2006/relationships/themeOverride" Target="../theme/themeOverride28.xml"/></Relationships>
</file>

<file path=ppt/slideLayouts/_rels/slideLayout2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5.xml"/><Relationship Id="rId1" Type="http://schemas.openxmlformats.org/officeDocument/2006/relationships/themeOverride" Target="../theme/themeOverride29.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hemeOverride" Target="../theme/themeOverride3.xml"/><Relationship Id="rId6" Type="http://schemas.openxmlformats.org/officeDocument/2006/relationships/image" Target="../media/image2.png"/><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6.xml"/><Relationship Id="rId1" Type="http://schemas.openxmlformats.org/officeDocument/2006/relationships/themeOverride" Target="../theme/themeOverride30.xml"/></Relationships>
</file>

<file path=ppt/slideLayouts/_rels/slideLayout3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7.xml"/><Relationship Id="rId1" Type="http://schemas.openxmlformats.org/officeDocument/2006/relationships/themeOverride" Target="../theme/themeOverride31.xml"/></Relationships>
</file>

<file path=ppt/slideLayouts/_rels/slideLayout32.xml.rels><?xml version="1.0" encoding="UTF-8" standalone="yes"?>
<Relationships xmlns="http://schemas.openxmlformats.org/package/2006/relationships"><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hemeOverride" Target="../theme/themeOverride32.xml"/><Relationship Id="rId6" Type="http://schemas.openxmlformats.org/officeDocument/2006/relationships/image" Target="../media/image3.png"/><Relationship Id="rId5" Type="http://schemas.openxmlformats.org/officeDocument/2006/relationships/slideMaster" Target="../slideMasters/slideMaster1.xml"/><Relationship Id="rId4" Type="http://schemas.openxmlformats.org/officeDocument/2006/relationships/tags" Target="../tags/tag70.xml"/></Relationships>
</file>

<file path=ppt/slideLayouts/_rels/slideLayout33.xml.rels><?xml version="1.0" encoding="UTF-8" standalone="yes"?>
<Relationships xmlns="http://schemas.openxmlformats.org/package/2006/relationships"><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themeOverride" Target="../theme/themeOverride33.xml"/><Relationship Id="rId6" Type="http://schemas.openxmlformats.org/officeDocument/2006/relationships/image" Target="../media/image3.png"/><Relationship Id="rId5" Type="http://schemas.openxmlformats.org/officeDocument/2006/relationships/slideMaster" Target="../slideMasters/slideMaster1.xml"/><Relationship Id="rId4" Type="http://schemas.openxmlformats.org/officeDocument/2006/relationships/tags" Target="../tags/tag73.xml"/></Relationships>
</file>

<file path=ppt/slideLayouts/_rels/slideLayout34.xml.rels><?xml version="1.0" encoding="UTF-8" standalone="yes"?>
<Relationships xmlns="http://schemas.openxmlformats.org/package/2006/relationships"><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themeOverride" Target="../theme/themeOverride34.xml"/><Relationship Id="rId6" Type="http://schemas.openxmlformats.org/officeDocument/2006/relationships/image" Target="../media/image3.png"/><Relationship Id="rId5" Type="http://schemas.openxmlformats.org/officeDocument/2006/relationships/slideMaster" Target="../slideMasters/slideMaster1.xml"/><Relationship Id="rId4" Type="http://schemas.openxmlformats.org/officeDocument/2006/relationships/tags" Target="../tags/tag76.xml"/></Relationships>
</file>

<file path=ppt/slideLayouts/_rels/slideLayout35.xml.rels><?xml version="1.0" encoding="UTF-8" standalone="yes"?>
<Relationships xmlns="http://schemas.openxmlformats.org/package/2006/relationships"><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hemeOverride" Target="../theme/themeOverride35.xml"/><Relationship Id="rId6" Type="http://schemas.openxmlformats.org/officeDocument/2006/relationships/image" Target="../media/image3.png"/><Relationship Id="rId5" Type="http://schemas.openxmlformats.org/officeDocument/2006/relationships/slideMaster" Target="../slideMasters/slideMaster1.xml"/><Relationship Id="rId4" Type="http://schemas.openxmlformats.org/officeDocument/2006/relationships/tags" Target="../tags/tag79.xml"/></Relationships>
</file>

<file path=ppt/slideLayouts/_rels/slideLayout36.xml.rels><?xml version="1.0" encoding="UTF-8" standalone="yes"?>
<Relationships xmlns="http://schemas.openxmlformats.org/package/2006/relationships"><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themeOverride" Target="../theme/themeOverride36.xml"/><Relationship Id="rId5" Type="http://schemas.openxmlformats.org/officeDocument/2006/relationships/image" Target="../media/image3.png"/><Relationship Id="rId4"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themeOverride" Target="../theme/themeOverride37.xml"/><Relationship Id="rId5" Type="http://schemas.openxmlformats.org/officeDocument/2006/relationships/image" Target="../media/image3.png"/><Relationship Id="rId4"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4.xml"/><Relationship Id="rId1" Type="http://schemas.openxmlformats.org/officeDocument/2006/relationships/themeOverride" Target="../theme/themeOverride38.xml"/><Relationship Id="rId4" Type="http://schemas.openxmlformats.org/officeDocument/2006/relationships/image" Target="../media/image2.png"/></Relationships>
</file>

<file path=ppt/slideLayouts/_rels/slideLayout3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5.xml"/><Relationship Id="rId1" Type="http://schemas.openxmlformats.org/officeDocument/2006/relationships/themeOverride" Target="../theme/themeOverride39.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hemeOverride" Target="../theme/themeOverride4.xml"/><Relationship Id="rId5" Type="http://schemas.openxmlformats.org/officeDocument/2006/relationships/image" Target="../media/image2.png"/><Relationship Id="rId4"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6.xml"/><Relationship Id="rId1" Type="http://schemas.openxmlformats.org/officeDocument/2006/relationships/themeOverride" Target="../theme/themeOverride40.xml"/><Relationship Id="rId4" Type="http://schemas.openxmlformats.org/officeDocument/2006/relationships/image" Target="../media/image2.png"/></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7.xml"/><Relationship Id="rId1" Type="http://schemas.openxmlformats.org/officeDocument/2006/relationships/themeOverride" Target="../theme/themeOverride41.xml"/><Relationship Id="rId4" Type="http://schemas.openxmlformats.org/officeDocument/2006/relationships/image" Target="../media/image4.png"/></Relationships>
</file>

<file path=ppt/slideLayouts/_rels/slideLayout4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8.xml"/><Relationship Id="rId1" Type="http://schemas.openxmlformats.org/officeDocument/2006/relationships/themeOverride" Target="../theme/themeOverride42.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hemeOverride" Target="../theme/themeOverride5.xml"/><Relationship Id="rId5" Type="http://schemas.openxmlformats.org/officeDocument/2006/relationships/image" Target="../media/image2.png"/><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hemeOverride" Target="../theme/themeOverride6.xml"/><Relationship Id="rId5" Type="http://schemas.openxmlformats.org/officeDocument/2006/relationships/image" Target="../media/image2.png"/><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image" Target="../media/image3.png"/><Relationship Id="rId2" Type="http://schemas.openxmlformats.org/officeDocument/2006/relationships/tags" Target="../tags/tag20.xml"/><Relationship Id="rId1" Type="http://schemas.openxmlformats.org/officeDocument/2006/relationships/themeOverride" Target="../theme/themeOverride7.x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image" Target="../media/image3.png"/><Relationship Id="rId2" Type="http://schemas.openxmlformats.org/officeDocument/2006/relationships/tags" Target="../tags/tag24.xml"/><Relationship Id="rId1" Type="http://schemas.openxmlformats.org/officeDocument/2006/relationships/themeOverride" Target="../theme/themeOverride8.x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29.xml"/><Relationship Id="rId7"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themeOverride" Target="../theme/themeOverride9.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 Gradient only" preserve="1" userDrawn="1">
  <p:cSld name="Title Slide - Gradient only">
    <p:bg bwMode="gray">
      <p:bgPr>
        <a:gradFill flip="none" rotWithShape="1">
          <a:gsLst>
            <a:gs pos="0">
              <a:schemeClr val="tx2"/>
            </a:gs>
            <a:gs pos="100000">
              <a:schemeClr val="bg2"/>
            </a:gs>
          </a:gsLst>
          <a:lin ang="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695325" y="1628776"/>
            <a:ext cx="9913177" cy="1296168"/>
          </a:xfrm>
        </p:spPr>
        <p:txBody>
          <a:bodyPr>
            <a:noAutofit/>
          </a:bodyPr>
          <a:lstStyle>
            <a:lvl1pPr algn="l">
              <a:lnSpc>
                <a:spcPct val="80000"/>
              </a:lnSpc>
              <a:defRPr sz="4800">
                <a:solidFill>
                  <a:srgbClr val="FFFFFF"/>
                </a:solidFill>
                <a:latin typeface="SwissReSans Light" pitchFamily="34" charset="0"/>
              </a:defRPr>
            </a:lvl1pPr>
          </a:lstStyle>
          <a:p>
            <a:r>
              <a:rPr lang="en-GB"/>
              <a:t>Click to edit Master title style</a:t>
            </a:r>
            <a:endParaRPr lang="en-GB" dirty="0"/>
          </a:p>
        </p:txBody>
      </p:sp>
      <p:sp>
        <p:nvSpPr>
          <p:cNvPr id="3" name="Subtitle 2"/>
          <p:cNvSpPr>
            <a:spLocks noGrp="1"/>
          </p:cNvSpPr>
          <p:nvPr>
            <p:ph type="subTitle" idx="1"/>
          </p:nvPr>
        </p:nvSpPr>
        <p:spPr bwMode="white">
          <a:xfrm>
            <a:off x="695325" y="2996952"/>
            <a:ext cx="9913177" cy="288032"/>
          </a:xfrm>
        </p:spPr>
        <p:txBody>
          <a:bodyPr/>
          <a:lstStyle>
            <a:lvl1pPr marL="0" indent="0" algn="l">
              <a:lnSpc>
                <a:spcPct val="100000"/>
              </a:lnSpc>
              <a:spcBef>
                <a:spcPts val="0"/>
              </a:spcBef>
              <a:buNone/>
              <a:defRPr>
                <a:solidFill>
                  <a:srgbClr val="FFFFFF"/>
                </a:solidFill>
                <a:latin typeface="SwissReSans"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sp>
        <p:nvSpPr>
          <p:cNvPr id="11" name="Classification"/>
          <p:cNvSpPr txBox="1">
            <a:spLocks noChangeArrowheads="1"/>
          </p:cNvSpPr>
          <p:nvPr userDrawn="1">
            <p:custDataLst>
              <p:tags r:id="rId2"/>
            </p:custDataLst>
          </p:nvPr>
        </p:nvSpPr>
        <p:spPr bwMode="black">
          <a:xfrm>
            <a:off x="4012517" y="260350"/>
            <a:ext cx="7679599" cy="139700"/>
          </a:xfrm>
          <a:prstGeom prst="rect">
            <a:avLst/>
          </a:prstGeom>
          <a:noFill/>
          <a:ln w="9525" algn="ctr">
            <a:noFill/>
            <a:miter lim="800000"/>
            <a:headEnd/>
            <a:tailEnd/>
          </a:ln>
          <a:effectLst/>
        </p:spPr>
        <p:txBody>
          <a:bodyPr wrap="none" lIns="0" tIns="0" rIns="0" bIns="0"/>
          <a:lstStyle/>
          <a:p>
            <a:pPr algn="r">
              <a:buClrTx/>
              <a:buSzTx/>
              <a:buFontTx/>
              <a:buNone/>
            </a:pPr>
            <a:endParaRPr lang="en-GB" sz="900" dirty="0">
              <a:solidFill>
                <a:srgbClr val="283E36"/>
              </a:solidFill>
              <a:latin typeface="SwissReSans" pitchFamily="34" charset="0"/>
            </a:endParaRPr>
          </a:p>
        </p:txBody>
      </p:sp>
      <p:pic>
        <p:nvPicPr>
          <p:cNvPr id="6" name="Picture 5">
            <a:extLst>
              <a:ext uri="{FF2B5EF4-FFF2-40B4-BE49-F238E27FC236}">
                <a16:creationId xmlns:a16="http://schemas.microsoft.com/office/drawing/2014/main" id="{84C52148-5BFD-46E9-A633-A647117A9752}"/>
              </a:ext>
            </a:extLst>
          </p:cNvPr>
          <p:cNvPicPr>
            <a:picLocks noChangeAspect="1"/>
          </p:cNvPicPr>
          <p:nvPr userDrawn="1">
            <p:custDataLst>
              <p:tags r:id="rId3"/>
            </p:custDataLst>
          </p:nvPr>
        </p:nvPicPr>
        <p:blipFill>
          <a:blip r:embed="rId5" cstate="print">
            <a:extLst>
              <a:ext uri="{28A0092B-C50C-407E-A947-70E740481C1C}">
                <a14:useLocalDpi xmlns:a14="http://schemas.microsoft.com/office/drawing/2010/main" val="0"/>
              </a:ext>
            </a:extLst>
          </a:blip>
          <a:stretch>
            <a:fillRect/>
          </a:stretch>
        </p:blipFill>
        <p:spPr bwMode="gray">
          <a:xfrm>
            <a:off x="263426" y="301052"/>
            <a:ext cx="1379177" cy="324512"/>
          </a:xfrm>
          <a:prstGeom prst="rect">
            <a:avLst/>
          </a:prstGeom>
        </p:spPr>
      </p:pic>
    </p:spTree>
    <p:extLst>
      <p:ext uri="{BB962C8B-B14F-4D97-AF65-F5344CB8AC3E}">
        <p14:creationId xmlns:p14="http://schemas.microsoft.com/office/powerpoint/2010/main" val="3131342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Section Header - Image and Number" preserve="1" userDrawn="1">
  <p:cSld name="Section Header - Image and Number">
    <p:bg>
      <p:bgPr>
        <a:solidFill>
          <a:srgbClr val="D1DCD6"/>
        </a:solidFill>
        <a:effectLst/>
      </p:bgPr>
    </p:bg>
    <p:spTree>
      <p:nvGrpSpPr>
        <p:cNvPr id="1" name=""/>
        <p:cNvGrpSpPr/>
        <p:nvPr/>
      </p:nvGrpSpPr>
      <p:grpSpPr>
        <a:xfrm>
          <a:off x="0" y="0"/>
          <a:ext cx="0" cy="0"/>
          <a:chOff x="0" y="0"/>
          <a:chExt cx="0" cy="0"/>
        </a:xfrm>
      </p:grpSpPr>
      <p:sp>
        <p:nvSpPr>
          <p:cNvPr id="15" name="Picture Placeholder 7">
            <a:extLst>
              <a:ext uri="{FF2B5EF4-FFF2-40B4-BE49-F238E27FC236}">
                <a16:creationId xmlns:a16="http://schemas.microsoft.com/office/drawing/2014/main" id="{C75E534B-00AB-495E-BB30-50E8FE003185}"/>
              </a:ext>
            </a:extLst>
          </p:cNvPr>
          <p:cNvSpPr>
            <a:spLocks noGrp="1"/>
          </p:cNvSpPr>
          <p:nvPr>
            <p:ph type="pic" sz="quarter" idx="16"/>
          </p:nvPr>
        </p:nvSpPr>
        <p:spPr bwMode="gray">
          <a:xfrm>
            <a:off x="0" y="0"/>
            <a:ext cx="12192000" cy="6858000"/>
          </a:xfrm>
        </p:spPr>
        <p:txBody>
          <a:bodyPr tIns="576000" anchor="ctr"/>
          <a:lstStyle>
            <a:lvl1pPr algn="ctr">
              <a:buFontTx/>
              <a:buNone/>
              <a:defRPr sz="1200">
                <a:solidFill>
                  <a:srgbClr val="A8BAB2"/>
                </a:solidFill>
                <a:latin typeface="SwissReSans" pitchFamily="34" charset="0"/>
              </a:defRPr>
            </a:lvl1pPr>
          </a:lstStyle>
          <a:p>
            <a:r>
              <a:rPr lang="en-GB"/>
              <a:t>Click icon to add picture</a:t>
            </a:r>
            <a:endParaRPr lang="en-GB" dirty="0"/>
          </a:p>
        </p:txBody>
      </p:sp>
      <p:sp>
        <p:nvSpPr>
          <p:cNvPr id="2" name="Title 1"/>
          <p:cNvSpPr>
            <a:spLocks noGrp="1"/>
          </p:cNvSpPr>
          <p:nvPr>
            <p:ph type="title" hasCustomPrompt="1"/>
          </p:nvPr>
        </p:nvSpPr>
        <p:spPr bwMode="gray">
          <a:xfrm>
            <a:off x="695325" y="692150"/>
            <a:ext cx="11017250" cy="623071"/>
          </a:xfrm>
        </p:spPr>
        <p:txBody>
          <a:bodyPr vert="horz" lIns="0" tIns="0" rIns="0" bIns="0" rtlCol="0" anchor="t" anchorCtr="0">
            <a:noAutofit/>
          </a:bodyPr>
          <a:lstStyle>
            <a:lvl1pPr algn="l" defTabSz="914400" rtl="0" eaLnBrk="1" latinLnBrk="0" hangingPunct="1">
              <a:lnSpc>
                <a:spcPct val="90000"/>
              </a:lnSpc>
              <a:spcBef>
                <a:spcPct val="0"/>
              </a:spcBef>
              <a:buNone/>
              <a:defRPr lang="en-GB" sz="1600" kern="1200" dirty="0">
                <a:solidFill>
                  <a:schemeClr val="bg1"/>
                </a:solidFill>
                <a:latin typeface="SwissReSans Light" pitchFamily="34" charset="0"/>
                <a:ea typeface="+mj-ea"/>
                <a:cs typeface="+mj-cs"/>
              </a:defRPr>
            </a:lvl1pPr>
          </a:lstStyle>
          <a:p>
            <a:r>
              <a:rPr lang="en-GB"/>
              <a:t>Click to add section title</a:t>
            </a:r>
            <a:endParaRPr lang="en-GB" dirty="0"/>
          </a:p>
        </p:txBody>
      </p:sp>
      <p:sp>
        <p:nvSpPr>
          <p:cNvPr id="10" name="Text Placeholder 9"/>
          <p:cNvSpPr>
            <a:spLocks noGrp="1"/>
          </p:cNvSpPr>
          <p:nvPr>
            <p:ph type="body" sz="quarter" idx="12" hasCustomPrompt="1"/>
          </p:nvPr>
        </p:nvSpPr>
        <p:spPr>
          <a:xfrm>
            <a:off x="543699" y="2829884"/>
            <a:ext cx="4472180" cy="3847207"/>
          </a:xfrm>
        </p:spPr>
        <p:txBody>
          <a:bodyPr wrap="none" anchor="t">
            <a:noAutofit/>
          </a:bodyPr>
          <a:lstStyle>
            <a:lvl1pPr marL="0" indent="0">
              <a:spcBef>
                <a:spcPts val="0"/>
              </a:spcBef>
              <a:buFontTx/>
              <a:buNone/>
              <a:defRPr sz="25000" b="1">
                <a:solidFill>
                  <a:schemeClr val="bg1"/>
                </a:solidFill>
                <a:latin typeface="SwissReSans Light" panose="020B0504020202020204" pitchFamily="34" charset="0"/>
              </a:defRPr>
            </a:lvl1pPr>
            <a:lvl2pPr marL="182562" indent="0">
              <a:spcBef>
                <a:spcPts val="0"/>
              </a:spcBef>
              <a:buFontTx/>
              <a:buNone/>
              <a:defRPr sz="35000">
                <a:solidFill>
                  <a:schemeClr val="bg1"/>
                </a:solidFill>
                <a:latin typeface="SwissReSans Light" panose="020B0504020202020204" pitchFamily="34" charset="0"/>
              </a:defRPr>
            </a:lvl2pPr>
            <a:lvl3pPr marL="444500" indent="0">
              <a:spcBef>
                <a:spcPts val="0"/>
              </a:spcBef>
              <a:buFontTx/>
              <a:buNone/>
              <a:defRPr sz="35000">
                <a:solidFill>
                  <a:schemeClr val="bg1"/>
                </a:solidFill>
                <a:latin typeface="SwissReSans Light" panose="020B0504020202020204" pitchFamily="34" charset="0"/>
              </a:defRPr>
            </a:lvl3pPr>
            <a:lvl4pPr marL="715963" indent="0">
              <a:spcBef>
                <a:spcPts val="0"/>
              </a:spcBef>
              <a:buFontTx/>
              <a:buNone/>
              <a:defRPr sz="35000">
                <a:solidFill>
                  <a:schemeClr val="bg1"/>
                </a:solidFill>
                <a:latin typeface="SwissReSans Light" panose="020B0504020202020204" pitchFamily="34" charset="0"/>
              </a:defRPr>
            </a:lvl4pPr>
            <a:lvl5pPr marL="985838" indent="0">
              <a:spcBef>
                <a:spcPts val="0"/>
              </a:spcBef>
              <a:buFontTx/>
              <a:buNone/>
              <a:defRPr sz="35000">
                <a:solidFill>
                  <a:schemeClr val="bg1"/>
                </a:solidFill>
                <a:latin typeface="SwissReSans Light" panose="020B0504020202020204" pitchFamily="34" charset="0"/>
              </a:defRPr>
            </a:lvl5pPr>
          </a:lstStyle>
          <a:p>
            <a:pPr lvl="0"/>
            <a:r>
              <a:rPr lang="en-GB" dirty="0"/>
              <a:t>00</a:t>
            </a:r>
          </a:p>
        </p:txBody>
      </p:sp>
      <p:sp>
        <p:nvSpPr>
          <p:cNvPr id="3" name="Date Placeholder 2"/>
          <p:cNvSpPr>
            <a:spLocks noGrp="1"/>
          </p:cNvSpPr>
          <p:nvPr>
            <p:ph type="dt" sz="half" idx="13"/>
          </p:nvPr>
        </p:nvSpPr>
        <p:spPr/>
        <p:txBody>
          <a:bodyPr/>
          <a:lstStyle/>
          <a:p>
            <a:endParaRPr lang="en-GB" dirty="0"/>
          </a:p>
        </p:txBody>
      </p:sp>
      <p:sp>
        <p:nvSpPr>
          <p:cNvPr id="4" name="Footer Placeholder 3"/>
          <p:cNvSpPr>
            <a:spLocks noGrp="1"/>
          </p:cNvSpPr>
          <p:nvPr>
            <p:ph type="ftr" sz="quarter" idx="14"/>
          </p:nvPr>
        </p:nvSpPr>
        <p:spPr/>
        <p:txBody>
          <a:bodyPr/>
          <a:lstStyle/>
          <a:p>
            <a:endParaRPr lang="en-GB" dirty="0"/>
          </a:p>
        </p:txBody>
      </p:sp>
      <p:sp>
        <p:nvSpPr>
          <p:cNvPr id="8" name="Slide Number Placeholder 7"/>
          <p:cNvSpPr>
            <a:spLocks noGrp="1"/>
          </p:cNvSpPr>
          <p:nvPr>
            <p:ph type="sldNum" sz="quarter" idx="15"/>
            <p:custDataLst>
              <p:tags r:id="rId2"/>
            </p:custDataLst>
          </p:nvPr>
        </p:nvSpPr>
        <p:spPr/>
        <p:txBody>
          <a:bodyPr/>
          <a:lstStyle>
            <a:lvl1pPr>
              <a:defRPr>
                <a:solidFill>
                  <a:schemeClr val="bg1"/>
                </a:solidFill>
              </a:defRPr>
            </a:lvl1pPr>
          </a:lstStyle>
          <a:p>
            <a:fld id="{5E4D2043-7E31-4A53-BD33-72A88E682172}" type="slidenum">
              <a:rPr lang="en-GB" smtClean="0"/>
              <a:pPr/>
              <a:t>‹#›</a:t>
            </a:fld>
            <a:endParaRPr lang="en-GB" dirty="0"/>
          </a:p>
        </p:txBody>
      </p:sp>
      <p:sp>
        <p:nvSpPr>
          <p:cNvPr id="11" name="Classification"/>
          <p:cNvSpPr txBox="1">
            <a:spLocks noChangeArrowheads="1"/>
          </p:cNvSpPr>
          <p:nvPr userDrawn="1">
            <p:custDataLst>
              <p:tags r:id="rId3"/>
            </p:custDataLst>
          </p:nvPr>
        </p:nvSpPr>
        <p:spPr bwMode="black">
          <a:xfrm>
            <a:off x="4022173" y="260350"/>
            <a:ext cx="7679599" cy="139700"/>
          </a:xfrm>
          <a:prstGeom prst="rect">
            <a:avLst/>
          </a:prstGeom>
          <a:noFill/>
          <a:ln w="9525" algn="ctr">
            <a:noFill/>
            <a:miter lim="800000"/>
            <a:headEnd/>
            <a:tailEnd/>
          </a:ln>
          <a:effectLst/>
        </p:spPr>
        <p:txBody>
          <a:bodyPr wrap="none" lIns="0" tIns="0" rIns="0" bIns="0"/>
          <a:lstStyle/>
          <a:p>
            <a:pPr algn="r">
              <a:buClrTx/>
              <a:buSzTx/>
              <a:buFontTx/>
              <a:buNone/>
            </a:pPr>
            <a:endParaRPr lang="en-GB" sz="900" dirty="0">
              <a:solidFill>
                <a:schemeClr val="bg1"/>
              </a:solidFill>
              <a:latin typeface="SwissReSans" pitchFamily="34" charset="0"/>
            </a:endParaRPr>
          </a:p>
        </p:txBody>
      </p:sp>
      <p:sp>
        <p:nvSpPr>
          <p:cNvPr id="14" name="Footer"/>
          <p:cNvSpPr txBox="1">
            <a:spLocks/>
          </p:cNvSpPr>
          <p:nvPr userDrawn="1">
            <p:custDataLst>
              <p:tags r:id="rId4"/>
            </p:custDataLst>
          </p:nvPr>
        </p:nvSpPr>
        <p:spPr bwMode="black">
          <a:xfrm>
            <a:off x="3120661" y="6505850"/>
            <a:ext cx="7871883" cy="139700"/>
          </a:xfrm>
          <a:prstGeom prst="rect">
            <a:avLst/>
          </a:prstGeom>
        </p:spPr>
        <p:txBody>
          <a:bodyPr vert="horz" wrap="none" lIns="0" tIns="0" rIns="0" bIns="0" rtlCol="0" anchor="b" anchorCtr="0"/>
          <a:lstStyle/>
          <a:p>
            <a:pPr marL="0" algn="r" defTabSz="914400" rtl="0" eaLnBrk="1" latinLnBrk="0" hangingPunct="1"/>
            <a:r>
              <a:rPr lang="en-GB" sz="1000" b="0" kern="1200">
                <a:solidFill>
                  <a:schemeClr val="bg1"/>
                </a:solidFill>
                <a:latin typeface="SwissReSans" pitchFamily="34" charset="0"/>
                <a:ea typeface="+mn-ea"/>
                <a:cs typeface="+mn-cs"/>
              </a:rPr>
              <a:t>March 2021</a:t>
            </a:r>
            <a:endParaRPr lang="en-GB" sz="1000" b="0" kern="1200" dirty="0">
              <a:solidFill>
                <a:schemeClr val="bg1"/>
              </a:solidFill>
              <a:latin typeface="SwissReSans" pitchFamily="34" charset="0"/>
              <a:ea typeface="+mn-ea"/>
              <a:cs typeface="+mn-cs"/>
            </a:endParaRPr>
          </a:p>
        </p:txBody>
      </p:sp>
      <p:pic>
        <p:nvPicPr>
          <p:cNvPr id="6" name="Picture 5">
            <a:extLst>
              <a:ext uri="{FF2B5EF4-FFF2-40B4-BE49-F238E27FC236}">
                <a16:creationId xmlns:a16="http://schemas.microsoft.com/office/drawing/2014/main" id="{56382E92-EEC9-4CB3-8302-2FD2A1C4EC97}"/>
              </a:ext>
            </a:extLst>
          </p:cNvPr>
          <p:cNvPicPr>
            <a:picLocks noChangeAspect="1"/>
          </p:cNvPicPr>
          <p:nvPr userDrawn="1">
            <p:custDataLst>
              <p:tags r:id="rId5"/>
            </p:custDataLst>
          </p:nvPr>
        </p:nvPicPr>
        <p:blipFill>
          <a:blip r:embed="rId7" cstate="print">
            <a:extLst>
              <a:ext uri="{28A0092B-C50C-407E-A947-70E740481C1C}">
                <a14:useLocalDpi xmlns:a14="http://schemas.microsoft.com/office/drawing/2010/main" val="0"/>
              </a:ext>
            </a:extLst>
          </a:blip>
          <a:stretch>
            <a:fillRect/>
          </a:stretch>
        </p:blipFill>
        <p:spPr bwMode="gray">
          <a:xfrm>
            <a:off x="401752" y="6456609"/>
            <a:ext cx="924431" cy="217513"/>
          </a:xfrm>
          <a:prstGeom prst="rect">
            <a:avLst/>
          </a:prstGeom>
        </p:spPr>
      </p:pic>
    </p:spTree>
    <p:extLst>
      <p:ext uri="{BB962C8B-B14F-4D97-AF65-F5344CB8AC3E}">
        <p14:creationId xmlns:p14="http://schemas.microsoft.com/office/powerpoint/2010/main" val="475323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black">
          <a:xfrm>
            <a:off x="695325" y="1628776"/>
            <a:ext cx="11017250" cy="4392513"/>
          </a:xfrm>
        </p:spPr>
        <p:txBody>
          <a:bodyPr/>
          <a:lstStyle>
            <a:lvl1pPr>
              <a:defRPr>
                <a:latin typeface="SwissReSans" pitchFamily="34" charset="0"/>
              </a:defRPr>
            </a:lvl1pPr>
            <a:lvl2pPr>
              <a:defRPr>
                <a:latin typeface="SwissReSans" pitchFamily="34" charset="0"/>
              </a:defRPr>
            </a:lvl2pPr>
            <a:lvl3pPr>
              <a:defRPr>
                <a:latin typeface="SwissReSans" pitchFamily="34" charset="0"/>
              </a:defRPr>
            </a:lvl3pPr>
            <a:lvl4pPr>
              <a:defRPr>
                <a:latin typeface="SwissReSans" pitchFamily="34" charset="0"/>
              </a:defRPr>
            </a:lvl4pPr>
            <a:lvl5pPr>
              <a:defRPr>
                <a:latin typeface="SwissReSans"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itle 4"/>
          <p:cNvSpPr>
            <a:spLocks noGrp="1"/>
          </p:cNvSpPr>
          <p:nvPr>
            <p:ph type="title"/>
          </p:nvPr>
        </p:nvSpPr>
        <p:spPr/>
        <p:txBody>
          <a:bodyPr/>
          <a:lstStyle/>
          <a:p>
            <a:r>
              <a:rPr lang="en-GB"/>
              <a:t>Click to edit Master title style</a:t>
            </a:r>
            <a:endParaRPr lang="en-GB" dirty="0"/>
          </a:p>
        </p:txBody>
      </p:sp>
      <p:sp>
        <p:nvSpPr>
          <p:cNvPr id="7" name="Date Placeholder 6"/>
          <p:cNvSpPr>
            <a:spLocks noGrp="1"/>
          </p:cNvSpPr>
          <p:nvPr>
            <p:ph type="dt" sz="half" idx="10"/>
          </p:nvPr>
        </p:nvSpPr>
        <p:spPr/>
        <p:txBody>
          <a:bodyPr/>
          <a:lstStyle/>
          <a:p>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custDataLst>
              <p:tags r:id="rId2"/>
            </p:custDataLst>
          </p:nvPr>
        </p:nvSpPr>
        <p:spPr/>
        <p:txBody>
          <a:bodyPr/>
          <a:lstStyle/>
          <a:p>
            <a:fld id="{5E4D2043-7E31-4A53-BD33-72A88E682172}" type="slidenum">
              <a:rPr lang="en-GB" smtClean="0"/>
              <a:pPr/>
              <a:t>‹#›</a:t>
            </a:fld>
            <a:endParaRPr lang="en-GB"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wo Content"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bwMode="black">
          <a:xfrm>
            <a:off x="695326" y="1628774"/>
            <a:ext cx="5328000" cy="4392000"/>
          </a:xfrm>
        </p:spPr>
        <p:txBody>
          <a:bodyPr/>
          <a:lstStyle>
            <a:lvl1pPr>
              <a:defRPr sz="1800">
                <a:latin typeface="SwissReSans" pitchFamily="34" charset="0"/>
              </a:defRPr>
            </a:lvl1pPr>
            <a:lvl2pPr>
              <a:defRPr sz="1600">
                <a:latin typeface="SwissReSans" pitchFamily="34" charset="0"/>
              </a:defRPr>
            </a:lvl2pPr>
            <a:lvl3pPr>
              <a:defRPr sz="1600">
                <a:latin typeface="SwissReSans" pitchFamily="34" charset="0"/>
              </a:defRPr>
            </a:lvl3pPr>
            <a:lvl4pPr>
              <a:defRPr sz="1600">
                <a:latin typeface="SwissReSans" pitchFamily="34" charset="0"/>
              </a:defRPr>
            </a:lvl4pPr>
            <a:lvl5pPr>
              <a:defRPr sz="1600">
                <a:latin typeface="SwissReSans" pitchFamily="34" charset="0"/>
              </a:defRPr>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bwMode="black">
          <a:xfrm>
            <a:off x="6384032" y="1628776"/>
            <a:ext cx="5328000" cy="4392000"/>
          </a:xfrm>
        </p:spPr>
        <p:txBody>
          <a:bodyPr/>
          <a:lstStyle>
            <a:lvl1pPr>
              <a:defRPr sz="1800">
                <a:latin typeface="SwissReSans" pitchFamily="34" charset="0"/>
              </a:defRPr>
            </a:lvl1pPr>
            <a:lvl2pPr>
              <a:defRPr sz="1600">
                <a:latin typeface="SwissReSans" pitchFamily="34" charset="0"/>
              </a:defRPr>
            </a:lvl2pPr>
            <a:lvl3pPr>
              <a:defRPr sz="1600">
                <a:latin typeface="SwissReSans" pitchFamily="34" charset="0"/>
              </a:defRPr>
            </a:lvl3pPr>
            <a:lvl4pPr>
              <a:defRPr sz="1600">
                <a:latin typeface="SwissReSans" pitchFamily="34" charset="0"/>
              </a:defRPr>
            </a:lvl4pPr>
            <a:lvl5pPr>
              <a:defRPr sz="1600">
                <a:latin typeface="SwissReSans" pitchFamily="34" charset="0"/>
              </a:defRPr>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8" name="Title 7"/>
          <p:cNvSpPr>
            <a:spLocks noGrp="1"/>
          </p:cNvSpPr>
          <p:nvPr>
            <p:ph type="title"/>
          </p:nvPr>
        </p:nvSpPr>
        <p:spPr/>
        <p:txBody>
          <a:bodyPr/>
          <a:lstStyle/>
          <a:p>
            <a:r>
              <a:rPr lang="en-GB"/>
              <a:t>Click to edit Master title style</a:t>
            </a:r>
            <a:endParaRPr lang="en-GB" dirty="0"/>
          </a:p>
        </p:txBody>
      </p:sp>
      <p:sp>
        <p:nvSpPr>
          <p:cNvPr id="9" name="Date Placeholder 8"/>
          <p:cNvSpPr>
            <a:spLocks noGrp="1"/>
          </p:cNvSpPr>
          <p:nvPr>
            <p:ph type="dt" sz="half" idx="10"/>
          </p:nvPr>
        </p:nvSpPr>
        <p:spPr/>
        <p:txBody>
          <a:bodyPr/>
          <a:lstStyle/>
          <a:p>
            <a:endParaRPr lang="en-GB" dirty="0"/>
          </a:p>
        </p:txBody>
      </p:sp>
      <p:sp>
        <p:nvSpPr>
          <p:cNvPr id="10" name="Footer Placeholder 9"/>
          <p:cNvSpPr>
            <a:spLocks noGrp="1"/>
          </p:cNvSpPr>
          <p:nvPr>
            <p:ph type="ftr" sz="quarter" idx="11"/>
          </p:nvPr>
        </p:nvSpPr>
        <p:spPr/>
        <p:txBody>
          <a:bodyPr/>
          <a:lstStyle/>
          <a:p>
            <a:endParaRPr lang="en-GB" dirty="0"/>
          </a:p>
        </p:txBody>
      </p:sp>
      <p:sp>
        <p:nvSpPr>
          <p:cNvPr id="11" name="Slide Number Placeholder 10"/>
          <p:cNvSpPr>
            <a:spLocks noGrp="1"/>
          </p:cNvSpPr>
          <p:nvPr>
            <p:ph type="sldNum" sz="quarter" idx="12"/>
            <p:custDataLst>
              <p:tags r:id="rId2"/>
            </p:custDataLst>
          </p:nvPr>
        </p:nvSpPr>
        <p:spPr/>
        <p:txBody>
          <a:bodyPr/>
          <a:lstStyle/>
          <a:p>
            <a:fld id="{5E4D2043-7E31-4A53-BD33-72A88E682172}" type="slidenum">
              <a:rPr lang="en-GB" smtClean="0"/>
              <a:pPr/>
              <a:t>‹#›</a:t>
            </a:fld>
            <a:endParaRPr lang="en-GB"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preserve="1" userDrawn="1">
  <p:cSld name="Title Only">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endParaRPr lang="en-GB" dirty="0"/>
          </a:p>
        </p:txBody>
      </p:sp>
      <p:sp>
        <p:nvSpPr>
          <p:cNvPr id="7" name="Footer Placeholder 6"/>
          <p:cNvSpPr>
            <a:spLocks noGrp="1"/>
          </p:cNvSpPr>
          <p:nvPr>
            <p:ph type="ftr" sz="quarter" idx="11"/>
          </p:nvPr>
        </p:nvSpPr>
        <p:spPr/>
        <p:txBody>
          <a:bodyPr/>
          <a:lstStyle/>
          <a:p>
            <a:endParaRPr lang="en-GB" dirty="0"/>
          </a:p>
        </p:txBody>
      </p:sp>
      <p:sp>
        <p:nvSpPr>
          <p:cNvPr id="8" name="Slide Number Placeholder 7"/>
          <p:cNvSpPr>
            <a:spLocks noGrp="1"/>
          </p:cNvSpPr>
          <p:nvPr>
            <p:ph type="sldNum" sz="quarter" idx="12"/>
            <p:custDataLst>
              <p:tags r:id="rId2"/>
            </p:custDataLst>
          </p:nvPr>
        </p:nvSpPr>
        <p:spPr/>
        <p:txBody>
          <a:bodyPr/>
          <a:lstStyle/>
          <a:p>
            <a:fld id="{5E4D2043-7E31-4A53-BD33-72A88E682172}" type="slidenum">
              <a:rPr lang="en-GB" smtClean="0"/>
              <a:pPr/>
              <a:t>‹#›</a:t>
            </a:fld>
            <a:endParaRPr lang="en-GB" dirty="0"/>
          </a:p>
        </p:txBody>
      </p:sp>
      <p:sp>
        <p:nvSpPr>
          <p:cNvPr id="9" name="Title 8"/>
          <p:cNvSpPr>
            <a:spLocks noGrp="1"/>
          </p:cNvSpPr>
          <p:nvPr>
            <p:ph type="title"/>
          </p:nvPr>
        </p:nvSpPr>
        <p:spPr/>
        <p:txBody>
          <a:bodyPr/>
          <a:lstStyle/>
          <a:p>
            <a:r>
              <a:rPr lang="en-GB"/>
              <a:t>Click to edit Master title style</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hart/Table slide" preserve="1" userDrawn="1">
  <p:cSld name="Chart/Table slide">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a:t>Click to edit Master title style</a:t>
            </a:r>
            <a:endParaRPr lang="en-GB" dirty="0"/>
          </a:p>
        </p:txBody>
      </p:sp>
      <p:sp>
        <p:nvSpPr>
          <p:cNvPr id="7" name="Date Placeholder 6"/>
          <p:cNvSpPr>
            <a:spLocks noGrp="1"/>
          </p:cNvSpPr>
          <p:nvPr>
            <p:ph type="dt" sz="half" idx="10"/>
          </p:nvPr>
        </p:nvSpPr>
        <p:spPr/>
        <p:txBody>
          <a:bodyPr/>
          <a:lstStyle/>
          <a:p>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custDataLst>
              <p:tags r:id="rId2"/>
            </p:custDataLst>
          </p:nvPr>
        </p:nvSpPr>
        <p:spPr/>
        <p:txBody>
          <a:bodyPr/>
          <a:lstStyle/>
          <a:p>
            <a:fld id="{5E4D2043-7E31-4A53-BD33-72A88E682172}" type="slidenum">
              <a:rPr lang="en-GB" smtClean="0"/>
              <a:pPr/>
              <a:t>‹#›</a:t>
            </a:fld>
            <a:endParaRPr lang="en-GB" dirty="0"/>
          </a:p>
        </p:txBody>
      </p:sp>
      <p:sp>
        <p:nvSpPr>
          <p:cNvPr id="2" name="Rechteck 1">
            <a:extLst>
              <a:ext uri="{FF2B5EF4-FFF2-40B4-BE49-F238E27FC236}">
                <a16:creationId xmlns:a16="http://schemas.microsoft.com/office/drawing/2014/main" id="{4371CFE5-E254-45E2-8EE8-B8B0647FB482}"/>
              </a:ext>
            </a:extLst>
          </p:cNvPr>
          <p:cNvSpPr>
            <a:spLocks/>
          </p:cNvSpPr>
          <p:nvPr userDrawn="1"/>
        </p:nvSpPr>
        <p:spPr>
          <a:xfrm>
            <a:off x="695325" y="1628776"/>
            <a:ext cx="11017250" cy="4392513"/>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latin typeface="SwissReSans" pitchFamily="34" charset="0"/>
            </a:endParaRPr>
          </a:p>
        </p:txBody>
      </p:sp>
      <p:sp>
        <p:nvSpPr>
          <p:cNvPr id="11" name="Inhaltsplatzhalter 10">
            <a:extLst>
              <a:ext uri="{FF2B5EF4-FFF2-40B4-BE49-F238E27FC236}">
                <a16:creationId xmlns:a16="http://schemas.microsoft.com/office/drawing/2014/main" id="{8E22A2CB-E5EA-492E-BA25-010E3DC42380}"/>
              </a:ext>
            </a:extLst>
          </p:cNvPr>
          <p:cNvSpPr>
            <a:spLocks noGrp="1"/>
          </p:cNvSpPr>
          <p:nvPr>
            <p:ph sz="quarter" idx="14" hasCustomPrompt="1"/>
          </p:nvPr>
        </p:nvSpPr>
        <p:spPr>
          <a:xfrm>
            <a:off x="911325" y="1844776"/>
            <a:ext cx="10585250" cy="3960513"/>
          </a:xfrm>
        </p:spPr>
        <p:txBody>
          <a:bodyPr/>
          <a:lstStyle>
            <a:lvl1pPr marL="0" marR="0" indent="0" algn="ctr" defTabSz="914400" rtl="0" eaLnBrk="1" fontAlgn="auto" latinLnBrk="0" hangingPunct="1">
              <a:lnSpc>
                <a:spcPct val="100000"/>
              </a:lnSpc>
              <a:spcBef>
                <a:spcPts val="1200"/>
              </a:spcBef>
              <a:spcAft>
                <a:spcPts val="0"/>
              </a:spcAft>
              <a:buClrTx/>
              <a:buSzPct val="100000"/>
              <a:buFont typeface="Arial" pitchFamily="34" charset="0"/>
              <a:buNone/>
              <a:tabLst/>
              <a:defRPr/>
            </a:lvl1pPr>
          </a:lstStyle>
          <a:p>
            <a:pPr marL="0" marR="0" lvl="0" indent="0" algn="ctr" defTabSz="914400" rtl="0" eaLnBrk="1" fontAlgn="auto" latinLnBrk="0" hangingPunct="1">
              <a:lnSpc>
                <a:spcPct val="100000"/>
              </a:lnSpc>
              <a:spcBef>
                <a:spcPts val="1200"/>
              </a:spcBef>
              <a:spcAft>
                <a:spcPts val="0"/>
              </a:spcAft>
              <a:buClrTx/>
              <a:buSzPct val="100000"/>
              <a:buFont typeface="Arial" pitchFamily="34" charset="0"/>
              <a:buNone/>
              <a:tabLst/>
              <a:defRPr/>
            </a:pPr>
            <a:r>
              <a:rPr lang="en-GB" dirty="0"/>
              <a:t>Add chart or table</a:t>
            </a:r>
          </a:p>
        </p:txBody>
      </p:sp>
    </p:spTree>
    <p:extLst>
      <p:ext uri="{BB962C8B-B14F-4D97-AF65-F5344CB8AC3E}">
        <p14:creationId xmlns:p14="http://schemas.microsoft.com/office/powerpoint/2010/main" val="7112103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ntent and Chart/Table slide" preserve="1" userDrawn="1">
  <p:cSld name="Content and Chart/Table slide">
    <p:spTree>
      <p:nvGrpSpPr>
        <p:cNvPr id="1" name=""/>
        <p:cNvGrpSpPr/>
        <p:nvPr/>
      </p:nvGrpSpPr>
      <p:grpSpPr>
        <a:xfrm>
          <a:off x="0" y="0"/>
          <a:ext cx="0" cy="0"/>
          <a:chOff x="0" y="0"/>
          <a:chExt cx="0" cy="0"/>
        </a:xfrm>
      </p:grpSpPr>
      <p:sp>
        <p:nvSpPr>
          <p:cNvPr id="3" name="Content Placeholder 2"/>
          <p:cNvSpPr>
            <a:spLocks noGrp="1"/>
          </p:cNvSpPr>
          <p:nvPr>
            <p:ph sz="half" idx="1"/>
          </p:nvPr>
        </p:nvSpPr>
        <p:spPr bwMode="black">
          <a:xfrm>
            <a:off x="695326" y="1628774"/>
            <a:ext cx="5328000" cy="4392000"/>
          </a:xfrm>
        </p:spPr>
        <p:txBody>
          <a:bodyPr/>
          <a:lstStyle>
            <a:lvl1pPr>
              <a:defRPr sz="1800">
                <a:latin typeface="SwissReSans" pitchFamily="34" charset="0"/>
              </a:defRPr>
            </a:lvl1pPr>
            <a:lvl2pPr>
              <a:defRPr sz="1600">
                <a:latin typeface="SwissReSans" pitchFamily="34" charset="0"/>
              </a:defRPr>
            </a:lvl2pPr>
            <a:lvl3pPr>
              <a:defRPr sz="1600">
                <a:latin typeface="SwissReSans" pitchFamily="34" charset="0"/>
              </a:defRPr>
            </a:lvl3pPr>
            <a:lvl4pPr>
              <a:defRPr sz="1600">
                <a:latin typeface="SwissReSans" pitchFamily="34" charset="0"/>
              </a:defRPr>
            </a:lvl4pPr>
            <a:lvl5pPr>
              <a:defRPr sz="1600">
                <a:latin typeface="SwissReSans" pitchFamily="34" charset="0"/>
              </a:defRPr>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8" name="Title 7"/>
          <p:cNvSpPr>
            <a:spLocks noGrp="1"/>
          </p:cNvSpPr>
          <p:nvPr>
            <p:ph type="title"/>
          </p:nvPr>
        </p:nvSpPr>
        <p:spPr/>
        <p:txBody>
          <a:bodyPr/>
          <a:lstStyle/>
          <a:p>
            <a:r>
              <a:rPr lang="en-GB"/>
              <a:t>Click to edit Master title style</a:t>
            </a:r>
            <a:endParaRPr lang="en-GB" dirty="0"/>
          </a:p>
        </p:txBody>
      </p:sp>
      <p:sp>
        <p:nvSpPr>
          <p:cNvPr id="9" name="Date Placeholder 8"/>
          <p:cNvSpPr>
            <a:spLocks noGrp="1"/>
          </p:cNvSpPr>
          <p:nvPr>
            <p:ph type="dt" sz="half" idx="10"/>
          </p:nvPr>
        </p:nvSpPr>
        <p:spPr/>
        <p:txBody>
          <a:bodyPr/>
          <a:lstStyle/>
          <a:p>
            <a:endParaRPr lang="en-GB" dirty="0"/>
          </a:p>
        </p:txBody>
      </p:sp>
      <p:sp>
        <p:nvSpPr>
          <p:cNvPr id="10" name="Footer Placeholder 9"/>
          <p:cNvSpPr>
            <a:spLocks noGrp="1"/>
          </p:cNvSpPr>
          <p:nvPr>
            <p:ph type="ftr" sz="quarter" idx="11"/>
          </p:nvPr>
        </p:nvSpPr>
        <p:spPr/>
        <p:txBody>
          <a:bodyPr/>
          <a:lstStyle/>
          <a:p>
            <a:endParaRPr lang="en-GB" dirty="0"/>
          </a:p>
        </p:txBody>
      </p:sp>
      <p:sp>
        <p:nvSpPr>
          <p:cNvPr id="11" name="Slide Number Placeholder 10"/>
          <p:cNvSpPr>
            <a:spLocks noGrp="1"/>
          </p:cNvSpPr>
          <p:nvPr>
            <p:ph type="sldNum" sz="quarter" idx="12"/>
            <p:custDataLst>
              <p:tags r:id="rId2"/>
            </p:custDataLst>
          </p:nvPr>
        </p:nvSpPr>
        <p:spPr/>
        <p:txBody>
          <a:bodyPr/>
          <a:lstStyle/>
          <a:p>
            <a:fld id="{5E4D2043-7E31-4A53-BD33-72A88E682172}" type="slidenum">
              <a:rPr lang="en-GB" smtClean="0"/>
              <a:pPr/>
              <a:t>‹#›</a:t>
            </a:fld>
            <a:endParaRPr lang="en-GB" dirty="0"/>
          </a:p>
        </p:txBody>
      </p:sp>
      <p:sp>
        <p:nvSpPr>
          <p:cNvPr id="13" name="Rechteck 12">
            <a:extLst>
              <a:ext uri="{FF2B5EF4-FFF2-40B4-BE49-F238E27FC236}">
                <a16:creationId xmlns:a16="http://schemas.microsoft.com/office/drawing/2014/main" id="{8C6D9310-7D7A-4705-8F6D-76026634E268}"/>
              </a:ext>
            </a:extLst>
          </p:cNvPr>
          <p:cNvSpPr>
            <a:spLocks/>
          </p:cNvSpPr>
          <p:nvPr userDrawn="1"/>
        </p:nvSpPr>
        <p:spPr>
          <a:xfrm>
            <a:off x="6384032" y="1628776"/>
            <a:ext cx="5328000" cy="4392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latin typeface="SwissReSans" pitchFamily="34" charset="0"/>
            </a:endParaRPr>
          </a:p>
        </p:txBody>
      </p:sp>
      <p:sp>
        <p:nvSpPr>
          <p:cNvPr id="17" name="Inhaltsplatzhalter 10">
            <a:extLst>
              <a:ext uri="{FF2B5EF4-FFF2-40B4-BE49-F238E27FC236}">
                <a16:creationId xmlns:a16="http://schemas.microsoft.com/office/drawing/2014/main" id="{BB93DE48-A2D8-4E01-9CE2-73C4673CE148}"/>
              </a:ext>
            </a:extLst>
          </p:cNvPr>
          <p:cNvSpPr>
            <a:spLocks noGrp="1"/>
          </p:cNvSpPr>
          <p:nvPr>
            <p:ph sz="quarter" idx="14" hasCustomPrompt="1"/>
          </p:nvPr>
        </p:nvSpPr>
        <p:spPr>
          <a:xfrm>
            <a:off x="6600032" y="1844774"/>
            <a:ext cx="4896000" cy="3960002"/>
          </a:xfrm>
        </p:spPr>
        <p:txBody>
          <a:bodyPr/>
          <a:lstStyle>
            <a:lvl1pPr marL="0" marR="0" indent="0" algn="ctr" defTabSz="914400" rtl="0" eaLnBrk="1" fontAlgn="auto" latinLnBrk="0" hangingPunct="1">
              <a:lnSpc>
                <a:spcPct val="100000"/>
              </a:lnSpc>
              <a:spcBef>
                <a:spcPts val="1200"/>
              </a:spcBef>
              <a:spcAft>
                <a:spcPts val="0"/>
              </a:spcAft>
              <a:buClrTx/>
              <a:buSzPct val="100000"/>
              <a:buFont typeface="Arial" pitchFamily="34" charset="0"/>
              <a:buNone/>
              <a:tabLst/>
              <a:defRPr/>
            </a:lvl1pPr>
          </a:lstStyle>
          <a:p>
            <a:pPr marL="0" marR="0" lvl="0" indent="0" algn="ctr" defTabSz="914400" rtl="0" eaLnBrk="1" fontAlgn="auto" latinLnBrk="0" hangingPunct="1">
              <a:lnSpc>
                <a:spcPct val="100000"/>
              </a:lnSpc>
              <a:spcBef>
                <a:spcPts val="1200"/>
              </a:spcBef>
              <a:spcAft>
                <a:spcPts val="0"/>
              </a:spcAft>
              <a:buClrTx/>
              <a:buSzPct val="100000"/>
              <a:buFont typeface="Arial" pitchFamily="34" charset="0"/>
              <a:buNone/>
              <a:tabLst/>
              <a:defRPr/>
            </a:pPr>
            <a:r>
              <a:rPr lang="en-GB" dirty="0"/>
              <a:t>Add chart or table</a:t>
            </a:r>
          </a:p>
        </p:txBody>
      </p:sp>
    </p:spTree>
    <p:extLst>
      <p:ext uri="{BB962C8B-B14F-4D97-AF65-F5344CB8AC3E}">
        <p14:creationId xmlns:p14="http://schemas.microsoft.com/office/powerpoint/2010/main" val="29430720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hart/Table Slide" preserve="1" userDrawn="1">
  <p:cSld name="Two Chart/Table Slide">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t>Click to edit Master title style</a:t>
            </a:r>
            <a:endParaRPr lang="en-GB" dirty="0"/>
          </a:p>
        </p:txBody>
      </p:sp>
      <p:sp>
        <p:nvSpPr>
          <p:cNvPr id="9" name="Date Placeholder 8"/>
          <p:cNvSpPr>
            <a:spLocks noGrp="1"/>
          </p:cNvSpPr>
          <p:nvPr>
            <p:ph type="dt" sz="half" idx="10"/>
          </p:nvPr>
        </p:nvSpPr>
        <p:spPr/>
        <p:txBody>
          <a:bodyPr/>
          <a:lstStyle/>
          <a:p>
            <a:endParaRPr lang="en-GB" dirty="0"/>
          </a:p>
        </p:txBody>
      </p:sp>
      <p:sp>
        <p:nvSpPr>
          <p:cNvPr id="10" name="Footer Placeholder 9"/>
          <p:cNvSpPr>
            <a:spLocks noGrp="1"/>
          </p:cNvSpPr>
          <p:nvPr>
            <p:ph type="ftr" sz="quarter" idx="11"/>
          </p:nvPr>
        </p:nvSpPr>
        <p:spPr/>
        <p:txBody>
          <a:bodyPr/>
          <a:lstStyle/>
          <a:p>
            <a:endParaRPr lang="en-GB" dirty="0"/>
          </a:p>
        </p:txBody>
      </p:sp>
      <p:sp>
        <p:nvSpPr>
          <p:cNvPr id="11" name="Slide Number Placeholder 10"/>
          <p:cNvSpPr>
            <a:spLocks noGrp="1"/>
          </p:cNvSpPr>
          <p:nvPr>
            <p:ph type="sldNum" sz="quarter" idx="12"/>
            <p:custDataLst>
              <p:tags r:id="rId2"/>
            </p:custDataLst>
          </p:nvPr>
        </p:nvSpPr>
        <p:spPr/>
        <p:txBody>
          <a:bodyPr/>
          <a:lstStyle/>
          <a:p>
            <a:fld id="{5E4D2043-7E31-4A53-BD33-72A88E682172}" type="slidenum">
              <a:rPr lang="en-GB" smtClean="0"/>
              <a:pPr/>
              <a:t>‹#›</a:t>
            </a:fld>
            <a:endParaRPr lang="en-GB" dirty="0"/>
          </a:p>
        </p:txBody>
      </p:sp>
      <p:sp>
        <p:nvSpPr>
          <p:cNvPr id="12" name="Rechteck 11">
            <a:extLst>
              <a:ext uri="{FF2B5EF4-FFF2-40B4-BE49-F238E27FC236}">
                <a16:creationId xmlns:a16="http://schemas.microsoft.com/office/drawing/2014/main" id="{79FD7F02-84E1-4EEF-98D3-A1F90F73C7DA}"/>
              </a:ext>
            </a:extLst>
          </p:cNvPr>
          <p:cNvSpPr>
            <a:spLocks/>
          </p:cNvSpPr>
          <p:nvPr userDrawn="1"/>
        </p:nvSpPr>
        <p:spPr>
          <a:xfrm>
            <a:off x="6384032" y="1628776"/>
            <a:ext cx="5328000" cy="4392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latin typeface="SwissReSans" pitchFamily="34" charset="0"/>
            </a:endParaRPr>
          </a:p>
        </p:txBody>
      </p:sp>
      <p:sp>
        <p:nvSpPr>
          <p:cNvPr id="14" name="Rechteck 13">
            <a:extLst>
              <a:ext uri="{FF2B5EF4-FFF2-40B4-BE49-F238E27FC236}">
                <a16:creationId xmlns:a16="http://schemas.microsoft.com/office/drawing/2014/main" id="{BCA2051E-BF61-4984-9813-FA16F8A034D5}"/>
              </a:ext>
            </a:extLst>
          </p:cNvPr>
          <p:cNvSpPr>
            <a:spLocks/>
          </p:cNvSpPr>
          <p:nvPr userDrawn="1"/>
        </p:nvSpPr>
        <p:spPr>
          <a:xfrm>
            <a:off x="695326" y="1628774"/>
            <a:ext cx="5328000" cy="4392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latin typeface="SwissReSans" pitchFamily="34" charset="0"/>
            </a:endParaRPr>
          </a:p>
        </p:txBody>
      </p:sp>
      <p:sp>
        <p:nvSpPr>
          <p:cNvPr id="16" name="Inhaltsplatzhalter 10">
            <a:extLst>
              <a:ext uri="{FF2B5EF4-FFF2-40B4-BE49-F238E27FC236}">
                <a16:creationId xmlns:a16="http://schemas.microsoft.com/office/drawing/2014/main" id="{EFF197C1-B1BD-4ED0-9A27-8A30DDD2769E}"/>
              </a:ext>
            </a:extLst>
          </p:cNvPr>
          <p:cNvSpPr>
            <a:spLocks noGrp="1"/>
          </p:cNvSpPr>
          <p:nvPr>
            <p:ph sz="quarter" idx="14" hasCustomPrompt="1"/>
          </p:nvPr>
        </p:nvSpPr>
        <p:spPr>
          <a:xfrm>
            <a:off x="923070" y="1844774"/>
            <a:ext cx="4884899" cy="3954272"/>
          </a:xfrm>
        </p:spPr>
        <p:txBody>
          <a:bodyPr/>
          <a:lstStyle>
            <a:lvl1pPr marL="0" marR="0" indent="0" algn="ctr" defTabSz="914400" rtl="0" eaLnBrk="1" fontAlgn="auto" latinLnBrk="0" hangingPunct="1">
              <a:lnSpc>
                <a:spcPct val="100000"/>
              </a:lnSpc>
              <a:spcBef>
                <a:spcPts val="1200"/>
              </a:spcBef>
              <a:spcAft>
                <a:spcPts val="0"/>
              </a:spcAft>
              <a:buClrTx/>
              <a:buSzPct val="100000"/>
              <a:buFont typeface="Arial" pitchFamily="34" charset="0"/>
              <a:buNone/>
              <a:tabLst/>
              <a:defRPr/>
            </a:lvl1pPr>
          </a:lstStyle>
          <a:p>
            <a:pPr marL="0" marR="0" lvl="0" indent="0" algn="ctr" defTabSz="914400" rtl="0" eaLnBrk="1" fontAlgn="auto" latinLnBrk="0" hangingPunct="1">
              <a:lnSpc>
                <a:spcPct val="100000"/>
              </a:lnSpc>
              <a:spcBef>
                <a:spcPts val="1200"/>
              </a:spcBef>
              <a:spcAft>
                <a:spcPts val="0"/>
              </a:spcAft>
              <a:buClrTx/>
              <a:buSzPct val="100000"/>
              <a:buFont typeface="Arial" pitchFamily="34" charset="0"/>
              <a:buNone/>
              <a:tabLst/>
              <a:defRPr/>
            </a:pPr>
            <a:r>
              <a:rPr lang="en-GB" dirty="0"/>
              <a:t>Add chart or table</a:t>
            </a:r>
          </a:p>
        </p:txBody>
      </p:sp>
      <p:sp>
        <p:nvSpPr>
          <p:cNvPr id="17" name="Inhaltsplatzhalter 10">
            <a:extLst>
              <a:ext uri="{FF2B5EF4-FFF2-40B4-BE49-F238E27FC236}">
                <a16:creationId xmlns:a16="http://schemas.microsoft.com/office/drawing/2014/main" id="{614D5FDE-84B4-4E6E-BB03-9C8BA201D998}"/>
              </a:ext>
            </a:extLst>
          </p:cNvPr>
          <p:cNvSpPr>
            <a:spLocks noGrp="1"/>
          </p:cNvSpPr>
          <p:nvPr>
            <p:ph sz="quarter" idx="15" hasCustomPrompt="1"/>
          </p:nvPr>
        </p:nvSpPr>
        <p:spPr>
          <a:xfrm>
            <a:off x="6600032" y="1844774"/>
            <a:ext cx="4896000" cy="3960002"/>
          </a:xfrm>
        </p:spPr>
        <p:txBody>
          <a:bodyPr/>
          <a:lstStyle>
            <a:lvl1pPr marL="0" marR="0" indent="0" algn="ctr" defTabSz="914400" rtl="0" eaLnBrk="1" fontAlgn="auto" latinLnBrk="0" hangingPunct="1">
              <a:lnSpc>
                <a:spcPct val="100000"/>
              </a:lnSpc>
              <a:spcBef>
                <a:spcPts val="1200"/>
              </a:spcBef>
              <a:spcAft>
                <a:spcPts val="0"/>
              </a:spcAft>
              <a:buClrTx/>
              <a:buSzPct val="100000"/>
              <a:buFont typeface="Arial" pitchFamily="34" charset="0"/>
              <a:buNone/>
              <a:tabLst/>
              <a:defRPr/>
            </a:lvl1pPr>
          </a:lstStyle>
          <a:p>
            <a:pPr marL="0" marR="0" lvl="0" indent="0" algn="ctr" defTabSz="914400" rtl="0" eaLnBrk="1" fontAlgn="auto" latinLnBrk="0" hangingPunct="1">
              <a:lnSpc>
                <a:spcPct val="100000"/>
              </a:lnSpc>
              <a:spcBef>
                <a:spcPts val="1200"/>
              </a:spcBef>
              <a:spcAft>
                <a:spcPts val="0"/>
              </a:spcAft>
              <a:buClrTx/>
              <a:buSzPct val="100000"/>
              <a:buFont typeface="Arial" pitchFamily="34" charset="0"/>
              <a:buNone/>
              <a:tabLst/>
              <a:defRPr/>
            </a:pPr>
            <a:r>
              <a:rPr lang="en-GB" dirty="0"/>
              <a:t>Add chart or table</a:t>
            </a:r>
          </a:p>
        </p:txBody>
      </p:sp>
    </p:spTree>
    <p:extLst>
      <p:ext uri="{BB962C8B-B14F-4D97-AF65-F5344CB8AC3E}">
        <p14:creationId xmlns:p14="http://schemas.microsoft.com/office/powerpoint/2010/main" val="28797030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ree Content and Image" preserve="1" userDrawn="1">
  <p:cSld name="Three Content and Image">
    <p:spTree>
      <p:nvGrpSpPr>
        <p:cNvPr id="1" name=""/>
        <p:cNvGrpSpPr/>
        <p:nvPr/>
      </p:nvGrpSpPr>
      <p:grpSpPr>
        <a:xfrm>
          <a:off x="0" y="0"/>
          <a:ext cx="0" cy="0"/>
          <a:chOff x="0" y="0"/>
          <a:chExt cx="0" cy="0"/>
        </a:xfrm>
      </p:grpSpPr>
      <p:sp>
        <p:nvSpPr>
          <p:cNvPr id="8" name="Title 7"/>
          <p:cNvSpPr>
            <a:spLocks noGrp="1"/>
          </p:cNvSpPr>
          <p:nvPr>
            <p:ph type="title"/>
          </p:nvPr>
        </p:nvSpPr>
        <p:spPr>
          <a:xfrm>
            <a:off x="695325" y="692151"/>
            <a:ext cx="11017250" cy="692647"/>
          </a:xfrm>
        </p:spPr>
        <p:txBody>
          <a:bodyPr/>
          <a:lstStyle/>
          <a:p>
            <a:r>
              <a:rPr lang="en-GB"/>
              <a:t>Click to edit Master title style</a:t>
            </a:r>
            <a:endParaRPr lang="en-GB" dirty="0"/>
          </a:p>
        </p:txBody>
      </p:sp>
      <p:sp>
        <p:nvSpPr>
          <p:cNvPr id="9" name="Date Placeholder 8"/>
          <p:cNvSpPr>
            <a:spLocks noGrp="1"/>
          </p:cNvSpPr>
          <p:nvPr>
            <p:ph type="dt" sz="half" idx="10"/>
          </p:nvPr>
        </p:nvSpPr>
        <p:spPr/>
        <p:txBody>
          <a:bodyPr/>
          <a:lstStyle/>
          <a:p>
            <a:endParaRPr lang="en-GB" dirty="0"/>
          </a:p>
        </p:txBody>
      </p:sp>
      <p:sp>
        <p:nvSpPr>
          <p:cNvPr id="10" name="Footer Placeholder 9"/>
          <p:cNvSpPr>
            <a:spLocks noGrp="1"/>
          </p:cNvSpPr>
          <p:nvPr>
            <p:ph type="ftr" sz="quarter" idx="11"/>
          </p:nvPr>
        </p:nvSpPr>
        <p:spPr/>
        <p:txBody>
          <a:bodyPr/>
          <a:lstStyle/>
          <a:p>
            <a:endParaRPr lang="en-GB" dirty="0"/>
          </a:p>
        </p:txBody>
      </p:sp>
      <p:sp>
        <p:nvSpPr>
          <p:cNvPr id="11" name="Slide Number Placeholder 10"/>
          <p:cNvSpPr>
            <a:spLocks noGrp="1"/>
          </p:cNvSpPr>
          <p:nvPr>
            <p:ph type="sldNum" sz="quarter" idx="12"/>
            <p:custDataLst>
              <p:tags r:id="rId2"/>
            </p:custDataLst>
          </p:nvPr>
        </p:nvSpPr>
        <p:spPr/>
        <p:txBody>
          <a:bodyPr/>
          <a:lstStyle/>
          <a:p>
            <a:fld id="{5E4D2043-7E31-4A53-BD33-72A88E682172}" type="slidenum">
              <a:rPr lang="en-GB" smtClean="0"/>
              <a:pPr/>
              <a:t>‹#›</a:t>
            </a:fld>
            <a:endParaRPr lang="en-GB" dirty="0"/>
          </a:p>
        </p:txBody>
      </p:sp>
      <p:sp>
        <p:nvSpPr>
          <p:cNvPr id="5" name="Text Placeholder 4">
            <a:extLst>
              <a:ext uri="{FF2B5EF4-FFF2-40B4-BE49-F238E27FC236}">
                <a16:creationId xmlns:a16="http://schemas.microsoft.com/office/drawing/2014/main" id="{2F0D4244-74E1-4F31-926F-FC9A8ADAD28D}"/>
              </a:ext>
            </a:extLst>
          </p:cNvPr>
          <p:cNvSpPr>
            <a:spLocks noGrp="1"/>
          </p:cNvSpPr>
          <p:nvPr>
            <p:ph type="body" sz="quarter" idx="15" hasCustomPrompt="1"/>
          </p:nvPr>
        </p:nvSpPr>
        <p:spPr>
          <a:xfrm>
            <a:off x="704850" y="5409209"/>
            <a:ext cx="11007725" cy="612178"/>
          </a:xfrm>
          <a:solidFill>
            <a:schemeClr val="bg2"/>
          </a:solidFill>
        </p:spPr>
        <p:txBody>
          <a:bodyPr lIns="180000" rIns="180000" anchor="ctr"/>
          <a:lstStyle>
            <a:lvl1pPr marL="0" indent="0" algn="ctr">
              <a:spcBef>
                <a:spcPts val="0"/>
              </a:spcBef>
              <a:buNone/>
              <a:defRPr sz="1600">
                <a:solidFill>
                  <a:srgbClr val="FFFFFF"/>
                </a:solidFill>
              </a:defRPr>
            </a:lvl1pPr>
            <a:lvl2pPr marL="182562" indent="0">
              <a:buNone/>
              <a:defRPr sz="1600"/>
            </a:lvl2pPr>
            <a:lvl3pPr marL="444500" indent="0">
              <a:buNone/>
              <a:defRPr sz="1600"/>
            </a:lvl3pPr>
            <a:lvl4pPr marL="715963" indent="0">
              <a:buNone/>
              <a:defRPr sz="1600"/>
            </a:lvl4pPr>
            <a:lvl5pPr marL="985838" indent="0">
              <a:buNone/>
              <a:defRPr sz="1600"/>
            </a:lvl5pPr>
          </a:lstStyle>
          <a:p>
            <a:pPr lvl="0"/>
            <a:r>
              <a:rPr lang="en-GB"/>
              <a:t>Add conclusion here</a:t>
            </a:r>
            <a:endParaRPr lang="en-GB" dirty="0"/>
          </a:p>
        </p:txBody>
      </p:sp>
      <p:sp>
        <p:nvSpPr>
          <p:cNvPr id="7" name="Picture Placeholder 6">
            <a:extLst>
              <a:ext uri="{FF2B5EF4-FFF2-40B4-BE49-F238E27FC236}">
                <a16:creationId xmlns:a16="http://schemas.microsoft.com/office/drawing/2014/main" id="{91AB0222-82AA-4B01-A991-510DEF31453D}"/>
              </a:ext>
            </a:extLst>
          </p:cNvPr>
          <p:cNvSpPr>
            <a:spLocks noGrp="1"/>
          </p:cNvSpPr>
          <p:nvPr>
            <p:ph type="pic" sz="quarter" idx="16"/>
          </p:nvPr>
        </p:nvSpPr>
        <p:spPr>
          <a:xfrm>
            <a:off x="9098974" y="1628774"/>
            <a:ext cx="2613600" cy="3641316"/>
          </a:xfrm>
        </p:spPr>
        <p:txBody>
          <a:bodyPr/>
          <a:lstStyle>
            <a:lvl1pPr marL="0" indent="0" algn="ctr">
              <a:spcBef>
                <a:spcPts val="0"/>
              </a:spcBef>
              <a:buNone/>
              <a:defRPr/>
            </a:lvl1pPr>
          </a:lstStyle>
          <a:p>
            <a:r>
              <a:rPr lang="en-GB"/>
              <a:t>Click icon to add picture</a:t>
            </a:r>
            <a:endParaRPr lang="en-GB" dirty="0"/>
          </a:p>
        </p:txBody>
      </p:sp>
      <p:sp>
        <p:nvSpPr>
          <p:cNvPr id="15" name="Text Placeholder 4">
            <a:extLst>
              <a:ext uri="{FF2B5EF4-FFF2-40B4-BE49-F238E27FC236}">
                <a16:creationId xmlns:a16="http://schemas.microsoft.com/office/drawing/2014/main" id="{68D4FCF9-EAC0-40E2-B779-76FB9440FC14}"/>
              </a:ext>
            </a:extLst>
          </p:cNvPr>
          <p:cNvSpPr>
            <a:spLocks noGrp="1"/>
          </p:cNvSpPr>
          <p:nvPr>
            <p:ph type="body" sz="quarter" idx="17"/>
          </p:nvPr>
        </p:nvSpPr>
        <p:spPr>
          <a:xfrm>
            <a:off x="695326" y="2564904"/>
            <a:ext cx="2613600" cy="2705186"/>
          </a:xfrm>
          <a:solidFill>
            <a:schemeClr val="accent4">
              <a:lumMod val="20000"/>
              <a:lumOff val="80000"/>
            </a:schemeClr>
          </a:solidFill>
        </p:spPr>
        <p:txBody>
          <a:bodyPr lIns="108000" tIns="576000" rIns="72000" anchor="t"/>
          <a:lstStyle>
            <a:lvl1pPr marL="0" indent="0" algn="l">
              <a:spcBef>
                <a:spcPts val="0"/>
              </a:spcBef>
              <a:buNone/>
              <a:defRPr sz="1200"/>
            </a:lvl1pPr>
            <a:lvl2pPr marL="182562" indent="0">
              <a:buNone/>
              <a:defRPr sz="1600"/>
            </a:lvl2pPr>
            <a:lvl3pPr marL="444500" indent="0">
              <a:buNone/>
              <a:defRPr sz="1600"/>
            </a:lvl3pPr>
            <a:lvl4pPr marL="715963" indent="0">
              <a:buNone/>
              <a:defRPr sz="1600"/>
            </a:lvl4pPr>
            <a:lvl5pPr marL="985838" indent="0">
              <a:buNone/>
              <a:defRPr sz="1600"/>
            </a:lvl5pPr>
          </a:lstStyle>
          <a:p>
            <a:pPr lvl="0"/>
            <a:r>
              <a:rPr lang="en-GB"/>
              <a:t>Click to edit Master text styles</a:t>
            </a:r>
            <a:endParaRPr lang="en-GB" dirty="0"/>
          </a:p>
        </p:txBody>
      </p:sp>
      <p:sp>
        <p:nvSpPr>
          <p:cNvPr id="16" name="Text Placeholder 4">
            <a:extLst>
              <a:ext uri="{FF2B5EF4-FFF2-40B4-BE49-F238E27FC236}">
                <a16:creationId xmlns:a16="http://schemas.microsoft.com/office/drawing/2014/main" id="{61BA5B7C-8DA8-4946-8A4A-49A13E3FC00B}"/>
              </a:ext>
            </a:extLst>
          </p:cNvPr>
          <p:cNvSpPr>
            <a:spLocks noGrp="1"/>
          </p:cNvSpPr>
          <p:nvPr>
            <p:ph type="body" sz="quarter" idx="18"/>
          </p:nvPr>
        </p:nvSpPr>
        <p:spPr>
          <a:xfrm>
            <a:off x="3496542" y="2564904"/>
            <a:ext cx="2613600" cy="2705186"/>
          </a:xfrm>
          <a:solidFill>
            <a:schemeClr val="accent4">
              <a:lumMod val="20000"/>
              <a:lumOff val="80000"/>
            </a:schemeClr>
          </a:solidFill>
        </p:spPr>
        <p:txBody>
          <a:bodyPr lIns="108000" tIns="576000" rIns="72000" anchor="t"/>
          <a:lstStyle>
            <a:lvl1pPr marL="0" indent="0" algn="l">
              <a:spcBef>
                <a:spcPts val="0"/>
              </a:spcBef>
              <a:buNone/>
              <a:defRPr sz="1200"/>
            </a:lvl1pPr>
            <a:lvl2pPr marL="182562" indent="0">
              <a:buNone/>
              <a:defRPr sz="1600"/>
            </a:lvl2pPr>
            <a:lvl3pPr marL="444500" indent="0">
              <a:buNone/>
              <a:defRPr sz="1600"/>
            </a:lvl3pPr>
            <a:lvl4pPr marL="715963" indent="0">
              <a:buNone/>
              <a:defRPr sz="1600"/>
            </a:lvl4pPr>
            <a:lvl5pPr marL="985838" indent="0">
              <a:buNone/>
              <a:defRPr sz="1600"/>
            </a:lvl5pPr>
          </a:lstStyle>
          <a:p>
            <a:pPr lvl="0"/>
            <a:r>
              <a:rPr lang="en-GB"/>
              <a:t>Click to edit Master text styles</a:t>
            </a:r>
            <a:endParaRPr lang="en-GB" dirty="0"/>
          </a:p>
        </p:txBody>
      </p:sp>
      <p:sp>
        <p:nvSpPr>
          <p:cNvPr id="17" name="Text Placeholder 4">
            <a:extLst>
              <a:ext uri="{FF2B5EF4-FFF2-40B4-BE49-F238E27FC236}">
                <a16:creationId xmlns:a16="http://schemas.microsoft.com/office/drawing/2014/main" id="{CA9347D2-246D-4A68-A626-7F07D6B55066}"/>
              </a:ext>
            </a:extLst>
          </p:cNvPr>
          <p:cNvSpPr>
            <a:spLocks noGrp="1"/>
          </p:cNvSpPr>
          <p:nvPr>
            <p:ph type="body" sz="quarter" idx="19"/>
          </p:nvPr>
        </p:nvSpPr>
        <p:spPr>
          <a:xfrm>
            <a:off x="6297758" y="2564904"/>
            <a:ext cx="2613600" cy="2705186"/>
          </a:xfrm>
          <a:solidFill>
            <a:schemeClr val="accent4">
              <a:lumMod val="20000"/>
              <a:lumOff val="80000"/>
            </a:schemeClr>
          </a:solidFill>
        </p:spPr>
        <p:txBody>
          <a:bodyPr lIns="108000" tIns="576000" rIns="72000" anchor="t"/>
          <a:lstStyle>
            <a:lvl1pPr marL="0" indent="0" algn="l">
              <a:spcBef>
                <a:spcPts val="0"/>
              </a:spcBef>
              <a:buNone/>
              <a:defRPr sz="1200"/>
            </a:lvl1pPr>
            <a:lvl2pPr marL="182562" indent="0">
              <a:buNone/>
              <a:defRPr sz="1600"/>
            </a:lvl2pPr>
            <a:lvl3pPr marL="444500" indent="0">
              <a:buNone/>
              <a:defRPr sz="1600"/>
            </a:lvl3pPr>
            <a:lvl4pPr marL="715963" indent="0">
              <a:buNone/>
              <a:defRPr sz="1600"/>
            </a:lvl4pPr>
            <a:lvl5pPr marL="985838" indent="0">
              <a:buNone/>
              <a:defRPr sz="1600"/>
            </a:lvl5pPr>
          </a:lstStyle>
          <a:p>
            <a:pPr lvl="0"/>
            <a:r>
              <a:rPr lang="en-GB"/>
              <a:t>Click to edit Master text styles</a:t>
            </a:r>
            <a:endParaRPr lang="en-GB" dirty="0"/>
          </a:p>
        </p:txBody>
      </p:sp>
      <p:sp>
        <p:nvSpPr>
          <p:cNvPr id="18" name="Text Placeholder 4">
            <a:extLst>
              <a:ext uri="{FF2B5EF4-FFF2-40B4-BE49-F238E27FC236}">
                <a16:creationId xmlns:a16="http://schemas.microsoft.com/office/drawing/2014/main" id="{C7C373BE-49B0-4763-B7A1-CBAEDE2CF2E6}"/>
              </a:ext>
            </a:extLst>
          </p:cNvPr>
          <p:cNvSpPr>
            <a:spLocks noGrp="1"/>
          </p:cNvSpPr>
          <p:nvPr>
            <p:ph type="body" sz="quarter" idx="20"/>
          </p:nvPr>
        </p:nvSpPr>
        <p:spPr>
          <a:xfrm>
            <a:off x="695326" y="1628775"/>
            <a:ext cx="2613600" cy="1296169"/>
          </a:xfrm>
          <a:prstGeom prst="flowChartOffpageConnector">
            <a:avLst/>
          </a:prstGeom>
          <a:solidFill>
            <a:schemeClr val="tx2"/>
          </a:solidFill>
        </p:spPr>
        <p:txBody>
          <a:bodyPr lIns="108000" tIns="0" rIns="72000" anchor="ctr"/>
          <a:lstStyle>
            <a:lvl1pPr marL="0" indent="0" algn="ctr">
              <a:spcBef>
                <a:spcPts val="0"/>
              </a:spcBef>
              <a:buNone/>
              <a:defRPr sz="1600">
                <a:solidFill>
                  <a:srgbClr val="FFFFFF"/>
                </a:solidFill>
              </a:defRPr>
            </a:lvl1pPr>
            <a:lvl2pPr marL="182562" indent="0">
              <a:buNone/>
              <a:defRPr sz="1600"/>
            </a:lvl2pPr>
            <a:lvl3pPr marL="444500" indent="0">
              <a:buNone/>
              <a:defRPr sz="1600"/>
            </a:lvl3pPr>
            <a:lvl4pPr marL="715963" indent="0">
              <a:buNone/>
              <a:defRPr sz="1600"/>
            </a:lvl4pPr>
            <a:lvl5pPr marL="985838" indent="0">
              <a:buNone/>
              <a:defRPr sz="1600"/>
            </a:lvl5pPr>
          </a:lstStyle>
          <a:p>
            <a:pPr lvl="0"/>
            <a:r>
              <a:rPr lang="en-GB"/>
              <a:t>Click to edit Master text styles</a:t>
            </a:r>
            <a:endParaRPr lang="en-GB" dirty="0"/>
          </a:p>
        </p:txBody>
      </p:sp>
      <p:sp>
        <p:nvSpPr>
          <p:cNvPr id="19" name="Text Placeholder 4">
            <a:extLst>
              <a:ext uri="{FF2B5EF4-FFF2-40B4-BE49-F238E27FC236}">
                <a16:creationId xmlns:a16="http://schemas.microsoft.com/office/drawing/2014/main" id="{8A5E670B-AB2B-47F5-9DCA-FE8A9C9EEC73}"/>
              </a:ext>
            </a:extLst>
          </p:cNvPr>
          <p:cNvSpPr>
            <a:spLocks noGrp="1"/>
          </p:cNvSpPr>
          <p:nvPr>
            <p:ph type="body" sz="quarter" idx="21"/>
          </p:nvPr>
        </p:nvSpPr>
        <p:spPr>
          <a:xfrm>
            <a:off x="3497660" y="1628775"/>
            <a:ext cx="2613600" cy="1296169"/>
          </a:xfrm>
          <a:prstGeom prst="flowChartOffpageConnector">
            <a:avLst/>
          </a:prstGeom>
          <a:solidFill>
            <a:schemeClr val="tx2"/>
          </a:solidFill>
        </p:spPr>
        <p:txBody>
          <a:bodyPr lIns="108000" tIns="0" rIns="72000" anchor="ctr"/>
          <a:lstStyle>
            <a:lvl1pPr marL="0" indent="0" algn="ctr">
              <a:spcBef>
                <a:spcPts val="0"/>
              </a:spcBef>
              <a:buNone/>
              <a:defRPr sz="1600">
                <a:solidFill>
                  <a:srgbClr val="FFFFFF"/>
                </a:solidFill>
              </a:defRPr>
            </a:lvl1pPr>
            <a:lvl2pPr marL="182562" indent="0">
              <a:buNone/>
              <a:defRPr sz="1600"/>
            </a:lvl2pPr>
            <a:lvl3pPr marL="444500" indent="0">
              <a:buNone/>
              <a:defRPr sz="1600"/>
            </a:lvl3pPr>
            <a:lvl4pPr marL="715963" indent="0">
              <a:buNone/>
              <a:defRPr sz="1600"/>
            </a:lvl4pPr>
            <a:lvl5pPr marL="985838" indent="0">
              <a:buNone/>
              <a:defRPr sz="1600"/>
            </a:lvl5pPr>
          </a:lstStyle>
          <a:p>
            <a:pPr lvl="0"/>
            <a:r>
              <a:rPr lang="en-GB"/>
              <a:t>Click to edit Master text styles</a:t>
            </a:r>
            <a:endParaRPr lang="en-GB" dirty="0"/>
          </a:p>
        </p:txBody>
      </p:sp>
      <p:sp>
        <p:nvSpPr>
          <p:cNvPr id="20" name="Text Placeholder 4">
            <a:extLst>
              <a:ext uri="{FF2B5EF4-FFF2-40B4-BE49-F238E27FC236}">
                <a16:creationId xmlns:a16="http://schemas.microsoft.com/office/drawing/2014/main" id="{7384C407-AF5F-4536-BFF8-BD0CCAF9ABA9}"/>
              </a:ext>
            </a:extLst>
          </p:cNvPr>
          <p:cNvSpPr>
            <a:spLocks noGrp="1"/>
          </p:cNvSpPr>
          <p:nvPr>
            <p:ph type="body" sz="quarter" idx="22"/>
          </p:nvPr>
        </p:nvSpPr>
        <p:spPr>
          <a:xfrm>
            <a:off x="6296640" y="1628775"/>
            <a:ext cx="2613600" cy="1296169"/>
          </a:xfrm>
          <a:prstGeom prst="flowChartOffpageConnector">
            <a:avLst/>
          </a:prstGeom>
          <a:solidFill>
            <a:schemeClr val="tx2"/>
          </a:solidFill>
        </p:spPr>
        <p:txBody>
          <a:bodyPr lIns="108000" tIns="0" rIns="72000" anchor="ctr"/>
          <a:lstStyle>
            <a:lvl1pPr marL="0" indent="0" algn="ctr">
              <a:spcBef>
                <a:spcPts val="0"/>
              </a:spcBef>
              <a:buNone/>
              <a:defRPr sz="1600">
                <a:solidFill>
                  <a:srgbClr val="FFFFFF"/>
                </a:solidFill>
              </a:defRPr>
            </a:lvl1pPr>
            <a:lvl2pPr marL="182562" indent="0">
              <a:buNone/>
              <a:defRPr sz="1600"/>
            </a:lvl2pPr>
            <a:lvl3pPr marL="444500" indent="0">
              <a:buNone/>
              <a:defRPr sz="1600"/>
            </a:lvl3pPr>
            <a:lvl4pPr marL="715963" indent="0">
              <a:buNone/>
              <a:defRPr sz="1600"/>
            </a:lvl4pPr>
            <a:lvl5pPr marL="985838" indent="0">
              <a:buNone/>
              <a:defRPr sz="1600"/>
            </a:lvl5pPr>
          </a:lstStyle>
          <a:p>
            <a:pPr lvl="0"/>
            <a:r>
              <a:rPr lang="en-GB"/>
              <a:t>Click to edit Master text styles</a:t>
            </a:r>
            <a:endParaRPr lang="en-GB" dirty="0"/>
          </a:p>
        </p:txBody>
      </p:sp>
    </p:spTree>
    <p:extLst>
      <p:ext uri="{BB962C8B-B14F-4D97-AF65-F5344CB8AC3E}">
        <p14:creationId xmlns:p14="http://schemas.microsoft.com/office/powerpoint/2010/main" val="6147495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Key Message" preserve="1" userDrawn="1">
  <p:cSld name="Key Message">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custDataLst>
              <p:tags r:id="rId2"/>
            </p:custDataLst>
          </p:nvPr>
        </p:nvSpPr>
        <p:spPr/>
        <p:txBody>
          <a:bodyPr/>
          <a:lstStyle/>
          <a:p>
            <a:fld id="{5E4D2043-7E31-4A53-BD33-72A88E682172}" type="slidenum">
              <a:rPr lang="en-GB" smtClean="0"/>
              <a:pPr/>
              <a:t>‹#›</a:t>
            </a:fld>
            <a:endParaRPr lang="en-GB"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Key Message with Gradient" preserve="1" userDrawn="1">
  <p:cSld name="Key Message with Gradient">
    <p:bg>
      <p:bgPr>
        <a:gradFill>
          <a:gsLst>
            <a:gs pos="0">
              <a:schemeClr val="tx2"/>
            </a:gs>
            <a:gs pos="100000">
              <a:schemeClr val="bg2"/>
            </a:gs>
          </a:gsLst>
          <a:lin ang="0" scaled="1"/>
        </a:gra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custDataLst>
              <p:tags r:id="rId2"/>
            </p:custDataLst>
          </p:nvPr>
        </p:nvSpPr>
        <p:spPr/>
        <p:txBody>
          <a:bodyPr/>
          <a:lstStyle>
            <a:lvl1pPr>
              <a:defRPr>
                <a:solidFill>
                  <a:srgbClr val="FFFFFF"/>
                </a:solidFill>
              </a:defRPr>
            </a:lvl1pPr>
          </a:lstStyle>
          <a:p>
            <a:fld id="{5E4D2043-7E31-4A53-BD33-72A88E682172}" type="slidenum">
              <a:rPr lang="en-GB" smtClean="0"/>
              <a:pPr/>
              <a:t>‹#›</a:t>
            </a:fld>
            <a:endParaRPr lang="en-GB" dirty="0"/>
          </a:p>
        </p:txBody>
      </p:sp>
      <p:sp>
        <p:nvSpPr>
          <p:cNvPr id="9" name="Footer">
            <a:extLst>
              <a:ext uri="{FF2B5EF4-FFF2-40B4-BE49-F238E27FC236}">
                <a16:creationId xmlns:a16="http://schemas.microsoft.com/office/drawing/2014/main" id="{95A25EDE-8428-429E-BE07-354A88A6623D}"/>
              </a:ext>
            </a:extLst>
          </p:cNvPr>
          <p:cNvSpPr txBox="1">
            <a:spLocks/>
          </p:cNvSpPr>
          <p:nvPr userDrawn="1">
            <p:custDataLst>
              <p:tags r:id="rId3"/>
            </p:custDataLst>
          </p:nvPr>
        </p:nvSpPr>
        <p:spPr bwMode="black">
          <a:xfrm>
            <a:off x="3254847" y="6505850"/>
            <a:ext cx="7871883" cy="139700"/>
          </a:xfrm>
          <a:prstGeom prst="rect">
            <a:avLst/>
          </a:prstGeom>
        </p:spPr>
        <p:txBody>
          <a:bodyPr vert="horz" wrap="none" lIns="0" tIns="0" rIns="0" bIns="0" rtlCol="0" anchor="b" anchorCtr="0"/>
          <a:lstStyle/>
          <a:p>
            <a:pPr marL="0" algn="r" defTabSz="914400" rtl="0" eaLnBrk="1" latinLnBrk="0" hangingPunct="1"/>
            <a:r>
              <a:rPr lang="en-GB" sz="1000" b="0" kern="1200">
                <a:solidFill>
                  <a:srgbClr val="FFFFFF"/>
                </a:solidFill>
                <a:latin typeface="SwissReSans" pitchFamily="34" charset="0"/>
                <a:ea typeface="+mn-ea"/>
                <a:cs typeface="+mn-cs"/>
              </a:rPr>
              <a:t>March 2021</a:t>
            </a:r>
            <a:endParaRPr lang="en-GB" sz="1000" b="0" kern="1200" dirty="0">
              <a:solidFill>
                <a:srgbClr val="FFFFFF"/>
              </a:solidFill>
              <a:latin typeface="SwissReSans" pitchFamily="34" charset="0"/>
              <a:ea typeface="+mn-ea"/>
              <a:cs typeface="+mn-cs"/>
            </a:endParaRPr>
          </a:p>
        </p:txBody>
      </p:sp>
      <p:pic>
        <p:nvPicPr>
          <p:cNvPr id="3" name="Picture 2">
            <a:extLst>
              <a:ext uri="{FF2B5EF4-FFF2-40B4-BE49-F238E27FC236}">
                <a16:creationId xmlns:a16="http://schemas.microsoft.com/office/drawing/2014/main" id="{8C663215-7CB7-4536-9CEC-D1E972B0F677}"/>
              </a:ext>
            </a:extLst>
          </p:cNvPr>
          <p:cNvPicPr>
            <a:picLocks noChangeAspect="1"/>
          </p:cNvPicPr>
          <p:nvPr userDrawn="1">
            <p:custDataLst>
              <p:tags r:id="rId4"/>
            </p:custDataLst>
          </p:nvPr>
        </p:nvPicPr>
        <p:blipFill>
          <a:blip r:embed="rId6" cstate="print">
            <a:extLst>
              <a:ext uri="{28A0092B-C50C-407E-A947-70E740481C1C}">
                <a14:useLocalDpi xmlns:a14="http://schemas.microsoft.com/office/drawing/2010/main" val="0"/>
              </a:ext>
            </a:extLst>
          </a:blip>
          <a:stretch>
            <a:fillRect/>
          </a:stretch>
        </p:blipFill>
        <p:spPr bwMode="gray">
          <a:xfrm>
            <a:off x="401752" y="6456609"/>
            <a:ext cx="924431" cy="217513"/>
          </a:xfrm>
          <a:prstGeom prst="rect">
            <a:avLst/>
          </a:prstGeom>
        </p:spPr>
      </p:pic>
    </p:spTree>
    <p:extLst>
      <p:ext uri="{BB962C8B-B14F-4D97-AF65-F5344CB8AC3E}">
        <p14:creationId xmlns:p14="http://schemas.microsoft.com/office/powerpoint/2010/main" val="2545877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 Gradient horizontal" preserve="1" userDrawn="1">
  <p:cSld name="Title Slide - Gradient horizontal">
    <p:bg bwMode="gray">
      <p:bgPr>
        <a:solidFill>
          <a:srgbClr val="D1DCD6"/>
        </a:solidFill>
        <a:effectLst/>
      </p:bgPr>
    </p:bg>
    <p:spTree>
      <p:nvGrpSpPr>
        <p:cNvPr id="1" name=""/>
        <p:cNvGrpSpPr/>
        <p:nvPr/>
      </p:nvGrpSpPr>
      <p:grpSpPr>
        <a:xfrm>
          <a:off x="0" y="0"/>
          <a:ext cx="0" cy="0"/>
          <a:chOff x="0" y="0"/>
          <a:chExt cx="0" cy="0"/>
        </a:xfrm>
      </p:grpSpPr>
      <p:sp>
        <p:nvSpPr>
          <p:cNvPr id="4" name="Gradient">
            <a:extLst>
              <a:ext uri="{FF2B5EF4-FFF2-40B4-BE49-F238E27FC236}">
                <a16:creationId xmlns:a16="http://schemas.microsoft.com/office/drawing/2014/main" id="{99C2B0CA-DCC3-40A9-9300-09EFCA6635C3}"/>
              </a:ext>
            </a:extLst>
          </p:cNvPr>
          <p:cNvSpPr/>
          <p:nvPr userDrawn="1">
            <p:custDataLst>
              <p:tags r:id="rId2"/>
            </p:custDataLst>
          </p:nvPr>
        </p:nvSpPr>
        <p:spPr bwMode="gray">
          <a:xfrm>
            <a:off x="0" y="0"/>
            <a:ext cx="12192000" cy="3429000"/>
          </a:xfrm>
          <a:prstGeom prst="rect">
            <a:avLst/>
          </a:prstGeom>
          <a:gradFill flip="none" rotWithShape="1">
            <a:gsLst>
              <a:gs pos="0">
                <a:schemeClr val="tx2"/>
              </a:gs>
              <a:gs pos="100000">
                <a:schemeClr val="bg2"/>
              </a:gs>
            </a:gsLst>
            <a:lin ang="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latin typeface="SwissReSans" pitchFamily="34" charset="0"/>
            </a:endParaRPr>
          </a:p>
        </p:txBody>
      </p:sp>
      <p:sp>
        <p:nvSpPr>
          <p:cNvPr id="8" name="Picture Placeholder 7"/>
          <p:cNvSpPr>
            <a:spLocks noGrp="1"/>
          </p:cNvSpPr>
          <p:nvPr>
            <p:ph type="pic" sz="quarter" idx="12"/>
          </p:nvPr>
        </p:nvSpPr>
        <p:spPr bwMode="gray">
          <a:xfrm>
            <a:off x="0" y="3429000"/>
            <a:ext cx="12192000" cy="3429000"/>
          </a:xfrm>
        </p:spPr>
        <p:txBody>
          <a:bodyPr tIns="576000" anchor="ctr"/>
          <a:lstStyle>
            <a:lvl1pPr algn="ctr">
              <a:buFontTx/>
              <a:buNone/>
              <a:defRPr sz="1200">
                <a:solidFill>
                  <a:srgbClr val="A8BAB2"/>
                </a:solidFill>
                <a:latin typeface="SwissReSans" pitchFamily="34" charset="0"/>
              </a:defRPr>
            </a:lvl1pPr>
          </a:lstStyle>
          <a:p>
            <a:r>
              <a:rPr lang="en-GB"/>
              <a:t>Click icon to add picture</a:t>
            </a:r>
            <a:endParaRPr lang="en-GB" dirty="0"/>
          </a:p>
        </p:txBody>
      </p:sp>
      <p:sp>
        <p:nvSpPr>
          <p:cNvPr id="2" name="Title 1"/>
          <p:cNvSpPr>
            <a:spLocks noGrp="1"/>
          </p:cNvSpPr>
          <p:nvPr>
            <p:ph type="ctrTitle"/>
          </p:nvPr>
        </p:nvSpPr>
        <p:spPr bwMode="white">
          <a:xfrm>
            <a:off x="695325" y="1628776"/>
            <a:ext cx="9913177" cy="1296168"/>
          </a:xfrm>
        </p:spPr>
        <p:txBody>
          <a:bodyPr>
            <a:noAutofit/>
          </a:bodyPr>
          <a:lstStyle>
            <a:lvl1pPr algn="l">
              <a:lnSpc>
                <a:spcPct val="80000"/>
              </a:lnSpc>
              <a:defRPr sz="4800">
                <a:solidFill>
                  <a:srgbClr val="FFFFFF"/>
                </a:solidFill>
                <a:latin typeface="SwissReSans Light" pitchFamily="34" charset="0"/>
              </a:defRPr>
            </a:lvl1pPr>
          </a:lstStyle>
          <a:p>
            <a:r>
              <a:rPr lang="en-GB"/>
              <a:t>Click to edit Master title style</a:t>
            </a:r>
            <a:endParaRPr lang="en-GB" dirty="0"/>
          </a:p>
        </p:txBody>
      </p:sp>
      <p:sp>
        <p:nvSpPr>
          <p:cNvPr id="3" name="Subtitle 2"/>
          <p:cNvSpPr>
            <a:spLocks noGrp="1"/>
          </p:cNvSpPr>
          <p:nvPr>
            <p:ph type="subTitle" idx="1"/>
          </p:nvPr>
        </p:nvSpPr>
        <p:spPr bwMode="white">
          <a:xfrm>
            <a:off x="695325" y="2996952"/>
            <a:ext cx="9913177" cy="288032"/>
          </a:xfrm>
        </p:spPr>
        <p:txBody>
          <a:bodyPr/>
          <a:lstStyle>
            <a:lvl1pPr marL="0" indent="0" algn="l">
              <a:lnSpc>
                <a:spcPct val="100000"/>
              </a:lnSpc>
              <a:spcBef>
                <a:spcPts val="0"/>
              </a:spcBef>
              <a:buNone/>
              <a:defRPr>
                <a:solidFill>
                  <a:srgbClr val="FFFFFF"/>
                </a:solidFill>
                <a:latin typeface="SwissReSans"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sp>
        <p:nvSpPr>
          <p:cNvPr id="11" name="Classification"/>
          <p:cNvSpPr txBox="1">
            <a:spLocks noChangeArrowheads="1"/>
          </p:cNvSpPr>
          <p:nvPr userDrawn="1">
            <p:custDataLst>
              <p:tags r:id="rId3"/>
            </p:custDataLst>
          </p:nvPr>
        </p:nvSpPr>
        <p:spPr bwMode="black">
          <a:xfrm>
            <a:off x="4012517" y="260350"/>
            <a:ext cx="7679599" cy="139700"/>
          </a:xfrm>
          <a:prstGeom prst="rect">
            <a:avLst/>
          </a:prstGeom>
          <a:noFill/>
          <a:ln w="9525" algn="ctr">
            <a:noFill/>
            <a:miter lim="800000"/>
            <a:headEnd/>
            <a:tailEnd/>
          </a:ln>
          <a:effectLst/>
        </p:spPr>
        <p:txBody>
          <a:bodyPr wrap="none" lIns="0" tIns="0" rIns="0" bIns="0"/>
          <a:lstStyle/>
          <a:p>
            <a:pPr algn="r">
              <a:buClrTx/>
              <a:buSzTx/>
              <a:buFontTx/>
              <a:buNone/>
            </a:pPr>
            <a:endParaRPr lang="en-GB" sz="900" dirty="0">
              <a:solidFill>
                <a:srgbClr val="283E36"/>
              </a:solidFill>
              <a:latin typeface="SwissReSans" pitchFamily="34" charset="0"/>
            </a:endParaRPr>
          </a:p>
        </p:txBody>
      </p:sp>
      <p:pic>
        <p:nvPicPr>
          <p:cNvPr id="6" name="Picture 5">
            <a:extLst>
              <a:ext uri="{FF2B5EF4-FFF2-40B4-BE49-F238E27FC236}">
                <a16:creationId xmlns:a16="http://schemas.microsoft.com/office/drawing/2014/main" id="{22863D89-63A6-4F1E-9534-B27BC91814A8}"/>
              </a:ext>
            </a:extLst>
          </p:cNvPr>
          <p:cNvPicPr>
            <a:picLocks noChangeAspect="1"/>
          </p:cNvPicPr>
          <p:nvPr userDrawn="1">
            <p:custDataLst>
              <p:tags r:id="rId4"/>
            </p:custDataLst>
          </p:nvPr>
        </p:nvPicPr>
        <p:blipFill>
          <a:blip r:embed="rId6" cstate="print">
            <a:extLst>
              <a:ext uri="{28A0092B-C50C-407E-A947-70E740481C1C}">
                <a14:useLocalDpi xmlns:a14="http://schemas.microsoft.com/office/drawing/2010/main" val="0"/>
              </a:ext>
            </a:extLst>
          </a:blip>
          <a:stretch>
            <a:fillRect/>
          </a:stretch>
        </p:blipFill>
        <p:spPr bwMode="gray">
          <a:xfrm>
            <a:off x="263426" y="301052"/>
            <a:ext cx="1379177" cy="324512"/>
          </a:xfrm>
          <a:prstGeom prst="rect">
            <a:avLst/>
          </a:prstGeom>
        </p:spPr>
      </p:pic>
    </p:spTree>
    <p:extLst>
      <p:ext uri="{BB962C8B-B14F-4D97-AF65-F5344CB8AC3E}">
        <p14:creationId xmlns:p14="http://schemas.microsoft.com/office/powerpoint/2010/main" val="3025047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Key Message with Image" preserve="1" userDrawn="1">
  <p:cSld name="Key Message with Image">
    <p:bg>
      <p:bgPr>
        <a:solidFill>
          <a:srgbClr val="D1DCD6"/>
        </a:solidFill>
        <a:effectLst/>
      </p:bgPr>
    </p:bg>
    <p:spTree>
      <p:nvGrpSpPr>
        <p:cNvPr id="1" name=""/>
        <p:cNvGrpSpPr/>
        <p:nvPr/>
      </p:nvGrpSpPr>
      <p:grpSpPr>
        <a:xfrm>
          <a:off x="0" y="0"/>
          <a:ext cx="0" cy="0"/>
          <a:chOff x="0" y="0"/>
          <a:chExt cx="0" cy="0"/>
        </a:xfrm>
      </p:grpSpPr>
      <p:sp>
        <p:nvSpPr>
          <p:cNvPr id="11" name="Picture Placeholder 7">
            <a:extLst>
              <a:ext uri="{FF2B5EF4-FFF2-40B4-BE49-F238E27FC236}">
                <a16:creationId xmlns:a16="http://schemas.microsoft.com/office/drawing/2014/main" id="{D7909D1B-780F-487D-8A19-0628603C575F}"/>
              </a:ext>
            </a:extLst>
          </p:cNvPr>
          <p:cNvSpPr>
            <a:spLocks noGrp="1"/>
          </p:cNvSpPr>
          <p:nvPr>
            <p:ph type="pic" sz="quarter" idx="13"/>
          </p:nvPr>
        </p:nvSpPr>
        <p:spPr bwMode="gray">
          <a:xfrm>
            <a:off x="0" y="0"/>
            <a:ext cx="12192000" cy="6858000"/>
          </a:xfrm>
        </p:spPr>
        <p:txBody>
          <a:bodyPr tIns="576000" anchor="ctr"/>
          <a:lstStyle>
            <a:lvl1pPr algn="ctr">
              <a:buFontTx/>
              <a:buNone/>
              <a:defRPr sz="1200">
                <a:solidFill>
                  <a:srgbClr val="A8BAB2"/>
                </a:solidFill>
                <a:latin typeface="SwissReSans" pitchFamily="34" charset="0"/>
              </a:defRPr>
            </a:lvl1pPr>
          </a:lstStyle>
          <a:p>
            <a:r>
              <a:rPr lang="en-GB"/>
              <a:t>Click icon to add picture</a:t>
            </a:r>
            <a:endParaRPr lang="en-GB" dirty="0"/>
          </a:p>
        </p:txBody>
      </p:sp>
      <p:sp>
        <p:nvSpPr>
          <p:cNvPr id="5" name="Date Placeholder 4"/>
          <p:cNvSpPr>
            <a:spLocks noGrp="1"/>
          </p:cNvSpPr>
          <p:nvPr>
            <p:ph type="dt" sz="half" idx="10"/>
          </p:nvPr>
        </p:nvSpPr>
        <p:spPr/>
        <p:txBody>
          <a:bodyPr/>
          <a:lstStyle/>
          <a:p>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custDataLst>
              <p:tags r:id="rId2"/>
            </p:custDataLst>
          </p:nvPr>
        </p:nvSpPr>
        <p:spPr/>
        <p:txBody>
          <a:bodyPr/>
          <a:lstStyle>
            <a:lvl1pPr>
              <a:defRPr>
                <a:solidFill>
                  <a:srgbClr val="FFFFFF"/>
                </a:solidFill>
              </a:defRPr>
            </a:lvl1pPr>
          </a:lstStyle>
          <a:p>
            <a:fld id="{5E4D2043-7E31-4A53-BD33-72A88E682172}" type="slidenum">
              <a:rPr lang="en-GB" smtClean="0"/>
              <a:pPr/>
              <a:t>‹#›</a:t>
            </a:fld>
            <a:endParaRPr lang="en-GB" dirty="0"/>
          </a:p>
        </p:txBody>
      </p:sp>
      <p:sp>
        <p:nvSpPr>
          <p:cNvPr id="9" name="Footer">
            <a:extLst>
              <a:ext uri="{FF2B5EF4-FFF2-40B4-BE49-F238E27FC236}">
                <a16:creationId xmlns:a16="http://schemas.microsoft.com/office/drawing/2014/main" id="{95A25EDE-8428-429E-BE07-354A88A6623D}"/>
              </a:ext>
            </a:extLst>
          </p:cNvPr>
          <p:cNvSpPr txBox="1">
            <a:spLocks/>
          </p:cNvSpPr>
          <p:nvPr userDrawn="1">
            <p:custDataLst>
              <p:tags r:id="rId3"/>
            </p:custDataLst>
          </p:nvPr>
        </p:nvSpPr>
        <p:spPr bwMode="black">
          <a:xfrm>
            <a:off x="3254847" y="6505850"/>
            <a:ext cx="7871883" cy="139700"/>
          </a:xfrm>
          <a:prstGeom prst="rect">
            <a:avLst/>
          </a:prstGeom>
        </p:spPr>
        <p:txBody>
          <a:bodyPr vert="horz" wrap="none" lIns="0" tIns="0" rIns="0" bIns="0" rtlCol="0" anchor="b" anchorCtr="0"/>
          <a:lstStyle/>
          <a:p>
            <a:pPr marL="0" algn="r" defTabSz="914400" rtl="0" eaLnBrk="1" latinLnBrk="0" hangingPunct="1"/>
            <a:r>
              <a:rPr lang="en-GB" sz="1000" b="0" kern="1200">
                <a:solidFill>
                  <a:srgbClr val="FFFFFF"/>
                </a:solidFill>
                <a:latin typeface="SwissReSans" pitchFamily="34" charset="0"/>
                <a:ea typeface="+mn-ea"/>
                <a:cs typeface="+mn-cs"/>
              </a:rPr>
              <a:t>March 2021</a:t>
            </a:r>
            <a:endParaRPr lang="en-GB" sz="1000" b="0" kern="1200" dirty="0">
              <a:solidFill>
                <a:srgbClr val="FFFFFF"/>
              </a:solidFill>
              <a:latin typeface="SwissReSans" pitchFamily="34" charset="0"/>
              <a:ea typeface="+mn-ea"/>
              <a:cs typeface="+mn-cs"/>
            </a:endParaRPr>
          </a:p>
        </p:txBody>
      </p:sp>
      <p:pic>
        <p:nvPicPr>
          <p:cNvPr id="3" name="Picture 2">
            <a:extLst>
              <a:ext uri="{FF2B5EF4-FFF2-40B4-BE49-F238E27FC236}">
                <a16:creationId xmlns:a16="http://schemas.microsoft.com/office/drawing/2014/main" id="{BDBD8ED6-6F9B-4421-9283-B354048C6D91}"/>
              </a:ext>
            </a:extLst>
          </p:cNvPr>
          <p:cNvPicPr>
            <a:picLocks noChangeAspect="1"/>
          </p:cNvPicPr>
          <p:nvPr userDrawn="1">
            <p:custDataLst>
              <p:tags r:id="rId4"/>
            </p:custDataLst>
          </p:nvPr>
        </p:nvPicPr>
        <p:blipFill>
          <a:blip r:embed="rId6" cstate="print">
            <a:extLst>
              <a:ext uri="{28A0092B-C50C-407E-A947-70E740481C1C}">
                <a14:useLocalDpi xmlns:a14="http://schemas.microsoft.com/office/drawing/2010/main" val="0"/>
              </a:ext>
            </a:extLst>
          </a:blip>
          <a:stretch>
            <a:fillRect/>
          </a:stretch>
        </p:blipFill>
        <p:spPr bwMode="gray">
          <a:xfrm>
            <a:off x="401752" y="6456609"/>
            <a:ext cx="924431" cy="217513"/>
          </a:xfrm>
          <a:prstGeom prst="rect">
            <a:avLst/>
          </a:prstGeom>
        </p:spPr>
      </p:pic>
    </p:spTree>
    <p:extLst>
      <p:ext uri="{BB962C8B-B14F-4D97-AF65-F5344CB8AC3E}">
        <p14:creationId xmlns:p14="http://schemas.microsoft.com/office/powerpoint/2010/main" val="41044907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Key Message with Circle" preserve="1" userDrawn="1">
  <p:cSld name="Key Message with Circle">
    <p:bg>
      <p:bgPr>
        <a:gradFill>
          <a:gsLst>
            <a:gs pos="0">
              <a:schemeClr val="tx2"/>
            </a:gs>
            <a:gs pos="100000">
              <a:schemeClr val="bg2"/>
            </a:gs>
          </a:gsLst>
          <a:lin ang="0" scaled="1"/>
        </a:gradFill>
        <a:effectLst/>
      </p:bgPr>
    </p:bg>
    <p:spTree>
      <p:nvGrpSpPr>
        <p:cNvPr id="1" name=""/>
        <p:cNvGrpSpPr/>
        <p:nvPr/>
      </p:nvGrpSpPr>
      <p:grpSpPr>
        <a:xfrm>
          <a:off x="0" y="0"/>
          <a:ext cx="0" cy="0"/>
          <a:chOff x="0" y="0"/>
          <a:chExt cx="0" cy="0"/>
        </a:xfrm>
      </p:grpSpPr>
      <p:sp>
        <p:nvSpPr>
          <p:cNvPr id="14" name="Picture Placeholder 7">
            <a:extLst>
              <a:ext uri="{FF2B5EF4-FFF2-40B4-BE49-F238E27FC236}">
                <a16:creationId xmlns:a16="http://schemas.microsoft.com/office/drawing/2014/main" id="{16F7AA4C-CEA0-4838-9DF9-2F5534114B93}"/>
              </a:ext>
            </a:extLst>
          </p:cNvPr>
          <p:cNvSpPr>
            <a:spLocks noGrp="1"/>
          </p:cNvSpPr>
          <p:nvPr>
            <p:ph type="pic" sz="quarter" idx="13"/>
          </p:nvPr>
        </p:nvSpPr>
        <p:spPr bwMode="gray">
          <a:xfrm>
            <a:off x="0" y="0"/>
            <a:ext cx="12192000" cy="6858000"/>
          </a:xfrm>
        </p:spPr>
        <p:txBody>
          <a:bodyPr tIns="576000" anchor="ctr"/>
          <a:lstStyle>
            <a:lvl1pPr algn="ctr">
              <a:buFontTx/>
              <a:buNone/>
              <a:defRPr sz="1200">
                <a:solidFill>
                  <a:srgbClr val="A8BAB2"/>
                </a:solidFill>
                <a:latin typeface="SwissReSans" pitchFamily="34" charset="0"/>
              </a:defRPr>
            </a:lvl1pPr>
          </a:lstStyle>
          <a:p>
            <a:r>
              <a:rPr lang="en-GB"/>
              <a:t>Click icon to add picture</a:t>
            </a:r>
            <a:endParaRPr lang="en-GB" dirty="0"/>
          </a:p>
        </p:txBody>
      </p:sp>
      <p:sp>
        <p:nvSpPr>
          <p:cNvPr id="5" name="Date Placeholder 4"/>
          <p:cNvSpPr>
            <a:spLocks noGrp="1"/>
          </p:cNvSpPr>
          <p:nvPr>
            <p:ph type="dt" sz="half" idx="10"/>
          </p:nvPr>
        </p:nvSpPr>
        <p:spPr/>
        <p:txBody>
          <a:bodyPr/>
          <a:lstStyle/>
          <a:p>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custDataLst>
              <p:tags r:id="rId2"/>
            </p:custDataLst>
          </p:nvPr>
        </p:nvSpPr>
        <p:spPr/>
        <p:txBody>
          <a:bodyPr/>
          <a:lstStyle>
            <a:lvl1pPr>
              <a:defRPr>
                <a:solidFill>
                  <a:srgbClr val="FFFFFF"/>
                </a:solidFill>
              </a:defRPr>
            </a:lvl1pPr>
          </a:lstStyle>
          <a:p>
            <a:fld id="{5E4D2043-7E31-4A53-BD33-72A88E682172}" type="slidenum">
              <a:rPr lang="en-GB" smtClean="0"/>
              <a:pPr/>
              <a:t>‹#›</a:t>
            </a:fld>
            <a:endParaRPr lang="en-GB" dirty="0"/>
          </a:p>
        </p:txBody>
      </p:sp>
      <p:sp>
        <p:nvSpPr>
          <p:cNvPr id="9" name="Footer">
            <a:extLst>
              <a:ext uri="{FF2B5EF4-FFF2-40B4-BE49-F238E27FC236}">
                <a16:creationId xmlns:a16="http://schemas.microsoft.com/office/drawing/2014/main" id="{95A25EDE-8428-429E-BE07-354A88A6623D}"/>
              </a:ext>
            </a:extLst>
          </p:cNvPr>
          <p:cNvSpPr txBox="1">
            <a:spLocks/>
          </p:cNvSpPr>
          <p:nvPr userDrawn="1">
            <p:custDataLst>
              <p:tags r:id="rId3"/>
            </p:custDataLst>
          </p:nvPr>
        </p:nvSpPr>
        <p:spPr bwMode="black">
          <a:xfrm>
            <a:off x="3254847" y="6505850"/>
            <a:ext cx="7871883" cy="139700"/>
          </a:xfrm>
          <a:prstGeom prst="rect">
            <a:avLst/>
          </a:prstGeom>
        </p:spPr>
        <p:txBody>
          <a:bodyPr vert="horz" wrap="none" lIns="0" tIns="0" rIns="0" bIns="0" rtlCol="0" anchor="b" anchorCtr="0"/>
          <a:lstStyle/>
          <a:p>
            <a:pPr marL="0" algn="r" defTabSz="914400" rtl="0" eaLnBrk="1" latinLnBrk="0" hangingPunct="1"/>
            <a:r>
              <a:rPr lang="en-GB" sz="1000" b="0" kern="1200">
                <a:solidFill>
                  <a:srgbClr val="FFFFFF"/>
                </a:solidFill>
                <a:latin typeface="SwissReSans" pitchFamily="34" charset="0"/>
                <a:ea typeface="+mn-ea"/>
                <a:cs typeface="+mn-cs"/>
              </a:rPr>
              <a:t>March 2021</a:t>
            </a:r>
            <a:endParaRPr lang="en-GB" sz="1000" b="0" kern="1200" dirty="0">
              <a:solidFill>
                <a:srgbClr val="FFFFFF"/>
              </a:solidFill>
              <a:latin typeface="SwissReSans" pitchFamily="34" charset="0"/>
              <a:ea typeface="+mn-ea"/>
              <a:cs typeface="+mn-cs"/>
            </a:endParaRPr>
          </a:p>
        </p:txBody>
      </p:sp>
      <p:sp>
        <p:nvSpPr>
          <p:cNvPr id="2" name="Title 1">
            <a:extLst>
              <a:ext uri="{FF2B5EF4-FFF2-40B4-BE49-F238E27FC236}">
                <a16:creationId xmlns:a16="http://schemas.microsoft.com/office/drawing/2014/main" id="{42843963-C518-4447-9E83-A30F66BBBF02}"/>
              </a:ext>
            </a:extLst>
          </p:cNvPr>
          <p:cNvSpPr>
            <a:spLocks noGrp="1"/>
          </p:cNvSpPr>
          <p:nvPr>
            <p:ph type="title"/>
          </p:nvPr>
        </p:nvSpPr>
        <p:spPr/>
        <p:txBody>
          <a:bodyPr/>
          <a:lstStyle>
            <a:lvl1pPr>
              <a:defRPr>
                <a:solidFill>
                  <a:schemeClr val="bg1"/>
                </a:solidFill>
              </a:defRPr>
            </a:lvl1pPr>
          </a:lstStyle>
          <a:p>
            <a:r>
              <a:rPr lang="en-GB"/>
              <a:t>Click to edit Master title style</a:t>
            </a:r>
            <a:endParaRPr lang="en-GB" dirty="0"/>
          </a:p>
        </p:txBody>
      </p:sp>
      <p:sp>
        <p:nvSpPr>
          <p:cNvPr id="10" name="Textplatzhalter 4">
            <a:extLst>
              <a:ext uri="{FF2B5EF4-FFF2-40B4-BE49-F238E27FC236}">
                <a16:creationId xmlns:a16="http://schemas.microsoft.com/office/drawing/2014/main" id="{D44F4213-4BCA-49E4-9D32-D0795C52F89E}"/>
              </a:ext>
            </a:extLst>
          </p:cNvPr>
          <p:cNvSpPr>
            <a:spLocks noGrp="1"/>
          </p:cNvSpPr>
          <p:nvPr>
            <p:ph type="body" sz="quarter" idx="14"/>
          </p:nvPr>
        </p:nvSpPr>
        <p:spPr bwMode="gray">
          <a:xfrm>
            <a:off x="8165944" y="1988644"/>
            <a:ext cx="2880000" cy="2880000"/>
          </a:xfrm>
          <a:prstGeom prst="ellipse">
            <a:avLst/>
          </a:prstGeom>
          <a:solidFill>
            <a:schemeClr val="bg1"/>
          </a:solidFill>
        </p:spPr>
        <p:txBody>
          <a:bodyPr anchor="ctr"/>
          <a:lstStyle>
            <a:lvl1pPr marL="0" indent="0" algn="ctr">
              <a:spcBef>
                <a:spcPts val="0"/>
              </a:spcBef>
              <a:buFontTx/>
              <a:buNone/>
              <a:defRPr sz="2400">
                <a:solidFill>
                  <a:schemeClr val="tx2"/>
                </a:solidFill>
                <a:latin typeface="SwissReSans Light" panose="020B0504020202020204" pitchFamily="34" charset="0"/>
              </a:defRPr>
            </a:lvl1pPr>
            <a:lvl2pPr marL="182562" indent="0" algn="l">
              <a:buFontTx/>
              <a:buNone/>
              <a:defRPr>
                <a:solidFill>
                  <a:srgbClr val="FFFFFF"/>
                </a:solidFill>
              </a:defRPr>
            </a:lvl2pPr>
            <a:lvl3pPr marL="444500" indent="0" algn="l">
              <a:buFontTx/>
              <a:buNone/>
              <a:defRPr>
                <a:solidFill>
                  <a:srgbClr val="FFFFFF"/>
                </a:solidFill>
              </a:defRPr>
            </a:lvl3pPr>
            <a:lvl4pPr marL="715963" indent="0" algn="l">
              <a:buFontTx/>
              <a:buNone/>
              <a:defRPr>
                <a:solidFill>
                  <a:srgbClr val="FFFFFF"/>
                </a:solidFill>
              </a:defRPr>
            </a:lvl4pPr>
            <a:lvl5pPr marL="985838" indent="0" algn="l">
              <a:buFontTx/>
              <a:buNone/>
              <a:defRPr>
                <a:solidFill>
                  <a:srgbClr val="FFFFFF"/>
                </a:solidFill>
              </a:defRPr>
            </a:lvl5pPr>
          </a:lstStyle>
          <a:p>
            <a:pPr lvl="0"/>
            <a:r>
              <a:rPr lang="en-GB"/>
              <a:t>Click to edit Master text styles</a:t>
            </a:r>
            <a:endParaRPr lang="en-GB" dirty="0"/>
          </a:p>
        </p:txBody>
      </p:sp>
      <p:sp>
        <p:nvSpPr>
          <p:cNvPr id="13" name="Text Placeholder 4">
            <a:extLst>
              <a:ext uri="{FF2B5EF4-FFF2-40B4-BE49-F238E27FC236}">
                <a16:creationId xmlns:a16="http://schemas.microsoft.com/office/drawing/2014/main" id="{912E097B-8B33-4A53-A464-F9DB356C0E34}"/>
              </a:ext>
            </a:extLst>
          </p:cNvPr>
          <p:cNvSpPr>
            <a:spLocks noGrp="1"/>
          </p:cNvSpPr>
          <p:nvPr>
            <p:ph type="body" sz="quarter" idx="15"/>
          </p:nvPr>
        </p:nvSpPr>
        <p:spPr>
          <a:xfrm>
            <a:off x="695325" y="1628775"/>
            <a:ext cx="6480795" cy="3528417"/>
          </a:xfrm>
        </p:spPr>
        <p:txBody>
          <a:bodyPr anchor="ctr"/>
          <a:lstStyle>
            <a:lvl1pPr marL="0" indent="0">
              <a:spcBef>
                <a:spcPts val="0"/>
              </a:spcBef>
              <a:buFontTx/>
              <a:buNone/>
              <a:defRPr sz="5000">
                <a:solidFill>
                  <a:schemeClr val="bg1"/>
                </a:solidFill>
                <a:latin typeface="SwissReSans Light" panose="020B0504020202020204" pitchFamily="34" charset="0"/>
              </a:defRPr>
            </a:lvl1pPr>
            <a:lvl2pPr marL="182562" indent="0">
              <a:buFontTx/>
              <a:buNone/>
              <a:defRPr sz="5000">
                <a:solidFill>
                  <a:schemeClr val="tx2"/>
                </a:solidFill>
              </a:defRPr>
            </a:lvl2pPr>
            <a:lvl3pPr marL="444500" indent="0">
              <a:buFontTx/>
              <a:buNone/>
              <a:defRPr sz="5000">
                <a:solidFill>
                  <a:schemeClr val="tx2"/>
                </a:solidFill>
              </a:defRPr>
            </a:lvl3pPr>
            <a:lvl4pPr marL="715963" indent="0">
              <a:buFontTx/>
              <a:buNone/>
              <a:defRPr sz="5000">
                <a:solidFill>
                  <a:schemeClr val="tx2"/>
                </a:solidFill>
              </a:defRPr>
            </a:lvl4pPr>
            <a:lvl5pPr marL="985838" indent="0">
              <a:buFontTx/>
              <a:buNone/>
              <a:defRPr sz="5000">
                <a:solidFill>
                  <a:schemeClr val="tx2"/>
                </a:solidFill>
              </a:defRPr>
            </a:lvl5pPr>
          </a:lstStyle>
          <a:p>
            <a:pPr lvl="0"/>
            <a:r>
              <a:rPr lang="en-GB"/>
              <a:t>Click to edit Master text styles</a:t>
            </a:r>
            <a:endParaRPr lang="en-GB" dirty="0"/>
          </a:p>
        </p:txBody>
      </p:sp>
      <p:pic>
        <p:nvPicPr>
          <p:cNvPr id="4" name="Picture 3">
            <a:extLst>
              <a:ext uri="{FF2B5EF4-FFF2-40B4-BE49-F238E27FC236}">
                <a16:creationId xmlns:a16="http://schemas.microsoft.com/office/drawing/2014/main" id="{C5EDF1EE-4CD0-4658-AB1B-48B94280FEDC}"/>
              </a:ext>
            </a:extLst>
          </p:cNvPr>
          <p:cNvPicPr>
            <a:picLocks noChangeAspect="1"/>
          </p:cNvPicPr>
          <p:nvPr userDrawn="1">
            <p:custDataLst>
              <p:tags r:id="rId4"/>
            </p:custDataLst>
          </p:nvPr>
        </p:nvPicPr>
        <p:blipFill>
          <a:blip r:embed="rId6" cstate="print">
            <a:extLst>
              <a:ext uri="{28A0092B-C50C-407E-A947-70E740481C1C}">
                <a14:useLocalDpi xmlns:a14="http://schemas.microsoft.com/office/drawing/2010/main" val="0"/>
              </a:ext>
            </a:extLst>
          </a:blip>
          <a:stretch>
            <a:fillRect/>
          </a:stretch>
        </p:blipFill>
        <p:spPr bwMode="gray">
          <a:xfrm>
            <a:off x="401752" y="6456609"/>
            <a:ext cx="924431" cy="217513"/>
          </a:xfrm>
          <a:prstGeom prst="rect">
            <a:avLst/>
          </a:prstGeom>
        </p:spPr>
      </p:pic>
    </p:spTree>
    <p:extLst>
      <p:ext uri="{BB962C8B-B14F-4D97-AF65-F5344CB8AC3E}">
        <p14:creationId xmlns:p14="http://schemas.microsoft.com/office/powerpoint/2010/main" val="22017506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Gradient, Text and Image" preserve="1" userDrawn="1">
  <p:cSld name="Gradient, Text and Imag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5A4DEE0-C41B-4076-8B94-57B0E7907B17}"/>
              </a:ext>
            </a:extLst>
          </p:cNvPr>
          <p:cNvSpPr/>
          <p:nvPr userDrawn="1"/>
        </p:nvSpPr>
        <p:spPr bwMode="gray">
          <a:xfrm>
            <a:off x="0" y="0"/>
            <a:ext cx="6102350" cy="6858000"/>
          </a:xfrm>
          <a:prstGeom prst="rect">
            <a:avLst/>
          </a:prstGeom>
          <a:gradFill>
            <a:gsLst>
              <a:gs pos="0">
                <a:schemeClr val="tx2"/>
              </a:gs>
              <a:gs pos="100000">
                <a:schemeClr val="bg2"/>
              </a:gs>
            </a:gsLst>
            <a:lin ang="0" scaled="1"/>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latin typeface="SwissReSans" pitchFamily="34" charset="0"/>
            </a:endParaRPr>
          </a:p>
        </p:txBody>
      </p:sp>
      <p:sp>
        <p:nvSpPr>
          <p:cNvPr id="12" name="Picture Placeholder 7"/>
          <p:cNvSpPr>
            <a:spLocks noGrp="1"/>
          </p:cNvSpPr>
          <p:nvPr>
            <p:ph type="pic" sz="quarter" idx="13" hasCustomPrompt="1"/>
          </p:nvPr>
        </p:nvSpPr>
        <p:spPr bwMode="gray">
          <a:xfrm>
            <a:off x="6102350" y="0"/>
            <a:ext cx="6089650" cy="6858000"/>
          </a:xfrm>
        </p:spPr>
        <p:txBody>
          <a:bodyPr lIns="0" tIns="1152000" anchor="ctr"/>
          <a:lstStyle>
            <a:lvl1pPr algn="ctr">
              <a:spcBef>
                <a:spcPts val="0"/>
              </a:spcBef>
              <a:buFontTx/>
              <a:buNone/>
              <a:defRPr sz="1200">
                <a:solidFill>
                  <a:srgbClr val="A8BAB2"/>
                </a:solidFill>
                <a:latin typeface="SwissReSans" pitchFamily="34" charset="0"/>
              </a:defRPr>
            </a:lvl1pPr>
          </a:lstStyle>
          <a:p>
            <a:r>
              <a:rPr lang="en-GB" noProof="1"/>
              <a:t>Click to browse for an own image or </a:t>
            </a:r>
            <a:br>
              <a:rPr lang="en-GB" noProof="1"/>
            </a:br>
            <a:r>
              <a:rPr lang="en-GB" noProof="1"/>
              <a:t>select one from the Swiss Re menu.</a:t>
            </a:r>
            <a:br>
              <a:rPr lang="en-GB" noProof="1"/>
            </a:br>
            <a:r>
              <a:rPr lang="en-GB" noProof="1"/>
              <a:t>Be careful to avoid an image that clashes</a:t>
            </a:r>
            <a:br>
              <a:rPr lang="en-GB" noProof="1"/>
            </a:br>
            <a:r>
              <a:rPr lang="en-GB" noProof="1"/>
              <a:t>with the gradient colour.</a:t>
            </a:r>
          </a:p>
        </p:txBody>
      </p:sp>
      <p:sp>
        <p:nvSpPr>
          <p:cNvPr id="8" name="Title 7"/>
          <p:cNvSpPr>
            <a:spLocks noGrp="1"/>
          </p:cNvSpPr>
          <p:nvPr>
            <p:ph type="title"/>
          </p:nvPr>
        </p:nvSpPr>
        <p:spPr bwMode="gray">
          <a:xfrm>
            <a:off x="695325" y="692151"/>
            <a:ext cx="4920621" cy="692647"/>
          </a:xfrm>
        </p:spPr>
        <p:txBody>
          <a:bodyPr/>
          <a:lstStyle>
            <a:lvl1pPr>
              <a:defRPr>
                <a:solidFill>
                  <a:srgbClr val="FFFFFF"/>
                </a:solidFill>
              </a:defRPr>
            </a:lvl1pPr>
          </a:lstStyle>
          <a:p>
            <a:r>
              <a:rPr lang="en-GB"/>
              <a:t>Click to edit Master title style</a:t>
            </a:r>
            <a:endParaRPr lang="en-GB" dirty="0"/>
          </a:p>
        </p:txBody>
      </p:sp>
      <p:sp>
        <p:nvSpPr>
          <p:cNvPr id="9" name="Date Placeholder 8"/>
          <p:cNvSpPr>
            <a:spLocks noGrp="1"/>
          </p:cNvSpPr>
          <p:nvPr>
            <p:ph type="dt" sz="half" idx="10"/>
          </p:nvPr>
        </p:nvSpPr>
        <p:spPr/>
        <p:txBody>
          <a:bodyPr/>
          <a:lstStyle/>
          <a:p>
            <a:endParaRPr lang="en-GB" dirty="0"/>
          </a:p>
        </p:txBody>
      </p:sp>
      <p:sp>
        <p:nvSpPr>
          <p:cNvPr id="10" name="Footer Placeholder 9"/>
          <p:cNvSpPr>
            <a:spLocks noGrp="1"/>
          </p:cNvSpPr>
          <p:nvPr>
            <p:ph type="ftr" sz="quarter" idx="11"/>
          </p:nvPr>
        </p:nvSpPr>
        <p:spPr/>
        <p:txBody>
          <a:bodyPr/>
          <a:lstStyle/>
          <a:p>
            <a:endParaRPr lang="en-GB" dirty="0"/>
          </a:p>
        </p:txBody>
      </p:sp>
      <p:sp>
        <p:nvSpPr>
          <p:cNvPr id="11" name="Slide Number Placeholder 10"/>
          <p:cNvSpPr>
            <a:spLocks noGrp="1"/>
          </p:cNvSpPr>
          <p:nvPr>
            <p:ph type="sldNum" sz="quarter" idx="12"/>
            <p:custDataLst>
              <p:tags r:id="rId2"/>
            </p:custDataLst>
          </p:nvPr>
        </p:nvSpPr>
        <p:spPr/>
        <p:txBody>
          <a:bodyPr/>
          <a:lstStyle/>
          <a:p>
            <a:fld id="{5E4D2043-7E31-4A53-BD33-72A88E682172}" type="slidenum">
              <a:rPr lang="en-GB" smtClean="0"/>
              <a:pPr/>
              <a:t>‹#›</a:t>
            </a:fld>
            <a:endParaRPr lang="en-GB" dirty="0"/>
          </a:p>
        </p:txBody>
      </p:sp>
      <p:sp>
        <p:nvSpPr>
          <p:cNvPr id="4" name="Text Placeholder 3">
            <a:extLst>
              <a:ext uri="{FF2B5EF4-FFF2-40B4-BE49-F238E27FC236}">
                <a16:creationId xmlns:a16="http://schemas.microsoft.com/office/drawing/2014/main" id="{5E2C90A8-D632-4D32-AA86-6231D6EA8ACF}"/>
              </a:ext>
            </a:extLst>
          </p:cNvPr>
          <p:cNvSpPr>
            <a:spLocks noGrp="1"/>
          </p:cNvSpPr>
          <p:nvPr>
            <p:ph type="body" sz="quarter" idx="14"/>
          </p:nvPr>
        </p:nvSpPr>
        <p:spPr bwMode="gray">
          <a:xfrm>
            <a:off x="695324" y="1628774"/>
            <a:ext cx="4920624" cy="4392614"/>
          </a:xfr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pic>
        <p:nvPicPr>
          <p:cNvPr id="3" name="Picture 2">
            <a:extLst>
              <a:ext uri="{FF2B5EF4-FFF2-40B4-BE49-F238E27FC236}">
                <a16:creationId xmlns:a16="http://schemas.microsoft.com/office/drawing/2014/main" id="{A324DA2C-41A9-4D31-A07C-67A246217399}"/>
              </a:ext>
            </a:extLst>
          </p:cNvPr>
          <p:cNvPicPr>
            <a:picLocks noChangeAspect="1"/>
          </p:cNvPicPr>
          <p:nvPr userDrawn="1">
            <p:custDataLst>
              <p:tags r:id="rId3"/>
            </p:custDataLst>
          </p:nvPr>
        </p:nvPicPr>
        <p:blipFill>
          <a:blip r:embed="rId5" cstate="print">
            <a:extLst>
              <a:ext uri="{28A0092B-C50C-407E-A947-70E740481C1C}">
                <a14:useLocalDpi xmlns:a14="http://schemas.microsoft.com/office/drawing/2010/main" val="0"/>
              </a:ext>
            </a:extLst>
          </a:blip>
          <a:stretch>
            <a:fillRect/>
          </a:stretch>
        </p:blipFill>
        <p:spPr bwMode="gray">
          <a:xfrm>
            <a:off x="401752" y="6456609"/>
            <a:ext cx="924431" cy="217513"/>
          </a:xfrm>
          <a:prstGeom prst="rect">
            <a:avLst/>
          </a:prstGeom>
        </p:spPr>
      </p:pic>
    </p:spTree>
    <p:extLst>
      <p:ext uri="{BB962C8B-B14F-4D97-AF65-F5344CB8AC3E}">
        <p14:creationId xmlns:p14="http://schemas.microsoft.com/office/powerpoint/2010/main" val="26011710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Image" preserve="1" userDrawn="1">
  <p:cSld name="Image">
    <p:bg>
      <p:bgPr>
        <a:solidFill>
          <a:srgbClr val="D1DCD6"/>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bwMode="gray">
          <a:xfrm>
            <a:off x="0" y="0"/>
            <a:ext cx="12192000" cy="6858000"/>
          </a:xfrm>
        </p:spPr>
        <p:txBody>
          <a:bodyPr tIns="576000" anchor="ctr"/>
          <a:lstStyle>
            <a:lvl1pPr marL="0" indent="0" algn="ctr">
              <a:buNone/>
              <a:defRPr sz="1200">
                <a:solidFill>
                  <a:srgbClr val="A8BAB2"/>
                </a:solidFill>
                <a:latin typeface="SwissReSans"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6" name="Date Placeholder 5"/>
          <p:cNvSpPr>
            <a:spLocks noGrp="1"/>
          </p:cNvSpPr>
          <p:nvPr>
            <p:ph type="dt" sz="half" idx="10"/>
          </p:nvPr>
        </p:nvSpPr>
        <p:spPr/>
        <p:txBody>
          <a:bodyPr/>
          <a:lstStyle/>
          <a:p>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custDataLst>
              <p:tags r:id="rId2"/>
            </p:custDataLst>
          </p:nvPr>
        </p:nvSpPr>
        <p:spPr/>
        <p:txBody>
          <a:bodyPr/>
          <a:lstStyle>
            <a:lvl1pPr>
              <a:defRPr>
                <a:solidFill>
                  <a:schemeClr val="bg1"/>
                </a:solidFill>
              </a:defRPr>
            </a:lvl1pPr>
          </a:lstStyle>
          <a:p>
            <a:fld id="{5E4D2043-7E31-4A53-BD33-72A88E682172}" type="slidenum">
              <a:rPr lang="en-GB" smtClean="0"/>
              <a:pPr/>
              <a:t>‹#›</a:t>
            </a:fld>
            <a:endParaRPr lang="en-GB" dirty="0"/>
          </a:p>
        </p:txBody>
      </p:sp>
      <p:sp>
        <p:nvSpPr>
          <p:cNvPr id="10" name="Classification"/>
          <p:cNvSpPr txBox="1">
            <a:spLocks noChangeArrowheads="1"/>
          </p:cNvSpPr>
          <p:nvPr userDrawn="1">
            <p:custDataLst>
              <p:tags r:id="rId3"/>
            </p:custDataLst>
          </p:nvPr>
        </p:nvSpPr>
        <p:spPr bwMode="black">
          <a:xfrm>
            <a:off x="4022173" y="260350"/>
            <a:ext cx="7679599" cy="139700"/>
          </a:xfrm>
          <a:prstGeom prst="rect">
            <a:avLst/>
          </a:prstGeom>
          <a:noFill/>
          <a:ln w="9525" algn="ctr">
            <a:noFill/>
            <a:miter lim="800000"/>
            <a:headEnd/>
            <a:tailEnd/>
          </a:ln>
          <a:effectLst/>
        </p:spPr>
        <p:txBody>
          <a:bodyPr wrap="none" lIns="0" tIns="0" rIns="0" bIns="0"/>
          <a:lstStyle/>
          <a:p>
            <a:pPr algn="r">
              <a:buClrTx/>
              <a:buSzTx/>
              <a:buFontTx/>
              <a:buNone/>
            </a:pPr>
            <a:endParaRPr lang="en-GB" sz="900" dirty="0">
              <a:solidFill>
                <a:srgbClr val="283E36"/>
              </a:solidFill>
              <a:latin typeface="SwissReSans" pitchFamily="34" charset="0"/>
            </a:endParaRPr>
          </a:p>
        </p:txBody>
      </p:sp>
      <p:sp>
        <p:nvSpPr>
          <p:cNvPr id="12" name="Footer"/>
          <p:cNvSpPr txBox="1">
            <a:spLocks/>
          </p:cNvSpPr>
          <p:nvPr userDrawn="1">
            <p:custDataLst>
              <p:tags r:id="rId4"/>
            </p:custDataLst>
          </p:nvPr>
        </p:nvSpPr>
        <p:spPr bwMode="black">
          <a:xfrm>
            <a:off x="3120661" y="6505850"/>
            <a:ext cx="7871883" cy="139700"/>
          </a:xfrm>
          <a:prstGeom prst="rect">
            <a:avLst/>
          </a:prstGeom>
        </p:spPr>
        <p:txBody>
          <a:bodyPr vert="horz" wrap="none" lIns="0" tIns="0" rIns="0" bIns="0" rtlCol="0" anchor="b" anchorCtr="0"/>
          <a:lstStyle/>
          <a:p>
            <a:pPr marL="0" algn="r" defTabSz="914400" rtl="0" eaLnBrk="1" latinLnBrk="0" hangingPunct="1"/>
            <a:r>
              <a:rPr lang="en-GB" sz="1000" b="0" kern="1200">
                <a:solidFill>
                  <a:srgbClr val="283E36"/>
                </a:solidFill>
                <a:latin typeface="SwissReSans" pitchFamily="34" charset="0"/>
                <a:ea typeface="+mn-ea"/>
                <a:cs typeface="+mn-cs"/>
              </a:rPr>
              <a:t>March 2021</a:t>
            </a:r>
            <a:endParaRPr lang="en-GB" sz="1000" b="0" kern="1200" dirty="0">
              <a:solidFill>
                <a:srgbClr val="283E36"/>
              </a:solidFill>
              <a:latin typeface="SwissReSans" pitchFamily="34" charset="0"/>
              <a:ea typeface="+mn-ea"/>
              <a:cs typeface="+mn-cs"/>
            </a:endParaRPr>
          </a:p>
        </p:txBody>
      </p:sp>
      <p:pic>
        <p:nvPicPr>
          <p:cNvPr id="4" name="Picture 3">
            <a:extLst>
              <a:ext uri="{FF2B5EF4-FFF2-40B4-BE49-F238E27FC236}">
                <a16:creationId xmlns:a16="http://schemas.microsoft.com/office/drawing/2014/main" id="{02A534A0-88E4-44FC-8F42-AF3F771911D7}"/>
              </a:ext>
            </a:extLst>
          </p:cNvPr>
          <p:cNvPicPr>
            <a:picLocks noChangeAspect="1"/>
          </p:cNvPicPr>
          <p:nvPr userDrawn="1">
            <p:custDataLst>
              <p:tags r:id="rId5"/>
            </p:custDataLst>
          </p:nvPr>
        </p:nvPicPr>
        <p:blipFill>
          <a:blip r:embed="rId7" cstate="print">
            <a:extLst>
              <a:ext uri="{28A0092B-C50C-407E-A947-70E740481C1C}">
                <a14:useLocalDpi xmlns:a14="http://schemas.microsoft.com/office/drawing/2010/main" val="0"/>
              </a:ext>
            </a:extLst>
          </a:blip>
          <a:stretch>
            <a:fillRect/>
          </a:stretch>
        </p:blipFill>
        <p:spPr bwMode="gray">
          <a:xfrm>
            <a:off x="401752" y="6456609"/>
            <a:ext cx="924431" cy="217513"/>
          </a:xfrm>
          <a:prstGeom prst="rect">
            <a:avLst/>
          </a:prstGeom>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ext and Image" preserve="1" userDrawn="1">
  <p:cSld name="Text and Image">
    <p:spTree>
      <p:nvGrpSpPr>
        <p:cNvPr id="1" name=""/>
        <p:cNvGrpSpPr/>
        <p:nvPr/>
      </p:nvGrpSpPr>
      <p:grpSpPr>
        <a:xfrm>
          <a:off x="0" y="0"/>
          <a:ext cx="0" cy="0"/>
          <a:chOff x="0" y="0"/>
          <a:chExt cx="0" cy="0"/>
        </a:xfrm>
      </p:grpSpPr>
      <p:sp>
        <p:nvSpPr>
          <p:cNvPr id="12" name="Picture Placeholder 7"/>
          <p:cNvSpPr>
            <a:spLocks noGrp="1"/>
          </p:cNvSpPr>
          <p:nvPr>
            <p:ph type="pic" sz="quarter" idx="13"/>
          </p:nvPr>
        </p:nvSpPr>
        <p:spPr bwMode="gray">
          <a:xfrm>
            <a:off x="0" y="0"/>
            <a:ext cx="12192000" cy="6858000"/>
          </a:xfrm>
        </p:spPr>
        <p:txBody>
          <a:bodyPr lIns="0" tIns="576000" anchor="ctr"/>
          <a:lstStyle>
            <a:lvl1pPr marL="0" indent="0" algn="ctr">
              <a:buFontTx/>
              <a:buNone/>
              <a:defRPr sz="1200">
                <a:solidFill>
                  <a:srgbClr val="A8BAB2"/>
                </a:solidFill>
                <a:latin typeface="SwissReSans" pitchFamily="34" charset="0"/>
              </a:defRPr>
            </a:lvl1pPr>
          </a:lstStyle>
          <a:p>
            <a:r>
              <a:rPr lang="en-GB" noProof="1"/>
              <a:t>Click icon to add picture</a:t>
            </a:r>
          </a:p>
        </p:txBody>
      </p:sp>
      <p:sp>
        <p:nvSpPr>
          <p:cNvPr id="3" name="Content Placeholder 2"/>
          <p:cNvSpPr>
            <a:spLocks noGrp="1"/>
          </p:cNvSpPr>
          <p:nvPr>
            <p:ph sz="half" idx="1"/>
          </p:nvPr>
        </p:nvSpPr>
        <p:spPr bwMode="black">
          <a:xfrm>
            <a:off x="695325" y="1628774"/>
            <a:ext cx="4920624" cy="4392614"/>
          </a:xfrm>
        </p:spPr>
        <p:txBody>
          <a:bodyPr/>
          <a:lstStyle>
            <a:lvl1pPr>
              <a:defRPr sz="1800">
                <a:latin typeface="SwissReSans" pitchFamily="34" charset="0"/>
              </a:defRPr>
            </a:lvl1pPr>
            <a:lvl2pPr>
              <a:defRPr sz="1600">
                <a:latin typeface="SwissReSans" pitchFamily="34" charset="0"/>
              </a:defRPr>
            </a:lvl2pPr>
            <a:lvl3pPr>
              <a:defRPr sz="1600">
                <a:latin typeface="SwissReSans" pitchFamily="34" charset="0"/>
              </a:defRPr>
            </a:lvl3pPr>
            <a:lvl4pPr>
              <a:defRPr sz="1600">
                <a:latin typeface="SwissReSans" pitchFamily="34" charset="0"/>
              </a:defRPr>
            </a:lvl4pPr>
            <a:lvl5pPr>
              <a:defRPr sz="1600">
                <a:latin typeface="SwissReSans" pitchFamily="34" charset="0"/>
              </a:defRPr>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8" name="Title 7"/>
          <p:cNvSpPr>
            <a:spLocks noGrp="1"/>
          </p:cNvSpPr>
          <p:nvPr>
            <p:ph type="title"/>
          </p:nvPr>
        </p:nvSpPr>
        <p:spPr>
          <a:xfrm>
            <a:off x="695325" y="692151"/>
            <a:ext cx="4920621" cy="692647"/>
          </a:xfrm>
        </p:spPr>
        <p:txBody>
          <a:bodyPr/>
          <a:lstStyle/>
          <a:p>
            <a:r>
              <a:rPr lang="en-GB"/>
              <a:t>Click to edit Master title style</a:t>
            </a:r>
            <a:endParaRPr lang="en-GB" dirty="0"/>
          </a:p>
        </p:txBody>
      </p:sp>
      <p:sp>
        <p:nvSpPr>
          <p:cNvPr id="9" name="Date Placeholder 8"/>
          <p:cNvSpPr>
            <a:spLocks noGrp="1"/>
          </p:cNvSpPr>
          <p:nvPr>
            <p:ph type="dt" sz="half" idx="10"/>
          </p:nvPr>
        </p:nvSpPr>
        <p:spPr/>
        <p:txBody>
          <a:bodyPr/>
          <a:lstStyle/>
          <a:p>
            <a:endParaRPr lang="en-GB" dirty="0"/>
          </a:p>
        </p:txBody>
      </p:sp>
      <p:sp>
        <p:nvSpPr>
          <p:cNvPr id="10" name="Footer Placeholder 9"/>
          <p:cNvSpPr>
            <a:spLocks noGrp="1"/>
          </p:cNvSpPr>
          <p:nvPr>
            <p:ph type="ftr" sz="quarter" idx="11"/>
          </p:nvPr>
        </p:nvSpPr>
        <p:spPr/>
        <p:txBody>
          <a:bodyPr/>
          <a:lstStyle/>
          <a:p>
            <a:endParaRPr lang="en-GB" dirty="0"/>
          </a:p>
        </p:txBody>
      </p:sp>
      <p:sp>
        <p:nvSpPr>
          <p:cNvPr id="11" name="Slide Number Placeholder 10"/>
          <p:cNvSpPr>
            <a:spLocks noGrp="1"/>
          </p:cNvSpPr>
          <p:nvPr>
            <p:ph type="sldNum" sz="quarter" idx="12"/>
            <p:custDataLst>
              <p:tags r:id="rId2"/>
            </p:custDataLst>
          </p:nvPr>
        </p:nvSpPr>
        <p:spPr/>
        <p:txBody>
          <a:bodyPr/>
          <a:lstStyle/>
          <a:p>
            <a:fld id="{5E4D2043-7E31-4A53-BD33-72A88E682172}" type="slidenum">
              <a:rPr lang="en-GB" smtClean="0"/>
              <a:pPr/>
              <a:t>‹#›</a:t>
            </a:fld>
            <a:endParaRPr lang="en-GB" dirty="0"/>
          </a:p>
        </p:txBody>
      </p:sp>
    </p:spTree>
    <p:extLst>
      <p:ext uri="{BB962C8B-B14F-4D97-AF65-F5344CB8AC3E}">
        <p14:creationId xmlns:p14="http://schemas.microsoft.com/office/powerpoint/2010/main" val="34150215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ext and small Image" preserve="1" userDrawn="1">
  <p:cSld name="Text and small Image">
    <p:spTree>
      <p:nvGrpSpPr>
        <p:cNvPr id="1" name=""/>
        <p:cNvGrpSpPr/>
        <p:nvPr/>
      </p:nvGrpSpPr>
      <p:grpSpPr>
        <a:xfrm>
          <a:off x="0" y="0"/>
          <a:ext cx="0" cy="0"/>
          <a:chOff x="0" y="0"/>
          <a:chExt cx="0" cy="0"/>
        </a:xfrm>
      </p:grpSpPr>
      <p:sp>
        <p:nvSpPr>
          <p:cNvPr id="12" name="Picture Placeholder 7"/>
          <p:cNvSpPr>
            <a:spLocks noGrp="1"/>
          </p:cNvSpPr>
          <p:nvPr>
            <p:ph type="pic" sz="quarter" idx="13"/>
          </p:nvPr>
        </p:nvSpPr>
        <p:spPr bwMode="gray">
          <a:xfrm>
            <a:off x="6096000" y="0"/>
            <a:ext cx="6096000" cy="6858000"/>
          </a:xfrm>
        </p:spPr>
        <p:txBody>
          <a:bodyPr lIns="0" tIns="576000" anchor="ctr"/>
          <a:lstStyle>
            <a:lvl1pPr marL="0" indent="0" algn="ctr">
              <a:buFontTx/>
              <a:buNone/>
              <a:defRPr sz="1200">
                <a:solidFill>
                  <a:srgbClr val="A8BAB2"/>
                </a:solidFill>
                <a:latin typeface="SwissReSans" pitchFamily="34" charset="0"/>
              </a:defRPr>
            </a:lvl1pPr>
          </a:lstStyle>
          <a:p>
            <a:r>
              <a:rPr lang="en-GB" noProof="1"/>
              <a:t>Click icon to add picture</a:t>
            </a:r>
          </a:p>
        </p:txBody>
      </p:sp>
      <p:sp>
        <p:nvSpPr>
          <p:cNvPr id="3" name="Content Placeholder 2"/>
          <p:cNvSpPr>
            <a:spLocks noGrp="1"/>
          </p:cNvSpPr>
          <p:nvPr>
            <p:ph sz="half" idx="1"/>
          </p:nvPr>
        </p:nvSpPr>
        <p:spPr bwMode="black">
          <a:xfrm>
            <a:off x="695325" y="1628774"/>
            <a:ext cx="4920624" cy="4392614"/>
          </a:xfrm>
        </p:spPr>
        <p:txBody>
          <a:bodyPr/>
          <a:lstStyle>
            <a:lvl1pPr>
              <a:defRPr sz="1800">
                <a:latin typeface="SwissReSans" pitchFamily="34" charset="0"/>
              </a:defRPr>
            </a:lvl1pPr>
            <a:lvl2pPr>
              <a:defRPr sz="1600">
                <a:latin typeface="SwissReSans" pitchFamily="34" charset="0"/>
              </a:defRPr>
            </a:lvl2pPr>
            <a:lvl3pPr>
              <a:defRPr sz="1600">
                <a:latin typeface="SwissReSans" pitchFamily="34" charset="0"/>
              </a:defRPr>
            </a:lvl3pPr>
            <a:lvl4pPr>
              <a:defRPr sz="1600">
                <a:latin typeface="SwissReSans" pitchFamily="34" charset="0"/>
              </a:defRPr>
            </a:lvl4pPr>
            <a:lvl5pPr>
              <a:defRPr sz="1600">
                <a:latin typeface="SwissReSans" pitchFamily="34" charset="0"/>
              </a:defRPr>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8" name="Title 7"/>
          <p:cNvSpPr>
            <a:spLocks noGrp="1"/>
          </p:cNvSpPr>
          <p:nvPr>
            <p:ph type="title"/>
          </p:nvPr>
        </p:nvSpPr>
        <p:spPr>
          <a:xfrm>
            <a:off x="695325" y="692151"/>
            <a:ext cx="4920621" cy="692647"/>
          </a:xfrm>
        </p:spPr>
        <p:txBody>
          <a:bodyPr/>
          <a:lstStyle/>
          <a:p>
            <a:r>
              <a:rPr lang="en-GB"/>
              <a:t>Click to edit Master title style</a:t>
            </a:r>
            <a:endParaRPr lang="en-GB" dirty="0"/>
          </a:p>
        </p:txBody>
      </p:sp>
      <p:sp>
        <p:nvSpPr>
          <p:cNvPr id="9" name="Date Placeholder 8"/>
          <p:cNvSpPr>
            <a:spLocks noGrp="1"/>
          </p:cNvSpPr>
          <p:nvPr>
            <p:ph type="dt" sz="half" idx="10"/>
          </p:nvPr>
        </p:nvSpPr>
        <p:spPr/>
        <p:txBody>
          <a:bodyPr/>
          <a:lstStyle/>
          <a:p>
            <a:endParaRPr lang="en-GB" dirty="0"/>
          </a:p>
        </p:txBody>
      </p:sp>
      <p:sp>
        <p:nvSpPr>
          <p:cNvPr id="10" name="Footer Placeholder 9"/>
          <p:cNvSpPr>
            <a:spLocks noGrp="1"/>
          </p:cNvSpPr>
          <p:nvPr>
            <p:ph type="ftr" sz="quarter" idx="11"/>
          </p:nvPr>
        </p:nvSpPr>
        <p:spPr/>
        <p:txBody>
          <a:bodyPr/>
          <a:lstStyle/>
          <a:p>
            <a:endParaRPr lang="en-GB" dirty="0"/>
          </a:p>
        </p:txBody>
      </p:sp>
      <p:sp>
        <p:nvSpPr>
          <p:cNvPr id="11" name="Slide Number Placeholder 10"/>
          <p:cNvSpPr>
            <a:spLocks noGrp="1"/>
          </p:cNvSpPr>
          <p:nvPr>
            <p:ph type="sldNum" sz="quarter" idx="12"/>
            <p:custDataLst>
              <p:tags r:id="rId2"/>
            </p:custDataLst>
          </p:nvPr>
        </p:nvSpPr>
        <p:spPr/>
        <p:txBody>
          <a:bodyPr/>
          <a:lstStyle/>
          <a:p>
            <a:fld id="{5E4D2043-7E31-4A53-BD33-72A88E682172}" type="slidenum">
              <a:rPr lang="en-GB" smtClean="0"/>
              <a:pPr/>
              <a:t>‹#›</a:t>
            </a:fld>
            <a:endParaRPr lang="en-GB" dirty="0"/>
          </a:p>
        </p:txBody>
      </p:sp>
    </p:spTree>
    <p:extLst>
      <p:ext uri="{BB962C8B-B14F-4D97-AF65-F5344CB8AC3E}">
        <p14:creationId xmlns:p14="http://schemas.microsoft.com/office/powerpoint/2010/main" val="85740909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ext and Gradient" preserve="1" userDrawn="1">
  <p:cSld name="Text and Gradient">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1C37E59-4DA2-4550-BDD9-2ED41E064812}"/>
              </a:ext>
            </a:extLst>
          </p:cNvPr>
          <p:cNvSpPr/>
          <p:nvPr userDrawn="1"/>
        </p:nvSpPr>
        <p:spPr bwMode="gray">
          <a:xfrm>
            <a:off x="6096000" y="0"/>
            <a:ext cx="6096000" cy="6858000"/>
          </a:xfrm>
          <a:prstGeom prst="rect">
            <a:avLst/>
          </a:prstGeom>
          <a:gradFill>
            <a:gsLst>
              <a:gs pos="0">
                <a:schemeClr val="tx2"/>
              </a:gs>
              <a:gs pos="100000">
                <a:schemeClr val="bg2"/>
              </a:gs>
            </a:gsLst>
            <a:lin ang="0" scaled="1"/>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latin typeface="SwissReSans" pitchFamily="34" charset="0"/>
            </a:endParaRPr>
          </a:p>
        </p:txBody>
      </p:sp>
      <p:sp>
        <p:nvSpPr>
          <p:cNvPr id="3" name="Content Placeholder 2"/>
          <p:cNvSpPr>
            <a:spLocks noGrp="1"/>
          </p:cNvSpPr>
          <p:nvPr>
            <p:ph sz="half" idx="1"/>
          </p:nvPr>
        </p:nvSpPr>
        <p:spPr bwMode="black">
          <a:xfrm>
            <a:off x="695325" y="1628774"/>
            <a:ext cx="4920624" cy="4392614"/>
          </a:xfrm>
        </p:spPr>
        <p:txBody>
          <a:bodyPr/>
          <a:lstStyle>
            <a:lvl1pPr>
              <a:defRPr sz="1800">
                <a:latin typeface="SwissReSans" pitchFamily="34" charset="0"/>
              </a:defRPr>
            </a:lvl1pPr>
            <a:lvl2pPr>
              <a:defRPr sz="1600">
                <a:latin typeface="SwissReSans" pitchFamily="34" charset="0"/>
              </a:defRPr>
            </a:lvl2pPr>
            <a:lvl3pPr>
              <a:defRPr sz="1600">
                <a:latin typeface="SwissReSans" pitchFamily="34" charset="0"/>
              </a:defRPr>
            </a:lvl3pPr>
            <a:lvl4pPr>
              <a:defRPr sz="1600">
                <a:latin typeface="SwissReSans" pitchFamily="34" charset="0"/>
              </a:defRPr>
            </a:lvl4pPr>
            <a:lvl5pPr>
              <a:defRPr sz="1600">
                <a:latin typeface="SwissReSans" pitchFamily="34" charset="0"/>
              </a:defRPr>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8" name="Title 7"/>
          <p:cNvSpPr>
            <a:spLocks noGrp="1"/>
          </p:cNvSpPr>
          <p:nvPr>
            <p:ph type="title"/>
          </p:nvPr>
        </p:nvSpPr>
        <p:spPr>
          <a:xfrm>
            <a:off x="695325" y="692151"/>
            <a:ext cx="4920621" cy="692647"/>
          </a:xfrm>
        </p:spPr>
        <p:txBody>
          <a:bodyPr/>
          <a:lstStyle/>
          <a:p>
            <a:r>
              <a:rPr lang="en-GB"/>
              <a:t>Click to edit Master title style</a:t>
            </a:r>
            <a:endParaRPr lang="en-GB" dirty="0"/>
          </a:p>
        </p:txBody>
      </p:sp>
      <p:sp>
        <p:nvSpPr>
          <p:cNvPr id="9" name="Date Placeholder 8"/>
          <p:cNvSpPr>
            <a:spLocks noGrp="1"/>
          </p:cNvSpPr>
          <p:nvPr>
            <p:ph type="dt" sz="half" idx="10"/>
          </p:nvPr>
        </p:nvSpPr>
        <p:spPr/>
        <p:txBody>
          <a:bodyPr/>
          <a:lstStyle/>
          <a:p>
            <a:endParaRPr lang="en-GB" dirty="0"/>
          </a:p>
        </p:txBody>
      </p:sp>
      <p:sp>
        <p:nvSpPr>
          <p:cNvPr id="10" name="Footer Placeholder 9"/>
          <p:cNvSpPr>
            <a:spLocks noGrp="1"/>
          </p:cNvSpPr>
          <p:nvPr>
            <p:ph type="ftr" sz="quarter" idx="11"/>
          </p:nvPr>
        </p:nvSpPr>
        <p:spPr/>
        <p:txBody>
          <a:bodyPr/>
          <a:lstStyle/>
          <a:p>
            <a:endParaRPr lang="en-GB" dirty="0"/>
          </a:p>
        </p:txBody>
      </p:sp>
      <p:sp>
        <p:nvSpPr>
          <p:cNvPr id="11" name="Slide Number Placeholder 10"/>
          <p:cNvSpPr>
            <a:spLocks noGrp="1"/>
          </p:cNvSpPr>
          <p:nvPr>
            <p:ph type="sldNum" sz="quarter" idx="12"/>
            <p:custDataLst>
              <p:tags r:id="rId2"/>
            </p:custDataLst>
          </p:nvPr>
        </p:nvSpPr>
        <p:spPr/>
        <p:txBody>
          <a:bodyPr/>
          <a:lstStyle>
            <a:lvl1pPr>
              <a:defRPr>
                <a:solidFill>
                  <a:schemeClr val="bg1"/>
                </a:solidFill>
              </a:defRPr>
            </a:lvl1pPr>
          </a:lstStyle>
          <a:p>
            <a:fld id="{5E4D2043-7E31-4A53-BD33-72A88E682172}" type="slidenum">
              <a:rPr lang="en-GB" smtClean="0"/>
              <a:pPr/>
              <a:t>‹#›</a:t>
            </a:fld>
            <a:endParaRPr lang="en-GB" dirty="0"/>
          </a:p>
        </p:txBody>
      </p:sp>
    </p:spTree>
    <p:extLst>
      <p:ext uri="{BB962C8B-B14F-4D97-AF65-F5344CB8AC3E}">
        <p14:creationId xmlns:p14="http://schemas.microsoft.com/office/powerpoint/2010/main" val="282734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tatement and Image" preserve="1" userDrawn="1">
  <p:cSld name="Statement and Image">
    <p:spTree>
      <p:nvGrpSpPr>
        <p:cNvPr id="1" name=""/>
        <p:cNvGrpSpPr/>
        <p:nvPr/>
      </p:nvGrpSpPr>
      <p:grpSpPr>
        <a:xfrm>
          <a:off x="0" y="0"/>
          <a:ext cx="0" cy="0"/>
          <a:chOff x="0" y="0"/>
          <a:chExt cx="0" cy="0"/>
        </a:xfrm>
      </p:grpSpPr>
      <p:sp>
        <p:nvSpPr>
          <p:cNvPr id="12" name="Picture Placeholder 7"/>
          <p:cNvSpPr>
            <a:spLocks noGrp="1"/>
          </p:cNvSpPr>
          <p:nvPr>
            <p:ph type="pic" sz="quarter" idx="13"/>
          </p:nvPr>
        </p:nvSpPr>
        <p:spPr bwMode="gray">
          <a:xfrm>
            <a:off x="0" y="0"/>
            <a:ext cx="12192000" cy="6858000"/>
          </a:xfrm>
        </p:spPr>
        <p:txBody>
          <a:bodyPr lIns="0" tIns="576000" anchor="ctr"/>
          <a:lstStyle>
            <a:lvl1pPr algn="ctr">
              <a:buFontTx/>
              <a:buNone/>
              <a:defRPr sz="1200">
                <a:solidFill>
                  <a:srgbClr val="A8BAB2"/>
                </a:solidFill>
                <a:latin typeface="SwissReSans" pitchFamily="34" charset="0"/>
              </a:defRPr>
            </a:lvl1pPr>
          </a:lstStyle>
          <a:p>
            <a:r>
              <a:rPr lang="en-GB" noProof="1"/>
              <a:t>Click icon to add picture</a:t>
            </a:r>
          </a:p>
        </p:txBody>
      </p:sp>
      <p:sp>
        <p:nvSpPr>
          <p:cNvPr id="8" name="Title 7"/>
          <p:cNvSpPr>
            <a:spLocks noGrp="1"/>
          </p:cNvSpPr>
          <p:nvPr>
            <p:ph type="title"/>
          </p:nvPr>
        </p:nvSpPr>
        <p:spPr>
          <a:xfrm>
            <a:off x="695325" y="1628773"/>
            <a:ext cx="4920623" cy="4392614"/>
          </a:xfrm>
        </p:spPr>
        <p:txBody>
          <a:bodyPr/>
          <a:lstStyle/>
          <a:p>
            <a:r>
              <a:rPr lang="en-GB"/>
              <a:t>Click to edit Master title style</a:t>
            </a:r>
            <a:endParaRPr lang="en-GB" dirty="0"/>
          </a:p>
        </p:txBody>
      </p:sp>
      <p:sp>
        <p:nvSpPr>
          <p:cNvPr id="9" name="Date Placeholder 8"/>
          <p:cNvSpPr>
            <a:spLocks noGrp="1"/>
          </p:cNvSpPr>
          <p:nvPr>
            <p:ph type="dt" sz="half" idx="10"/>
          </p:nvPr>
        </p:nvSpPr>
        <p:spPr/>
        <p:txBody>
          <a:bodyPr/>
          <a:lstStyle/>
          <a:p>
            <a:endParaRPr lang="en-GB" dirty="0"/>
          </a:p>
        </p:txBody>
      </p:sp>
      <p:sp>
        <p:nvSpPr>
          <p:cNvPr id="10" name="Footer Placeholder 9"/>
          <p:cNvSpPr>
            <a:spLocks noGrp="1"/>
          </p:cNvSpPr>
          <p:nvPr>
            <p:ph type="ftr" sz="quarter" idx="11"/>
          </p:nvPr>
        </p:nvSpPr>
        <p:spPr/>
        <p:txBody>
          <a:bodyPr/>
          <a:lstStyle/>
          <a:p>
            <a:endParaRPr lang="en-GB" dirty="0"/>
          </a:p>
        </p:txBody>
      </p:sp>
      <p:sp>
        <p:nvSpPr>
          <p:cNvPr id="11" name="Slide Number Placeholder 10"/>
          <p:cNvSpPr>
            <a:spLocks noGrp="1"/>
          </p:cNvSpPr>
          <p:nvPr>
            <p:ph type="sldNum" sz="quarter" idx="12"/>
            <p:custDataLst>
              <p:tags r:id="rId2"/>
            </p:custDataLst>
          </p:nvPr>
        </p:nvSpPr>
        <p:spPr/>
        <p:txBody>
          <a:bodyPr/>
          <a:lstStyle/>
          <a:p>
            <a:fld id="{5E4D2043-7E31-4A53-BD33-72A88E682172}" type="slidenum">
              <a:rPr lang="en-GB" smtClean="0"/>
              <a:pPr/>
              <a:t>‹#›</a:t>
            </a:fld>
            <a:endParaRPr lang="en-GB" dirty="0"/>
          </a:p>
        </p:txBody>
      </p:sp>
    </p:spTree>
    <p:extLst>
      <p:ext uri="{BB962C8B-B14F-4D97-AF65-F5344CB8AC3E}">
        <p14:creationId xmlns:p14="http://schemas.microsoft.com/office/powerpoint/2010/main" val="11231384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Image and Three Columns" preserve="1" userDrawn="1">
  <p:cSld name="Image and Three Columns">
    <p:spTree>
      <p:nvGrpSpPr>
        <p:cNvPr id="1" name=""/>
        <p:cNvGrpSpPr/>
        <p:nvPr/>
      </p:nvGrpSpPr>
      <p:grpSpPr>
        <a:xfrm>
          <a:off x="0" y="0"/>
          <a:ext cx="0" cy="0"/>
          <a:chOff x="0" y="0"/>
          <a:chExt cx="0" cy="0"/>
        </a:xfrm>
      </p:grpSpPr>
      <p:sp>
        <p:nvSpPr>
          <p:cNvPr id="10" name="Picture Placeholder 7">
            <a:extLst>
              <a:ext uri="{FF2B5EF4-FFF2-40B4-BE49-F238E27FC236}">
                <a16:creationId xmlns:a16="http://schemas.microsoft.com/office/drawing/2014/main" id="{2C9C7621-C294-4C5C-B63E-B212B4490F76}"/>
              </a:ext>
            </a:extLst>
          </p:cNvPr>
          <p:cNvSpPr>
            <a:spLocks noGrp="1"/>
          </p:cNvSpPr>
          <p:nvPr>
            <p:ph type="pic" sz="quarter" idx="13"/>
          </p:nvPr>
        </p:nvSpPr>
        <p:spPr bwMode="gray">
          <a:xfrm>
            <a:off x="0" y="0"/>
            <a:ext cx="12192000" cy="3127402"/>
          </a:xfrm>
          <a:solidFill>
            <a:srgbClr val="D1DCD6"/>
          </a:solidFill>
        </p:spPr>
        <p:txBody>
          <a:bodyPr tIns="576000" anchor="ctr"/>
          <a:lstStyle>
            <a:lvl1pPr algn="ctr">
              <a:buFontTx/>
              <a:buNone/>
              <a:defRPr sz="1200">
                <a:solidFill>
                  <a:srgbClr val="A8BAB2"/>
                </a:solidFill>
                <a:latin typeface="SwissReSans" pitchFamily="34" charset="0"/>
              </a:defRPr>
            </a:lvl1pPr>
          </a:lstStyle>
          <a:p>
            <a:r>
              <a:rPr lang="en-GB"/>
              <a:t>Click icon to add picture</a:t>
            </a:r>
            <a:endParaRPr lang="en-GB" dirty="0"/>
          </a:p>
        </p:txBody>
      </p:sp>
      <p:sp>
        <p:nvSpPr>
          <p:cNvPr id="6" name="Date Placeholder 5"/>
          <p:cNvSpPr>
            <a:spLocks noGrp="1"/>
          </p:cNvSpPr>
          <p:nvPr>
            <p:ph type="dt" sz="half" idx="10"/>
          </p:nvPr>
        </p:nvSpPr>
        <p:spPr/>
        <p:txBody>
          <a:bodyPr/>
          <a:lstStyle/>
          <a:p>
            <a:endParaRPr lang="en-GB" dirty="0"/>
          </a:p>
        </p:txBody>
      </p:sp>
      <p:sp>
        <p:nvSpPr>
          <p:cNvPr id="7" name="Footer Placeholder 6"/>
          <p:cNvSpPr>
            <a:spLocks noGrp="1"/>
          </p:cNvSpPr>
          <p:nvPr>
            <p:ph type="ftr" sz="quarter" idx="11"/>
          </p:nvPr>
        </p:nvSpPr>
        <p:spPr/>
        <p:txBody>
          <a:bodyPr/>
          <a:lstStyle/>
          <a:p>
            <a:endParaRPr lang="en-GB" dirty="0"/>
          </a:p>
        </p:txBody>
      </p:sp>
      <p:sp>
        <p:nvSpPr>
          <p:cNvPr id="8" name="Slide Number Placeholder 7"/>
          <p:cNvSpPr>
            <a:spLocks noGrp="1"/>
          </p:cNvSpPr>
          <p:nvPr>
            <p:ph type="sldNum" sz="quarter" idx="12"/>
            <p:custDataLst>
              <p:tags r:id="rId2"/>
            </p:custDataLst>
          </p:nvPr>
        </p:nvSpPr>
        <p:spPr/>
        <p:txBody>
          <a:bodyPr/>
          <a:lstStyle/>
          <a:p>
            <a:fld id="{5E4D2043-7E31-4A53-BD33-72A88E682172}" type="slidenum">
              <a:rPr lang="en-GB" smtClean="0"/>
              <a:pPr/>
              <a:t>‹#›</a:t>
            </a:fld>
            <a:endParaRPr lang="en-GB" dirty="0"/>
          </a:p>
        </p:txBody>
      </p:sp>
      <p:sp>
        <p:nvSpPr>
          <p:cNvPr id="9" name="Title 8"/>
          <p:cNvSpPr>
            <a:spLocks noGrp="1"/>
          </p:cNvSpPr>
          <p:nvPr>
            <p:ph type="title"/>
          </p:nvPr>
        </p:nvSpPr>
        <p:spPr/>
        <p:txBody>
          <a:bodyPr/>
          <a:lstStyle>
            <a:lvl1pPr>
              <a:defRPr>
                <a:solidFill>
                  <a:srgbClr val="FFFFFF"/>
                </a:solidFill>
              </a:defRPr>
            </a:lvl1pPr>
          </a:lstStyle>
          <a:p>
            <a:r>
              <a:rPr lang="en-GB"/>
              <a:t>Click to edit Master title style</a:t>
            </a:r>
            <a:endParaRPr lang="en-GB" dirty="0"/>
          </a:p>
        </p:txBody>
      </p:sp>
      <p:sp>
        <p:nvSpPr>
          <p:cNvPr id="5" name="Text Placeholder 4">
            <a:extLst>
              <a:ext uri="{FF2B5EF4-FFF2-40B4-BE49-F238E27FC236}">
                <a16:creationId xmlns:a16="http://schemas.microsoft.com/office/drawing/2014/main" id="{C20B8947-327C-427F-B775-4F62AC4C7113}"/>
              </a:ext>
            </a:extLst>
          </p:cNvPr>
          <p:cNvSpPr>
            <a:spLocks noGrp="1"/>
          </p:cNvSpPr>
          <p:nvPr>
            <p:ph type="body" sz="quarter" idx="14"/>
          </p:nvPr>
        </p:nvSpPr>
        <p:spPr>
          <a:xfrm>
            <a:off x="696704" y="3585598"/>
            <a:ext cx="3096000" cy="276999"/>
          </a:xfrm>
        </p:spPr>
        <p:txBody>
          <a:bodyPr>
            <a:noAutofit/>
          </a:bodyPr>
          <a:lstStyle>
            <a:lvl1pPr marL="0" indent="0">
              <a:spcBef>
                <a:spcPts val="0"/>
              </a:spcBef>
              <a:buNone/>
              <a:defRPr sz="1800" b="1">
                <a:solidFill>
                  <a:schemeClr val="tx2"/>
                </a:solidFill>
              </a:defRPr>
            </a:lvl1pPr>
            <a:lvl2pPr marL="182562" indent="0">
              <a:buNone/>
              <a:defRPr sz="1800" b="1"/>
            </a:lvl2pPr>
            <a:lvl3pPr marL="444500" indent="0">
              <a:buNone/>
              <a:defRPr sz="1800" b="1"/>
            </a:lvl3pPr>
            <a:lvl4pPr marL="715963" indent="0">
              <a:buNone/>
              <a:defRPr sz="1800" b="1"/>
            </a:lvl4pPr>
            <a:lvl5pPr marL="985838" indent="0">
              <a:buNone/>
              <a:defRPr sz="1800" b="1"/>
            </a:lvl5pPr>
          </a:lstStyle>
          <a:p>
            <a:pPr lvl="0"/>
            <a:r>
              <a:rPr lang="en-GB"/>
              <a:t>Click to edit Master text styles</a:t>
            </a:r>
            <a:endParaRPr lang="en-GB" dirty="0"/>
          </a:p>
        </p:txBody>
      </p:sp>
      <p:sp>
        <p:nvSpPr>
          <p:cNvPr id="13" name="Text Placeholder 4">
            <a:extLst>
              <a:ext uri="{FF2B5EF4-FFF2-40B4-BE49-F238E27FC236}">
                <a16:creationId xmlns:a16="http://schemas.microsoft.com/office/drawing/2014/main" id="{7EC8F45C-BAFD-43A7-91EA-CF42FEBBAD8B}"/>
              </a:ext>
            </a:extLst>
          </p:cNvPr>
          <p:cNvSpPr>
            <a:spLocks noGrp="1"/>
          </p:cNvSpPr>
          <p:nvPr>
            <p:ph type="body" sz="quarter" idx="15"/>
          </p:nvPr>
        </p:nvSpPr>
        <p:spPr>
          <a:xfrm>
            <a:off x="696704" y="4040556"/>
            <a:ext cx="3096000" cy="1980832"/>
          </a:xfrm>
        </p:spPr>
        <p:txBody>
          <a:bodyPr/>
          <a:lstStyle>
            <a:lvl1pPr marL="0" indent="0">
              <a:spcBef>
                <a:spcPts val="0"/>
              </a:spcBef>
              <a:buNone/>
              <a:defRPr sz="1400" b="0"/>
            </a:lvl1pPr>
            <a:lvl2pPr marL="182562" indent="0">
              <a:buNone/>
              <a:defRPr sz="1800" b="1"/>
            </a:lvl2pPr>
            <a:lvl3pPr marL="444500" indent="0">
              <a:buNone/>
              <a:defRPr sz="1800" b="1"/>
            </a:lvl3pPr>
            <a:lvl4pPr marL="715963" indent="0">
              <a:buNone/>
              <a:defRPr sz="1800" b="1"/>
            </a:lvl4pPr>
            <a:lvl5pPr marL="985838" indent="0">
              <a:buNone/>
              <a:defRPr sz="1800" b="1"/>
            </a:lvl5pPr>
          </a:lstStyle>
          <a:p>
            <a:pPr lvl="0"/>
            <a:r>
              <a:rPr lang="en-GB"/>
              <a:t>Click to edit Master text styles</a:t>
            </a:r>
            <a:endParaRPr lang="en-GB" dirty="0"/>
          </a:p>
        </p:txBody>
      </p:sp>
      <p:sp>
        <p:nvSpPr>
          <p:cNvPr id="14" name="Text Placeholder 4">
            <a:extLst>
              <a:ext uri="{FF2B5EF4-FFF2-40B4-BE49-F238E27FC236}">
                <a16:creationId xmlns:a16="http://schemas.microsoft.com/office/drawing/2014/main" id="{0949FF6D-ECD5-4EF9-B93A-911AAE13ACE9}"/>
              </a:ext>
            </a:extLst>
          </p:cNvPr>
          <p:cNvSpPr>
            <a:spLocks noGrp="1"/>
          </p:cNvSpPr>
          <p:nvPr>
            <p:ph type="body" sz="quarter" idx="16"/>
          </p:nvPr>
        </p:nvSpPr>
        <p:spPr>
          <a:xfrm>
            <a:off x="8616575" y="3585598"/>
            <a:ext cx="3096000" cy="276999"/>
          </a:xfrm>
        </p:spPr>
        <p:txBody>
          <a:bodyPr>
            <a:noAutofit/>
          </a:bodyPr>
          <a:lstStyle>
            <a:lvl1pPr marL="0" indent="0">
              <a:spcBef>
                <a:spcPts val="0"/>
              </a:spcBef>
              <a:buNone/>
              <a:defRPr sz="1800" b="1">
                <a:solidFill>
                  <a:schemeClr val="tx2"/>
                </a:solidFill>
              </a:defRPr>
            </a:lvl1pPr>
            <a:lvl2pPr marL="182562" indent="0">
              <a:buNone/>
              <a:defRPr sz="1800" b="1"/>
            </a:lvl2pPr>
            <a:lvl3pPr marL="444500" indent="0">
              <a:buNone/>
              <a:defRPr sz="1800" b="1"/>
            </a:lvl3pPr>
            <a:lvl4pPr marL="715963" indent="0">
              <a:buNone/>
              <a:defRPr sz="1800" b="1"/>
            </a:lvl4pPr>
            <a:lvl5pPr marL="985838" indent="0">
              <a:buNone/>
              <a:defRPr sz="1800" b="1"/>
            </a:lvl5pPr>
          </a:lstStyle>
          <a:p>
            <a:pPr lvl="0"/>
            <a:r>
              <a:rPr lang="en-GB"/>
              <a:t>Click to edit Master text styles</a:t>
            </a:r>
            <a:endParaRPr lang="en-GB" dirty="0"/>
          </a:p>
        </p:txBody>
      </p:sp>
      <p:sp>
        <p:nvSpPr>
          <p:cNvPr id="15" name="Text Placeholder 4">
            <a:extLst>
              <a:ext uri="{FF2B5EF4-FFF2-40B4-BE49-F238E27FC236}">
                <a16:creationId xmlns:a16="http://schemas.microsoft.com/office/drawing/2014/main" id="{8255D96C-685D-4030-9E22-9140C31C4976}"/>
              </a:ext>
            </a:extLst>
          </p:cNvPr>
          <p:cNvSpPr>
            <a:spLocks noGrp="1"/>
          </p:cNvSpPr>
          <p:nvPr>
            <p:ph type="body" sz="quarter" idx="17"/>
          </p:nvPr>
        </p:nvSpPr>
        <p:spPr>
          <a:xfrm>
            <a:off x="8616575" y="4040556"/>
            <a:ext cx="3096000" cy="1980832"/>
          </a:xfrm>
        </p:spPr>
        <p:txBody>
          <a:bodyPr/>
          <a:lstStyle>
            <a:lvl1pPr marL="0" indent="0">
              <a:spcBef>
                <a:spcPts val="0"/>
              </a:spcBef>
              <a:buNone/>
              <a:defRPr sz="1400" b="0"/>
            </a:lvl1pPr>
            <a:lvl2pPr marL="182562" indent="0">
              <a:buNone/>
              <a:defRPr sz="1800" b="1"/>
            </a:lvl2pPr>
            <a:lvl3pPr marL="444500" indent="0">
              <a:buNone/>
              <a:defRPr sz="1800" b="1"/>
            </a:lvl3pPr>
            <a:lvl4pPr marL="715963" indent="0">
              <a:buNone/>
              <a:defRPr sz="1800" b="1"/>
            </a:lvl4pPr>
            <a:lvl5pPr marL="985838" indent="0">
              <a:buNone/>
              <a:defRPr sz="1800" b="1"/>
            </a:lvl5pPr>
          </a:lstStyle>
          <a:p>
            <a:pPr lvl="0"/>
            <a:r>
              <a:rPr lang="en-GB"/>
              <a:t>Click to edit Master text styles</a:t>
            </a:r>
            <a:endParaRPr lang="en-GB" dirty="0"/>
          </a:p>
        </p:txBody>
      </p:sp>
      <p:sp>
        <p:nvSpPr>
          <p:cNvPr id="16" name="Text Placeholder 4">
            <a:extLst>
              <a:ext uri="{FF2B5EF4-FFF2-40B4-BE49-F238E27FC236}">
                <a16:creationId xmlns:a16="http://schemas.microsoft.com/office/drawing/2014/main" id="{93CDDBB4-45F4-4435-8E51-B805CE8785C6}"/>
              </a:ext>
            </a:extLst>
          </p:cNvPr>
          <p:cNvSpPr>
            <a:spLocks noGrp="1"/>
          </p:cNvSpPr>
          <p:nvPr>
            <p:ph type="body" sz="quarter" idx="18"/>
          </p:nvPr>
        </p:nvSpPr>
        <p:spPr>
          <a:xfrm>
            <a:off x="4656639" y="3585598"/>
            <a:ext cx="3096000" cy="276999"/>
          </a:xfrm>
        </p:spPr>
        <p:txBody>
          <a:bodyPr>
            <a:noAutofit/>
          </a:bodyPr>
          <a:lstStyle>
            <a:lvl1pPr marL="0" indent="0">
              <a:spcBef>
                <a:spcPts val="0"/>
              </a:spcBef>
              <a:buNone/>
              <a:defRPr sz="1800" b="1">
                <a:solidFill>
                  <a:schemeClr val="tx2"/>
                </a:solidFill>
              </a:defRPr>
            </a:lvl1pPr>
            <a:lvl2pPr marL="182562" indent="0">
              <a:buNone/>
              <a:defRPr sz="1800" b="1"/>
            </a:lvl2pPr>
            <a:lvl3pPr marL="444500" indent="0">
              <a:buNone/>
              <a:defRPr sz="1800" b="1"/>
            </a:lvl3pPr>
            <a:lvl4pPr marL="715963" indent="0">
              <a:buNone/>
              <a:defRPr sz="1800" b="1"/>
            </a:lvl4pPr>
            <a:lvl5pPr marL="985838" indent="0">
              <a:buNone/>
              <a:defRPr sz="1800" b="1"/>
            </a:lvl5pPr>
          </a:lstStyle>
          <a:p>
            <a:pPr lvl="0"/>
            <a:r>
              <a:rPr lang="en-GB"/>
              <a:t>Click to edit Master text styles</a:t>
            </a:r>
            <a:endParaRPr lang="en-GB" dirty="0"/>
          </a:p>
        </p:txBody>
      </p:sp>
      <p:sp>
        <p:nvSpPr>
          <p:cNvPr id="17" name="Text Placeholder 4">
            <a:extLst>
              <a:ext uri="{FF2B5EF4-FFF2-40B4-BE49-F238E27FC236}">
                <a16:creationId xmlns:a16="http://schemas.microsoft.com/office/drawing/2014/main" id="{00068D67-3239-43C4-8B4E-1F698F876A9B}"/>
              </a:ext>
            </a:extLst>
          </p:cNvPr>
          <p:cNvSpPr>
            <a:spLocks noGrp="1"/>
          </p:cNvSpPr>
          <p:nvPr>
            <p:ph type="body" sz="quarter" idx="19"/>
          </p:nvPr>
        </p:nvSpPr>
        <p:spPr>
          <a:xfrm>
            <a:off x="4656639" y="4040556"/>
            <a:ext cx="3096000" cy="1980832"/>
          </a:xfrm>
        </p:spPr>
        <p:txBody>
          <a:bodyPr/>
          <a:lstStyle>
            <a:lvl1pPr marL="0" indent="0">
              <a:spcBef>
                <a:spcPts val="0"/>
              </a:spcBef>
              <a:buNone/>
              <a:defRPr sz="1400" b="0"/>
            </a:lvl1pPr>
            <a:lvl2pPr marL="182562" indent="0">
              <a:buNone/>
              <a:defRPr sz="1800" b="1"/>
            </a:lvl2pPr>
            <a:lvl3pPr marL="444500" indent="0">
              <a:buNone/>
              <a:defRPr sz="1800" b="1"/>
            </a:lvl3pPr>
            <a:lvl4pPr marL="715963" indent="0">
              <a:buNone/>
              <a:defRPr sz="1800" b="1"/>
            </a:lvl4pPr>
            <a:lvl5pPr marL="985838" indent="0">
              <a:buNone/>
              <a:defRPr sz="1800" b="1"/>
            </a:lvl5pPr>
          </a:lstStyle>
          <a:p>
            <a:pPr lvl="0"/>
            <a:r>
              <a:rPr lang="en-GB"/>
              <a:t>Click to edit Master text styles</a:t>
            </a:r>
            <a:endParaRPr lang="en-GB" dirty="0"/>
          </a:p>
        </p:txBody>
      </p:sp>
    </p:spTree>
    <p:extLst>
      <p:ext uri="{BB962C8B-B14F-4D97-AF65-F5344CB8AC3E}">
        <p14:creationId xmlns:p14="http://schemas.microsoft.com/office/powerpoint/2010/main" val="30972900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mall Image and Three Columns" preserve="1" userDrawn="1">
  <p:cSld name="Small Image and Three Columns">
    <p:spTree>
      <p:nvGrpSpPr>
        <p:cNvPr id="1" name=""/>
        <p:cNvGrpSpPr/>
        <p:nvPr/>
      </p:nvGrpSpPr>
      <p:grpSpPr>
        <a:xfrm>
          <a:off x="0" y="0"/>
          <a:ext cx="0" cy="0"/>
          <a:chOff x="0" y="0"/>
          <a:chExt cx="0" cy="0"/>
        </a:xfrm>
      </p:grpSpPr>
      <p:sp>
        <p:nvSpPr>
          <p:cNvPr id="10" name="Picture Placeholder 7">
            <a:extLst>
              <a:ext uri="{FF2B5EF4-FFF2-40B4-BE49-F238E27FC236}">
                <a16:creationId xmlns:a16="http://schemas.microsoft.com/office/drawing/2014/main" id="{2C9C7621-C294-4C5C-B63E-B212B4490F76}"/>
              </a:ext>
            </a:extLst>
          </p:cNvPr>
          <p:cNvSpPr>
            <a:spLocks noGrp="1"/>
          </p:cNvSpPr>
          <p:nvPr>
            <p:ph type="pic" sz="quarter" idx="13"/>
          </p:nvPr>
        </p:nvSpPr>
        <p:spPr bwMode="gray">
          <a:xfrm>
            <a:off x="0" y="0"/>
            <a:ext cx="12192000" cy="2521744"/>
          </a:xfrm>
          <a:solidFill>
            <a:srgbClr val="D1DCD6"/>
          </a:solidFill>
        </p:spPr>
        <p:txBody>
          <a:bodyPr tIns="576000" anchor="ctr"/>
          <a:lstStyle>
            <a:lvl1pPr algn="ctr">
              <a:buFontTx/>
              <a:buNone/>
              <a:defRPr sz="1200">
                <a:solidFill>
                  <a:srgbClr val="A8BAB2"/>
                </a:solidFill>
                <a:latin typeface="SwissReSans" pitchFamily="34" charset="0"/>
              </a:defRPr>
            </a:lvl1pPr>
          </a:lstStyle>
          <a:p>
            <a:r>
              <a:rPr lang="en-GB"/>
              <a:t>Click icon to add picture</a:t>
            </a:r>
            <a:endParaRPr lang="en-GB" dirty="0"/>
          </a:p>
        </p:txBody>
      </p:sp>
      <p:sp>
        <p:nvSpPr>
          <p:cNvPr id="6" name="Date Placeholder 5"/>
          <p:cNvSpPr>
            <a:spLocks noGrp="1"/>
          </p:cNvSpPr>
          <p:nvPr>
            <p:ph type="dt" sz="half" idx="10"/>
          </p:nvPr>
        </p:nvSpPr>
        <p:spPr/>
        <p:txBody>
          <a:bodyPr/>
          <a:lstStyle/>
          <a:p>
            <a:endParaRPr lang="en-GB" dirty="0"/>
          </a:p>
        </p:txBody>
      </p:sp>
      <p:sp>
        <p:nvSpPr>
          <p:cNvPr id="7" name="Footer Placeholder 6"/>
          <p:cNvSpPr>
            <a:spLocks noGrp="1"/>
          </p:cNvSpPr>
          <p:nvPr>
            <p:ph type="ftr" sz="quarter" idx="11"/>
          </p:nvPr>
        </p:nvSpPr>
        <p:spPr/>
        <p:txBody>
          <a:bodyPr/>
          <a:lstStyle/>
          <a:p>
            <a:endParaRPr lang="en-GB" dirty="0"/>
          </a:p>
        </p:txBody>
      </p:sp>
      <p:sp>
        <p:nvSpPr>
          <p:cNvPr id="8" name="Slide Number Placeholder 7"/>
          <p:cNvSpPr>
            <a:spLocks noGrp="1"/>
          </p:cNvSpPr>
          <p:nvPr>
            <p:ph type="sldNum" sz="quarter" idx="12"/>
            <p:custDataLst>
              <p:tags r:id="rId2"/>
            </p:custDataLst>
          </p:nvPr>
        </p:nvSpPr>
        <p:spPr/>
        <p:txBody>
          <a:bodyPr/>
          <a:lstStyle/>
          <a:p>
            <a:fld id="{5E4D2043-7E31-4A53-BD33-72A88E682172}" type="slidenum">
              <a:rPr lang="en-GB" smtClean="0"/>
              <a:pPr/>
              <a:t>‹#›</a:t>
            </a:fld>
            <a:endParaRPr lang="en-GB" dirty="0"/>
          </a:p>
        </p:txBody>
      </p:sp>
      <p:sp>
        <p:nvSpPr>
          <p:cNvPr id="9" name="Title 8"/>
          <p:cNvSpPr>
            <a:spLocks noGrp="1"/>
          </p:cNvSpPr>
          <p:nvPr>
            <p:ph type="title"/>
          </p:nvPr>
        </p:nvSpPr>
        <p:spPr/>
        <p:txBody>
          <a:bodyPr/>
          <a:lstStyle>
            <a:lvl1pPr>
              <a:defRPr>
                <a:solidFill>
                  <a:srgbClr val="FFFFFF"/>
                </a:solidFill>
              </a:defRPr>
            </a:lvl1pPr>
          </a:lstStyle>
          <a:p>
            <a:r>
              <a:rPr lang="en-GB"/>
              <a:t>Click to edit Master title style</a:t>
            </a:r>
            <a:endParaRPr lang="en-GB" dirty="0"/>
          </a:p>
        </p:txBody>
      </p:sp>
      <p:sp>
        <p:nvSpPr>
          <p:cNvPr id="5" name="Text Placeholder 4">
            <a:extLst>
              <a:ext uri="{FF2B5EF4-FFF2-40B4-BE49-F238E27FC236}">
                <a16:creationId xmlns:a16="http://schemas.microsoft.com/office/drawing/2014/main" id="{C20B8947-327C-427F-B775-4F62AC4C7113}"/>
              </a:ext>
            </a:extLst>
          </p:cNvPr>
          <p:cNvSpPr>
            <a:spLocks noGrp="1"/>
          </p:cNvSpPr>
          <p:nvPr>
            <p:ph type="body" sz="quarter" idx="14"/>
          </p:nvPr>
        </p:nvSpPr>
        <p:spPr>
          <a:xfrm>
            <a:off x="696704" y="2972473"/>
            <a:ext cx="3096000" cy="276999"/>
          </a:xfrm>
        </p:spPr>
        <p:txBody>
          <a:bodyPr>
            <a:noAutofit/>
          </a:bodyPr>
          <a:lstStyle>
            <a:lvl1pPr marL="0" indent="0">
              <a:spcBef>
                <a:spcPts val="0"/>
              </a:spcBef>
              <a:buNone/>
              <a:defRPr sz="1800" b="1">
                <a:solidFill>
                  <a:schemeClr val="tx2"/>
                </a:solidFill>
              </a:defRPr>
            </a:lvl1pPr>
            <a:lvl2pPr marL="182562" indent="0">
              <a:buNone/>
              <a:defRPr sz="1800" b="1"/>
            </a:lvl2pPr>
            <a:lvl3pPr marL="444500" indent="0">
              <a:buNone/>
              <a:defRPr sz="1800" b="1"/>
            </a:lvl3pPr>
            <a:lvl4pPr marL="715963" indent="0">
              <a:buNone/>
              <a:defRPr sz="1800" b="1"/>
            </a:lvl4pPr>
            <a:lvl5pPr marL="985838" indent="0">
              <a:buNone/>
              <a:defRPr sz="1800" b="1"/>
            </a:lvl5pPr>
          </a:lstStyle>
          <a:p>
            <a:pPr lvl="0"/>
            <a:r>
              <a:rPr lang="en-GB"/>
              <a:t>Click to edit Master text styles</a:t>
            </a:r>
            <a:endParaRPr lang="en-GB" dirty="0"/>
          </a:p>
        </p:txBody>
      </p:sp>
      <p:sp>
        <p:nvSpPr>
          <p:cNvPr id="13" name="Text Placeholder 4">
            <a:extLst>
              <a:ext uri="{FF2B5EF4-FFF2-40B4-BE49-F238E27FC236}">
                <a16:creationId xmlns:a16="http://schemas.microsoft.com/office/drawing/2014/main" id="{7EC8F45C-BAFD-43A7-91EA-CF42FEBBAD8B}"/>
              </a:ext>
            </a:extLst>
          </p:cNvPr>
          <p:cNvSpPr>
            <a:spLocks noGrp="1"/>
          </p:cNvSpPr>
          <p:nvPr>
            <p:ph type="body" sz="quarter" idx="15"/>
          </p:nvPr>
        </p:nvSpPr>
        <p:spPr>
          <a:xfrm>
            <a:off x="696704" y="3429000"/>
            <a:ext cx="3096000" cy="2592388"/>
          </a:xfrm>
        </p:spPr>
        <p:txBody>
          <a:bodyPr/>
          <a:lstStyle>
            <a:lvl1pPr marL="0" indent="0">
              <a:spcBef>
                <a:spcPts val="0"/>
              </a:spcBef>
              <a:buNone/>
              <a:defRPr sz="1400" b="0"/>
            </a:lvl1pPr>
            <a:lvl2pPr marL="182562" indent="0">
              <a:buNone/>
              <a:defRPr sz="1800" b="1"/>
            </a:lvl2pPr>
            <a:lvl3pPr marL="444500" indent="0">
              <a:buNone/>
              <a:defRPr sz="1800" b="1"/>
            </a:lvl3pPr>
            <a:lvl4pPr marL="715963" indent="0">
              <a:buNone/>
              <a:defRPr sz="1800" b="1"/>
            </a:lvl4pPr>
            <a:lvl5pPr marL="985838" indent="0">
              <a:buNone/>
              <a:defRPr sz="1800" b="1"/>
            </a:lvl5pPr>
          </a:lstStyle>
          <a:p>
            <a:pPr lvl="0"/>
            <a:r>
              <a:rPr lang="en-GB"/>
              <a:t>Click to edit Master text styles</a:t>
            </a:r>
            <a:endParaRPr lang="en-GB" dirty="0"/>
          </a:p>
        </p:txBody>
      </p:sp>
      <p:sp>
        <p:nvSpPr>
          <p:cNvPr id="14" name="Text Placeholder 4">
            <a:extLst>
              <a:ext uri="{FF2B5EF4-FFF2-40B4-BE49-F238E27FC236}">
                <a16:creationId xmlns:a16="http://schemas.microsoft.com/office/drawing/2014/main" id="{0949FF6D-ECD5-4EF9-B93A-911AAE13ACE9}"/>
              </a:ext>
            </a:extLst>
          </p:cNvPr>
          <p:cNvSpPr>
            <a:spLocks noGrp="1"/>
          </p:cNvSpPr>
          <p:nvPr>
            <p:ph type="body" sz="quarter" idx="16"/>
          </p:nvPr>
        </p:nvSpPr>
        <p:spPr>
          <a:xfrm>
            <a:off x="8616279" y="2972473"/>
            <a:ext cx="3096000" cy="276999"/>
          </a:xfrm>
        </p:spPr>
        <p:txBody>
          <a:bodyPr>
            <a:noAutofit/>
          </a:bodyPr>
          <a:lstStyle>
            <a:lvl1pPr marL="0" indent="0">
              <a:spcBef>
                <a:spcPts val="0"/>
              </a:spcBef>
              <a:buNone/>
              <a:defRPr sz="1800" b="1">
                <a:solidFill>
                  <a:schemeClr val="tx2"/>
                </a:solidFill>
              </a:defRPr>
            </a:lvl1pPr>
            <a:lvl2pPr marL="182562" indent="0">
              <a:buNone/>
              <a:defRPr sz="1800" b="1"/>
            </a:lvl2pPr>
            <a:lvl3pPr marL="444500" indent="0">
              <a:buNone/>
              <a:defRPr sz="1800" b="1"/>
            </a:lvl3pPr>
            <a:lvl4pPr marL="715963" indent="0">
              <a:buNone/>
              <a:defRPr sz="1800" b="1"/>
            </a:lvl4pPr>
            <a:lvl5pPr marL="985838" indent="0">
              <a:buNone/>
              <a:defRPr sz="1800" b="1"/>
            </a:lvl5pPr>
          </a:lstStyle>
          <a:p>
            <a:pPr lvl="0"/>
            <a:r>
              <a:rPr lang="en-GB"/>
              <a:t>Click to edit Master text styles</a:t>
            </a:r>
            <a:endParaRPr lang="en-GB" dirty="0"/>
          </a:p>
        </p:txBody>
      </p:sp>
      <p:sp>
        <p:nvSpPr>
          <p:cNvPr id="15" name="Text Placeholder 4">
            <a:extLst>
              <a:ext uri="{FF2B5EF4-FFF2-40B4-BE49-F238E27FC236}">
                <a16:creationId xmlns:a16="http://schemas.microsoft.com/office/drawing/2014/main" id="{8255D96C-685D-4030-9E22-9140C31C4976}"/>
              </a:ext>
            </a:extLst>
          </p:cNvPr>
          <p:cNvSpPr>
            <a:spLocks noGrp="1"/>
          </p:cNvSpPr>
          <p:nvPr>
            <p:ph type="body" sz="quarter" idx="17"/>
          </p:nvPr>
        </p:nvSpPr>
        <p:spPr>
          <a:xfrm>
            <a:off x="8616279" y="3429000"/>
            <a:ext cx="3096000" cy="2592388"/>
          </a:xfrm>
        </p:spPr>
        <p:txBody>
          <a:bodyPr/>
          <a:lstStyle>
            <a:lvl1pPr marL="0" indent="0">
              <a:spcBef>
                <a:spcPts val="0"/>
              </a:spcBef>
              <a:buNone/>
              <a:defRPr sz="1400" b="0"/>
            </a:lvl1pPr>
            <a:lvl2pPr marL="182562" indent="0">
              <a:buNone/>
              <a:defRPr sz="1800" b="1"/>
            </a:lvl2pPr>
            <a:lvl3pPr marL="444500" indent="0">
              <a:buNone/>
              <a:defRPr sz="1800" b="1"/>
            </a:lvl3pPr>
            <a:lvl4pPr marL="715963" indent="0">
              <a:buNone/>
              <a:defRPr sz="1800" b="1"/>
            </a:lvl4pPr>
            <a:lvl5pPr marL="985838" indent="0">
              <a:buNone/>
              <a:defRPr sz="1800" b="1"/>
            </a:lvl5pPr>
          </a:lstStyle>
          <a:p>
            <a:pPr lvl="0"/>
            <a:r>
              <a:rPr lang="en-GB"/>
              <a:t>Click to edit Master text styles</a:t>
            </a:r>
            <a:endParaRPr lang="en-GB" dirty="0"/>
          </a:p>
        </p:txBody>
      </p:sp>
      <p:sp>
        <p:nvSpPr>
          <p:cNvPr id="16" name="Text Placeholder 4">
            <a:extLst>
              <a:ext uri="{FF2B5EF4-FFF2-40B4-BE49-F238E27FC236}">
                <a16:creationId xmlns:a16="http://schemas.microsoft.com/office/drawing/2014/main" id="{93CDDBB4-45F4-4435-8E51-B805CE8785C6}"/>
              </a:ext>
            </a:extLst>
          </p:cNvPr>
          <p:cNvSpPr>
            <a:spLocks noGrp="1"/>
          </p:cNvSpPr>
          <p:nvPr>
            <p:ph type="body" sz="quarter" idx="18"/>
          </p:nvPr>
        </p:nvSpPr>
        <p:spPr>
          <a:xfrm>
            <a:off x="4656492" y="2972473"/>
            <a:ext cx="3096000" cy="276999"/>
          </a:xfrm>
        </p:spPr>
        <p:txBody>
          <a:bodyPr>
            <a:noAutofit/>
          </a:bodyPr>
          <a:lstStyle>
            <a:lvl1pPr marL="0" indent="0">
              <a:spcBef>
                <a:spcPts val="0"/>
              </a:spcBef>
              <a:buNone/>
              <a:defRPr sz="1800" b="1">
                <a:solidFill>
                  <a:schemeClr val="tx2"/>
                </a:solidFill>
              </a:defRPr>
            </a:lvl1pPr>
            <a:lvl2pPr marL="182562" indent="0">
              <a:buNone/>
              <a:defRPr sz="1800" b="1"/>
            </a:lvl2pPr>
            <a:lvl3pPr marL="444500" indent="0">
              <a:buNone/>
              <a:defRPr sz="1800" b="1"/>
            </a:lvl3pPr>
            <a:lvl4pPr marL="715963" indent="0">
              <a:buNone/>
              <a:defRPr sz="1800" b="1"/>
            </a:lvl4pPr>
            <a:lvl5pPr marL="985838" indent="0">
              <a:buNone/>
              <a:defRPr sz="1800" b="1"/>
            </a:lvl5pPr>
          </a:lstStyle>
          <a:p>
            <a:pPr lvl="0"/>
            <a:r>
              <a:rPr lang="en-GB"/>
              <a:t>Click to edit Master text styles</a:t>
            </a:r>
            <a:endParaRPr lang="en-GB" dirty="0"/>
          </a:p>
        </p:txBody>
      </p:sp>
      <p:sp>
        <p:nvSpPr>
          <p:cNvPr id="17" name="Text Placeholder 4">
            <a:extLst>
              <a:ext uri="{FF2B5EF4-FFF2-40B4-BE49-F238E27FC236}">
                <a16:creationId xmlns:a16="http://schemas.microsoft.com/office/drawing/2014/main" id="{00068D67-3239-43C4-8B4E-1F698F876A9B}"/>
              </a:ext>
            </a:extLst>
          </p:cNvPr>
          <p:cNvSpPr>
            <a:spLocks noGrp="1"/>
          </p:cNvSpPr>
          <p:nvPr>
            <p:ph type="body" sz="quarter" idx="19"/>
          </p:nvPr>
        </p:nvSpPr>
        <p:spPr>
          <a:xfrm>
            <a:off x="4656492" y="3429000"/>
            <a:ext cx="3096000" cy="2592388"/>
          </a:xfrm>
        </p:spPr>
        <p:txBody>
          <a:bodyPr/>
          <a:lstStyle>
            <a:lvl1pPr marL="0" indent="0">
              <a:spcBef>
                <a:spcPts val="0"/>
              </a:spcBef>
              <a:buNone/>
              <a:defRPr sz="1400" b="0"/>
            </a:lvl1pPr>
            <a:lvl2pPr marL="182562" indent="0">
              <a:buNone/>
              <a:defRPr sz="1800" b="1"/>
            </a:lvl2pPr>
            <a:lvl3pPr marL="444500" indent="0">
              <a:buNone/>
              <a:defRPr sz="1800" b="1"/>
            </a:lvl3pPr>
            <a:lvl4pPr marL="715963" indent="0">
              <a:buNone/>
              <a:defRPr sz="1800" b="1"/>
            </a:lvl4pPr>
            <a:lvl5pPr marL="985838" indent="0">
              <a:buNone/>
              <a:defRPr sz="1800" b="1"/>
            </a:lvl5pPr>
          </a:lstStyle>
          <a:p>
            <a:pPr lvl="0"/>
            <a:r>
              <a:rPr lang="en-GB"/>
              <a:t>Click to edit Master text styles</a:t>
            </a:r>
            <a:endParaRPr lang="en-GB" dirty="0"/>
          </a:p>
        </p:txBody>
      </p:sp>
    </p:spTree>
    <p:extLst>
      <p:ext uri="{BB962C8B-B14F-4D97-AF65-F5344CB8AC3E}">
        <p14:creationId xmlns:p14="http://schemas.microsoft.com/office/powerpoint/2010/main" val="1245024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 Gradient vertical" preserve="1" userDrawn="1">
  <p:cSld name="Title Slide - Gradient vertical">
    <p:bg bwMode="gray">
      <p:bgPr>
        <a:solidFill>
          <a:srgbClr val="D1DCD6"/>
        </a:solidFill>
        <a:effectLst/>
      </p:bgPr>
    </p:bg>
    <p:spTree>
      <p:nvGrpSpPr>
        <p:cNvPr id="1" name=""/>
        <p:cNvGrpSpPr/>
        <p:nvPr/>
      </p:nvGrpSpPr>
      <p:grpSpPr>
        <a:xfrm>
          <a:off x="0" y="0"/>
          <a:ext cx="0" cy="0"/>
          <a:chOff x="0" y="0"/>
          <a:chExt cx="0" cy="0"/>
        </a:xfrm>
      </p:grpSpPr>
      <p:sp>
        <p:nvSpPr>
          <p:cNvPr id="9" name="Gradient">
            <a:extLst>
              <a:ext uri="{FF2B5EF4-FFF2-40B4-BE49-F238E27FC236}">
                <a16:creationId xmlns:a16="http://schemas.microsoft.com/office/drawing/2014/main" id="{6932AA5B-4AD2-4E7B-8A30-F85550474D09}"/>
              </a:ext>
            </a:extLst>
          </p:cNvPr>
          <p:cNvSpPr/>
          <p:nvPr userDrawn="1">
            <p:custDataLst>
              <p:tags r:id="rId2"/>
            </p:custDataLst>
          </p:nvPr>
        </p:nvSpPr>
        <p:spPr bwMode="gray">
          <a:xfrm>
            <a:off x="0" y="-1"/>
            <a:ext cx="6096000" cy="6858000"/>
          </a:xfrm>
          <a:prstGeom prst="rect">
            <a:avLst/>
          </a:prstGeom>
          <a:gradFill flip="none" rotWithShape="1">
            <a:gsLst>
              <a:gs pos="0">
                <a:schemeClr val="tx2"/>
              </a:gs>
              <a:gs pos="100000">
                <a:schemeClr val="bg2"/>
              </a:gs>
            </a:gsLst>
            <a:lin ang="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latin typeface="SwissReSans" pitchFamily="34" charset="0"/>
            </a:endParaRPr>
          </a:p>
        </p:txBody>
      </p:sp>
      <p:sp>
        <p:nvSpPr>
          <p:cNvPr id="8" name="Picture Placeholder 7"/>
          <p:cNvSpPr>
            <a:spLocks noGrp="1"/>
          </p:cNvSpPr>
          <p:nvPr>
            <p:ph type="pic" sz="quarter" idx="12"/>
          </p:nvPr>
        </p:nvSpPr>
        <p:spPr bwMode="gray">
          <a:xfrm>
            <a:off x="6096000" y="0"/>
            <a:ext cx="6096000" cy="6858000"/>
          </a:xfrm>
        </p:spPr>
        <p:txBody>
          <a:bodyPr tIns="576000" anchor="ctr"/>
          <a:lstStyle>
            <a:lvl1pPr algn="ctr">
              <a:buFontTx/>
              <a:buNone/>
              <a:defRPr sz="1200">
                <a:solidFill>
                  <a:srgbClr val="A8BAB2"/>
                </a:solidFill>
                <a:latin typeface="SwissReSans" pitchFamily="34" charset="0"/>
              </a:defRPr>
            </a:lvl1pPr>
          </a:lstStyle>
          <a:p>
            <a:r>
              <a:rPr lang="en-GB"/>
              <a:t>Click icon to add picture</a:t>
            </a:r>
            <a:endParaRPr lang="en-GB" dirty="0"/>
          </a:p>
        </p:txBody>
      </p:sp>
      <p:sp>
        <p:nvSpPr>
          <p:cNvPr id="2" name="Title 1"/>
          <p:cNvSpPr>
            <a:spLocks noGrp="1"/>
          </p:cNvSpPr>
          <p:nvPr>
            <p:ph type="ctrTitle"/>
          </p:nvPr>
        </p:nvSpPr>
        <p:spPr bwMode="white">
          <a:xfrm>
            <a:off x="695325" y="1628776"/>
            <a:ext cx="5184651" cy="1296168"/>
          </a:xfrm>
        </p:spPr>
        <p:txBody>
          <a:bodyPr>
            <a:noAutofit/>
          </a:bodyPr>
          <a:lstStyle>
            <a:lvl1pPr algn="l">
              <a:lnSpc>
                <a:spcPct val="80000"/>
              </a:lnSpc>
              <a:defRPr sz="3600">
                <a:solidFill>
                  <a:srgbClr val="FFFFFF"/>
                </a:solidFill>
                <a:latin typeface="SwissReSans Light" pitchFamily="34" charset="0"/>
              </a:defRPr>
            </a:lvl1pPr>
          </a:lstStyle>
          <a:p>
            <a:r>
              <a:rPr lang="en-GB" noProof="0"/>
              <a:t>Click to edit Master title style</a:t>
            </a:r>
            <a:endParaRPr lang="en-GB" noProof="0" dirty="0"/>
          </a:p>
        </p:txBody>
      </p:sp>
      <p:sp>
        <p:nvSpPr>
          <p:cNvPr id="3" name="Subtitle 2"/>
          <p:cNvSpPr>
            <a:spLocks noGrp="1"/>
          </p:cNvSpPr>
          <p:nvPr>
            <p:ph type="subTitle" idx="1"/>
          </p:nvPr>
        </p:nvSpPr>
        <p:spPr bwMode="white">
          <a:xfrm>
            <a:off x="695325" y="3284984"/>
            <a:ext cx="5184651" cy="288032"/>
          </a:xfrm>
        </p:spPr>
        <p:txBody>
          <a:bodyPr/>
          <a:lstStyle>
            <a:lvl1pPr marL="0" indent="0" algn="l">
              <a:lnSpc>
                <a:spcPct val="100000"/>
              </a:lnSpc>
              <a:spcBef>
                <a:spcPts val="0"/>
              </a:spcBef>
              <a:buNone/>
              <a:defRPr>
                <a:solidFill>
                  <a:srgbClr val="FFFFFF"/>
                </a:solidFill>
                <a:latin typeface="SwissReSans"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sp>
        <p:nvSpPr>
          <p:cNvPr id="11" name="Classification"/>
          <p:cNvSpPr txBox="1">
            <a:spLocks noChangeArrowheads="1"/>
          </p:cNvSpPr>
          <p:nvPr userDrawn="1">
            <p:custDataLst>
              <p:tags r:id="rId3"/>
            </p:custDataLst>
          </p:nvPr>
        </p:nvSpPr>
        <p:spPr bwMode="black">
          <a:xfrm>
            <a:off x="4012517" y="260350"/>
            <a:ext cx="7679599" cy="139700"/>
          </a:xfrm>
          <a:prstGeom prst="rect">
            <a:avLst/>
          </a:prstGeom>
          <a:noFill/>
          <a:ln w="9525" algn="ctr">
            <a:noFill/>
            <a:miter lim="800000"/>
            <a:headEnd/>
            <a:tailEnd/>
          </a:ln>
          <a:effectLst/>
        </p:spPr>
        <p:txBody>
          <a:bodyPr wrap="none" lIns="0" tIns="0" rIns="0" bIns="0"/>
          <a:lstStyle/>
          <a:p>
            <a:pPr algn="r">
              <a:buClrTx/>
              <a:buSzTx/>
              <a:buFontTx/>
              <a:buNone/>
            </a:pPr>
            <a:endParaRPr lang="en-GB" sz="900" dirty="0">
              <a:solidFill>
                <a:srgbClr val="283E36"/>
              </a:solidFill>
              <a:latin typeface="SwissReSans" pitchFamily="34" charset="0"/>
            </a:endParaRPr>
          </a:p>
        </p:txBody>
      </p:sp>
      <p:pic>
        <p:nvPicPr>
          <p:cNvPr id="5" name="Picture 4">
            <a:extLst>
              <a:ext uri="{FF2B5EF4-FFF2-40B4-BE49-F238E27FC236}">
                <a16:creationId xmlns:a16="http://schemas.microsoft.com/office/drawing/2014/main" id="{D0E6E8F9-0DC5-48DF-B09E-598AD15D923B}"/>
              </a:ext>
            </a:extLst>
          </p:cNvPr>
          <p:cNvPicPr>
            <a:picLocks noChangeAspect="1"/>
          </p:cNvPicPr>
          <p:nvPr userDrawn="1">
            <p:custDataLst>
              <p:tags r:id="rId4"/>
            </p:custDataLst>
          </p:nvPr>
        </p:nvPicPr>
        <p:blipFill>
          <a:blip r:embed="rId6" cstate="print">
            <a:extLst>
              <a:ext uri="{28A0092B-C50C-407E-A947-70E740481C1C}">
                <a14:useLocalDpi xmlns:a14="http://schemas.microsoft.com/office/drawing/2010/main" val="0"/>
              </a:ext>
            </a:extLst>
          </a:blip>
          <a:stretch>
            <a:fillRect/>
          </a:stretch>
        </p:blipFill>
        <p:spPr bwMode="gray">
          <a:xfrm>
            <a:off x="263426" y="301052"/>
            <a:ext cx="1379177" cy="324512"/>
          </a:xfrm>
          <a:prstGeom prst="rect">
            <a:avLst/>
          </a:prstGeom>
        </p:spPr>
      </p:pic>
    </p:spTree>
    <p:extLst>
      <p:ext uri="{BB962C8B-B14F-4D97-AF65-F5344CB8AC3E}">
        <p14:creationId xmlns:p14="http://schemas.microsoft.com/office/powerpoint/2010/main" val="14926306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ircular Messaging Device (large)" preserve="1" userDrawn="1">
  <p:cSld name="Circular Messaging Device (large)">
    <p:spTree>
      <p:nvGrpSpPr>
        <p:cNvPr id="1" name=""/>
        <p:cNvGrpSpPr/>
        <p:nvPr/>
      </p:nvGrpSpPr>
      <p:grpSpPr>
        <a:xfrm>
          <a:off x="0" y="0"/>
          <a:ext cx="0" cy="0"/>
          <a:chOff x="0" y="0"/>
          <a:chExt cx="0" cy="0"/>
        </a:xfrm>
      </p:grpSpPr>
      <p:sp>
        <p:nvSpPr>
          <p:cNvPr id="3" name="Content Placeholder 2"/>
          <p:cNvSpPr>
            <a:spLocks noGrp="1"/>
          </p:cNvSpPr>
          <p:nvPr>
            <p:ph sz="half" idx="1"/>
          </p:nvPr>
        </p:nvSpPr>
        <p:spPr bwMode="black">
          <a:xfrm>
            <a:off x="695326" y="1628774"/>
            <a:ext cx="6120754" cy="4392000"/>
          </a:xfrm>
        </p:spPr>
        <p:txBody>
          <a:bodyPr/>
          <a:lstStyle>
            <a:lvl1pPr>
              <a:defRPr sz="1800">
                <a:latin typeface="SwissReSans" pitchFamily="34" charset="0"/>
              </a:defRPr>
            </a:lvl1pPr>
            <a:lvl2pPr>
              <a:defRPr sz="1600">
                <a:latin typeface="SwissReSans" pitchFamily="34" charset="0"/>
              </a:defRPr>
            </a:lvl2pPr>
            <a:lvl3pPr>
              <a:defRPr sz="1600">
                <a:latin typeface="SwissReSans" pitchFamily="34" charset="0"/>
              </a:defRPr>
            </a:lvl3pPr>
            <a:lvl4pPr>
              <a:defRPr sz="1600">
                <a:latin typeface="SwissReSans" pitchFamily="34" charset="0"/>
              </a:defRPr>
            </a:lvl4pPr>
            <a:lvl5pPr>
              <a:defRPr sz="1600">
                <a:latin typeface="SwissReSans" pitchFamily="34" charset="0"/>
              </a:defRPr>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8" name="Title 7"/>
          <p:cNvSpPr>
            <a:spLocks noGrp="1"/>
          </p:cNvSpPr>
          <p:nvPr>
            <p:ph type="title"/>
          </p:nvPr>
        </p:nvSpPr>
        <p:spPr/>
        <p:txBody>
          <a:bodyPr/>
          <a:lstStyle/>
          <a:p>
            <a:r>
              <a:rPr lang="en-GB"/>
              <a:t>Click to edit Master title style</a:t>
            </a:r>
            <a:endParaRPr lang="en-GB" dirty="0"/>
          </a:p>
        </p:txBody>
      </p:sp>
      <p:sp>
        <p:nvSpPr>
          <p:cNvPr id="9" name="Date Placeholder 8"/>
          <p:cNvSpPr>
            <a:spLocks noGrp="1"/>
          </p:cNvSpPr>
          <p:nvPr>
            <p:ph type="dt" sz="half" idx="10"/>
          </p:nvPr>
        </p:nvSpPr>
        <p:spPr/>
        <p:txBody>
          <a:bodyPr/>
          <a:lstStyle/>
          <a:p>
            <a:endParaRPr lang="en-GB" dirty="0"/>
          </a:p>
        </p:txBody>
      </p:sp>
      <p:sp>
        <p:nvSpPr>
          <p:cNvPr id="10" name="Footer Placeholder 9"/>
          <p:cNvSpPr>
            <a:spLocks noGrp="1"/>
          </p:cNvSpPr>
          <p:nvPr>
            <p:ph type="ftr" sz="quarter" idx="11"/>
          </p:nvPr>
        </p:nvSpPr>
        <p:spPr/>
        <p:txBody>
          <a:bodyPr/>
          <a:lstStyle/>
          <a:p>
            <a:endParaRPr lang="en-GB" dirty="0"/>
          </a:p>
        </p:txBody>
      </p:sp>
      <p:sp>
        <p:nvSpPr>
          <p:cNvPr id="11" name="Slide Number Placeholder 10"/>
          <p:cNvSpPr>
            <a:spLocks noGrp="1"/>
          </p:cNvSpPr>
          <p:nvPr>
            <p:ph type="sldNum" sz="quarter" idx="12"/>
            <p:custDataLst>
              <p:tags r:id="rId2"/>
            </p:custDataLst>
          </p:nvPr>
        </p:nvSpPr>
        <p:spPr/>
        <p:txBody>
          <a:bodyPr/>
          <a:lstStyle/>
          <a:p>
            <a:fld id="{5E4D2043-7E31-4A53-BD33-72A88E682172}" type="slidenum">
              <a:rPr lang="en-GB" smtClean="0"/>
              <a:pPr/>
              <a:t>‹#›</a:t>
            </a:fld>
            <a:endParaRPr lang="en-GB" dirty="0"/>
          </a:p>
        </p:txBody>
      </p:sp>
      <p:sp>
        <p:nvSpPr>
          <p:cNvPr id="5" name="Textplatzhalter 4"/>
          <p:cNvSpPr>
            <a:spLocks noGrp="1"/>
          </p:cNvSpPr>
          <p:nvPr>
            <p:ph type="body" sz="quarter" idx="13"/>
          </p:nvPr>
        </p:nvSpPr>
        <p:spPr bwMode="gray">
          <a:xfrm>
            <a:off x="7752184" y="1809000"/>
            <a:ext cx="3240000" cy="3240000"/>
          </a:xfrm>
          <a:prstGeom prst="ellipse">
            <a:avLst/>
          </a:prstGeom>
          <a:gradFill flip="none" rotWithShape="1">
            <a:gsLst>
              <a:gs pos="0">
                <a:schemeClr val="tx2"/>
              </a:gs>
              <a:gs pos="100000">
                <a:schemeClr val="bg2"/>
              </a:gs>
            </a:gsLst>
            <a:lin ang="0" scaled="1"/>
            <a:tileRect/>
          </a:gradFill>
        </p:spPr>
        <p:txBody>
          <a:bodyPr anchor="ctr"/>
          <a:lstStyle>
            <a:lvl1pPr marL="0" indent="0" algn="ctr">
              <a:spcBef>
                <a:spcPts val="0"/>
              </a:spcBef>
              <a:buFontTx/>
              <a:buNone/>
              <a:defRPr sz="2000">
                <a:solidFill>
                  <a:srgbClr val="FFFFFF"/>
                </a:solidFill>
                <a:latin typeface="+mn-lt"/>
              </a:defRPr>
            </a:lvl1pPr>
            <a:lvl2pPr marL="182562" indent="0" algn="l">
              <a:buFontTx/>
              <a:buNone/>
              <a:defRPr>
                <a:solidFill>
                  <a:srgbClr val="FFFFFF"/>
                </a:solidFill>
              </a:defRPr>
            </a:lvl2pPr>
            <a:lvl3pPr marL="444500" indent="0" algn="l">
              <a:buFontTx/>
              <a:buNone/>
              <a:defRPr>
                <a:solidFill>
                  <a:srgbClr val="FFFFFF"/>
                </a:solidFill>
              </a:defRPr>
            </a:lvl3pPr>
            <a:lvl4pPr marL="715963" indent="0" algn="l">
              <a:buFontTx/>
              <a:buNone/>
              <a:defRPr>
                <a:solidFill>
                  <a:srgbClr val="FFFFFF"/>
                </a:solidFill>
              </a:defRPr>
            </a:lvl4pPr>
            <a:lvl5pPr marL="985838" indent="0" algn="l">
              <a:buFontTx/>
              <a:buNone/>
              <a:defRPr>
                <a:solidFill>
                  <a:srgbClr val="FFFFFF"/>
                </a:solidFill>
              </a:defRPr>
            </a:lvl5pPr>
          </a:lstStyle>
          <a:p>
            <a:pPr lvl="0"/>
            <a:r>
              <a:rPr lang="en-GB"/>
              <a:t>Click to edit Master text styles</a:t>
            </a:r>
            <a:endParaRPr lang="en-GB" dirty="0"/>
          </a:p>
        </p:txBody>
      </p:sp>
    </p:spTree>
    <p:extLst>
      <p:ext uri="{BB962C8B-B14F-4D97-AF65-F5344CB8AC3E}">
        <p14:creationId xmlns:p14="http://schemas.microsoft.com/office/powerpoint/2010/main" val="1400057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ircular Messaging Device (small)" preserve="1" userDrawn="1">
  <p:cSld name="Circular Messaging Device (small)">
    <p:spTree>
      <p:nvGrpSpPr>
        <p:cNvPr id="1" name=""/>
        <p:cNvGrpSpPr/>
        <p:nvPr/>
      </p:nvGrpSpPr>
      <p:grpSpPr>
        <a:xfrm>
          <a:off x="0" y="0"/>
          <a:ext cx="0" cy="0"/>
          <a:chOff x="0" y="0"/>
          <a:chExt cx="0" cy="0"/>
        </a:xfrm>
      </p:grpSpPr>
      <p:sp>
        <p:nvSpPr>
          <p:cNvPr id="3" name="Content Placeholder 2"/>
          <p:cNvSpPr>
            <a:spLocks noGrp="1"/>
          </p:cNvSpPr>
          <p:nvPr>
            <p:ph sz="half" idx="1"/>
          </p:nvPr>
        </p:nvSpPr>
        <p:spPr bwMode="black">
          <a:xfrm>
            <a:off x="695326" y="1628774"/>
            <a:ext cx="7200874" cy="4392000"/>
          </a:xfrm>
        </p:spPr>
        <p:txBody>
          <a:bodyPr/>
          <a:lstStyle>
            <a:lvl1pPr>
              <a:defRPr sz="1800">
                <a:latin typeface="SwissReSans" pitchFamily="34" charset="0"/>
              </a:defRPr>
            </a:lvl1pPr>
            <a:lvl2pPr>
              <a:defRPr sz="1600">
                <a:latin typeface="SwissReSans" pitchFamily="34" charset="0"/>
              </a:defRPr>
            </a:lvl2pPr>
            <a:lvl3pPr>
              <a:defRPr sz="1600">
                <a:latin typeface="SwissReSans" pitchFamily="34" charset="0"/>
              </a:defRPr>
            </a:lvl3pPr>
            <a:lvl4pPr>
              <a:defRPr sz="1600">
                <a:latin typeface="SwissReSans" pitchFamily="34" charset="0"/>
              </a:defRPr>
            </a:lvl4pPr>
            <a:lvl5pPr>
              <a:defRPr sz="1600">
                <a:latin typeface="SwissReSans" pitchFamily="34" charset="0"/>
              </a:defRPr>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8" name="Title 7"/>
          <p:cNvSpPr>
            <a:spLocks noGrp="1"/>
          </p:cNvSpPr>
          <p:nvPr>
            <p:ph type="title"/>
          </p:nvPr>
        </p:nvSpPr>
        <p:spPr/>
        <p:txBody>
          <a:bodyPr/>
          <a:lstStyle/>
          <a:p>
            <a:r>
              <a:rPr lang="en-GB"/>
              <a:t>Click to edit Master title style</a:t>
            </a:r>
            <a:endParaRPr lang="en-GB" dirty="0"/>
          </a:p>
        </p:txBody>
      </p:sp>
      <p:sp>
        <p:nvSpPr>
          <p:cNvPr id="9" name="Date Placeholder 8"/>
          <p:cNvSpPr>
            <a:spLocks noGrp="1"/>
          </p:cNvSpPr>
          <p:nvPr>
            <p:ph type="dt" sz="half" idx="10"/>
          </p:nvPr>
        </p:nvSpPr>
        <p:spPr/>
        <p:txBody>
          <a:bodyPr/>
          <a:lstStyle/>
          <a:p>
            <a:endParaRPr lang="en-GB" dirty="0"/>
          </a:p>
        </p:txBody>
      </p:sp>
      <p:sp>
        <p:nvSpPr>
          <p:cNvPr id="10" name="Footer Placeholder 9"/>
          <p:cNvSpPr>
            <a:spLocks noGrp="1"/>
          </p:cNvSpPr>
          <p:nvPr>
            <p:ph type="ftr" sz="quarter" idx="11"/>
          </p:nvPr>
        </p:nvSpPr>
        <p:spPr/>
        <p:txBody>
          <a:bodyPr/>
          <a:lstStyle/>
          <a:p>
            <a:endParaRPr lang="en-GB" dirty="0"/>
          </a:p>
        </p:txBody>
      </p:sp>
      <p:sp>
        <p:nvSpPr>
          <p:cNvPr id="11" name="Slide Number Placeholder 10"/>
          <p:cNvSpPr>
            <a:spLocks noGrp="1"/>
          </p:cNvSpPr>
          <p:nvPr>
            <p:ph type="sldNum" sz="quarter" idx="12"/>
            <p:custDataLst>
              <p:tags r:id="rId2"/>
            </p:custDataLst>
          </p:nvPr>
        </p:nvSpPr>
        <p:spPr/>
        <p:txBody>
          <a:bodyPr/>
          <a:lstStyle/>
          <a:p>
            <a:fld id="{5E4D2043-7E31-4A53-BD33-72A88E682172}" type="slidenum">
              <a:rPr lang="en-GB" smtClean="0"/>
              <a:pPr/>
              <a:t>‹#›</a:t>
            </a:fld>
            <a:endParaRPr lang="en-GB" dirty="0"/>
          </a:p>
        </p:txBody>
      </p:sp>
      <p:sp>
        <p:nvSpPr>
          <p:cNvPr id="12" name="Textplatzhalter 4"/>
          <p:cNvSpPr>
            <a:spLocks noGrp="1"/>
          </p:cNvSpPr>
          <p:nvPr>
            <p:ph type="body" sz="quarter" idx="13"/>
          </p:nvPr>
        </p:nvSpPr>
        <p:spPr bwMode="gray">
          <a:xfrm>
            <a:off x="8702581" y="2349000"/>
            <a:ext cx="2160000" cy="2160000"/>
          </a:xfrm>
          <a:prstGeom prst="ellipse">
            <a:avLst/>
          </a:prstGeom>
          <a:gradFill flip="none" rotWithShape="1">
            <a:gsLst>
              <a:gs pos="0">
                <a:schemeClr val="tx2"/>
              </a:gs>
              <a:gs pos="100000">
                <a:schemeClr val="bg2"/>
              </a:gs>
            </a:gsLst>
            <a:lin ang="0" scaled="1"/>
            <a:tileRect/>
          </a:gradFill>
        </p:spPr>
        <p:txBody>
          <a:bodyPr anchor="ctr"/>
          <a:lstStyle>
            <a:lvl1pPr marL="0" indent="0" algn="ctr">
              <a:lnSpc>
                <a:spcPct val="95000"/>
              </a:lnSpc>
              <a:spcBef>
                <a:spcPts val="0"/>
              </a:spcBef>
              <a:buFontTx/>
              <a:buNone/>
              <a:defRPr sz="1400">
                <a:solidFill>
                  <a:schemeClr val="bg1"/>
                </a:solidFill>
                <a:latin typeface="+mn-lt"/>
              </a:defRPr>
            </a:lvl1pPr>
            <a:lvl2pPr marL="182562" indent="0" algn="l">
              <a:buFontTx/>
              <a:buNone/>
              <a:defRPr sz="1600">
                <a:solidFill>
                  <a:schemeClr val="bg1"/>
                </a:solidFill>
              </a:defRPr>
            </a:lvl2pPr>
            <a:lvl3pPr marL="444500" indent="0" algn="l">
              <a:buFontTx/>
              <a:buNone/>
              <a:defRPr sz="1600">
                <a:solidFill>
                  <a:schemeClr val="bg1"/>
                </a:solidFill>
              </a:defRPr>
            </a:lvl3pPr>
            <a:lvl4pPr marL="715963" indent="0" algn="l">
              <a:buFontTx/>
              <a:buNone/>
              <a:defRPr sz="1600">
                <a:solidFill>
                  <a:schemeClr val="bg1"/>
                </a:solidFill>
              </a:defRPr>
            </a:lvl4pPr>
            <a:lvl5pPr marL="985838" indent="0" algn="l">
              <a:buFontTx/>
              <a:buNone/>
              <a:defRPr sz="1600">
                <a:solidFill>
                  <a:schemeClr val="bg1"/>
                </a:solidFill>
              </a:defRPr>
            </a:lvl5pPr>
          </a:lstStyle>
          <a:p>
            <a:pPr lvl="0"/>
            <a:r>
              <a:rPr lang="en-GB"/>
              <a:t>Click to edit Master text styles</a:t>
            </a:r>
            <a:endParaRPr lang="en-GB" dirty="0"/>
          </a:p>
        </p:txBody>
      </p:sp>
    </p:spTree>
    <p:extLst>
      <p:ext uri="{BB962C8B-B14F-4D97-AF65-F5344CB8AC3E}">
        <p14:creationId xmlns:p14="http://schemas.microsoft.com/office/powerpoint/2010/main" val="22124483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matchingName="Image with Circle" preserve="1" userDrawn="1">
  <p:cSld name="Image with Circle">
    <p:bg>
      <p:bgPr>
        <a:solidFill>
          <a:srgbClr val="D1DCD6"/>
        </a:solidFill>
        <a:effectLst/>
      </p:bgPr>
    </p:bg>
    <p:spTree>
      <p:nvGrpSpPr>
        <p:cNvPr id="1" name=""/>
        <p:cNvGrpSpPr/>
        <p:nvPr/>
      </p:nvGrpSpPr>
      <p:grpSpPr>
        <a:xfrm>
          <a:off x="0" y="0"/>
          <a:ext cx="0" cy="0"/>
          <a:chOff x="0" y="0"/>
          <a:chExt cx="0" cy="0"/>
        </a:xfrm>
      </p:grpSpPr>
      <p:sp>
        <p:nvSpPr>
          <p:cNvPr id="14" name="Picture Placeholder 7">
            <a:extLst>
              <a:ext uri="{FF2B5EF4-FFF2-40B4-BE49-F238E27FC236}">
                <a16:creationId xmlns:a16="http://schemas.microsoft.com/office/drawing/2014/main" id="{16F7AA4C-CEA0-4838-9DF9-2F5534114B93}"/>
              </a:ext>
            </a:extLst>
          </p:cNvPr>
          <p:cNvSpPr>
            <a:spLocks noGrp="1"/>
          </p:cNvSpPr>
          <p:nvPr>
            <p:ph type="pic" sz="quarter" idx="13"/>
          </p:nvPr>
        </p:nvSpPr>
        <p:spPr bwMode="gray">
          <a:xfrm>
            <a:off x="0" y="0"/>
            <a:ext cx="12192000" cy="6858000"/>
          </a:xfrm>
        </p:spPr>
        <p:txBody>
          <a:bodyPr tIns="576000" rIns="504000" anchor="ctr"/>
          <a:lstStyle>
            <a:lvl1pPr algn="ctr">
              <a:buFontTx/>
              <a:buNone/>
              <a:defRPr sz="1200">
                <a:solidFill>
                  <a:srgbClr val="A8BAB2"/>
                </a:solidFill>
                <a:latin typeface="SwissReSans" pitchFamily="34" charset="0"/>
              </a:defRPr>
            </a:lvl1pPr>
          </a:lstStyle>
          <a:p>
            <a:r>
              <a:rPr lang="en-GB"/>
              <a:t>Click icon to add picture</a:t>
            </a:r>
            <a:endParaRPr lang="en-GB" dirty="0"/>
          </a:p>
        </p:txBody>
      </p:sp>
      <p:sp>
        <p:nvSpPr>
          <p:cNvPr id="5" name="Date Placeholder 4"/>
          <p:cNvSpPr>
            <a:spLocks noGrp="1"/>
          </p:cNvSpPr>
          <p:nvPr>
            <p:ph type="dt" sz="half" idx="10"/>
          </p:nvPr>
        </p:nvSpPr>
        <p:spPr/>
        <p:txBody>
          <a:bodyPr/>
          <a:lstStyle/>
          <a:p>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custDataLst>
              <p:tags r:id="rId2"/>
            </p:custDataLst>
          </p:nvPr>
        </p:nvSpPr>
        <p:spPr/>
        <p:txBody>
          <a:bodyPr/>
          <a:lstStyle>
            <a:lvl1pPr>
              <a:defRPr>
                <a:solidFill>
                  <a:srgbClr val="FFFFFF"/>
                </a:solidFill>
              </a:defRPr>
            </a:lvl1pPr>
          </a:lstStyle>
          <a:p>
            <a:fld id="{5E4D2043-7E31-4A53-BD33-72A88E682172}" type="slidenum">
              <a:rPr lang="en-GB" smtClean="0"/>
              <a:pPr/>
              <a:t>‹#›</a:t>
            </a:fld>
            <a:endParaRPr lang="en-GB" dirty="0"/>
          </a:p>
        </p:txBody>
      </p:sp>
      <p:sp>
        <p:nvSpPr>
          <p:cNvPr id="9" name="Footer">
            <a:extLst>
              <a:ext uri="{FF2B5EF4-FFF2-40B4-BE49-F238E27FC236}">
                <a16:creationId xmlns:a16="http://schemas.microsoft.com/office/drawing/2014/main" id="{95A25EDE-8428-429E-BE07-354A88A6623D}"/>
              </a:ext>
            </a:extLst>
          </p:cNvPr>
          <p:cNvSpPr txBox="1">
            <a:spLocks/>
          </p:cNvSpPr>
          <p:nvPr userDrawn="1">
            <p:custDataLst>
              <p:tags r:id="rId3"/>
            </p:custDataLst>
          </p:nvPr>
        </p:nvSpPr>
        <p:spPr bwMode="black">
          <a:xfrm>
            <a:off x="3254847" y="6505850"/>
            <a:ext cx="7871883" cy="139700"/>
          </a:xfrm>
          <a:prstGeom prst="rect">
            <a:avLst/>
          </a:prstGeom>
        </p:spPr>
        <p:txBody>
          <a:bodyPr vert="horz" wrap="none" lIns="0" tIns="0" rIns="0" bIns="0" rtlCol="0" anchor="b" anchorCtr="0"/>
          <a:lstStyle/>
          <a:p>
            <a:pPr marL="0" algn="r" defTabSz="914400" rtl="0" eaLnBrk="1" latinLnBrk="0" hangingPunct="1"/>
            <a:r>
              <a:rPr lang="en-GB" sz="1000" b="0" kern="1200">
                <a:solidFill>
                  <a:srgbClr val="FFFFFF"/>
                </a:solidFill>
                <a:latin typeface="SwissReSans" pitchFamily="34" charset="0"/>
                <a:ea typeface="+mn-ea"/>
                <a:cs typeface="+mn-cs"/>
              </a:rPr>
              <a:t>March 2021</a:t>
            </a:r>
            <a:endParaRPr lang="en-GB" sz="1000" b="0" kern="1200" dirty="0">
              <a:solidFill>
                <a:srgbClr val="FFFFFF"/>
              </a:solidFill>
              <a:latin typeface="SwissReSans" pitchFamily="34" charset="0"/>
              <a:ea typeface="+mn-ea"/>
              <a:cs typeface="+mn-cs"/>
            </a:endParaRPr>
          </a:p>
        </p:txBody>
      </p:sp>
      <p:sp>
        <p:nvSpPr>
          <p:cNvPr id="10" name="Textplatzhalter 4">
            <a:extLst>
              <a:ext uri="{FF2B5EF4-FFF2-40B4-BE49-F238E27FC236}">
                <a16:creationId xmlns:a16="http://schemas.microsoft.com/office/drawing/2014/main" id="{D44F4213-4BCA-49E4-9D32-D0795C52F89E}"/>
              </a:ext>
            </a:extLst>
          </p:cNvPr>
          <p:cNvSpPr>
            <a:spLocks noGrp="1"/>
          </p:cNvSpPr>
          <p:nvPr>
            <p:ph type="body" sz="quarter" idx="14"/>
          </p:nvPr>
        </p:nvSpPr>
        <p:spPr bwMode="gray">
          <a:xfrm>
            <a:off x="7014012" y="1196752"/>
            <a:ext cx="4464496" cy="4464496"/>
          </a:xfrm>
          <a:prstGeom prst="ellipse">
            <a:avLst/>
          </a:prstGeom>
          <a:gradFill>
            <a:gsLst>
              <a:gs pos="0">
                <a:schemeClr val="tx2"/>
              </a:gs>
              <a:gs pos="100000">
                <a:schemeClr val="bg2"/>
              </a:gs>
            </a:gsLst>
            <a:lin ang="0" scaled="1"/>
          </a:gradFill>
        </p:spPr>
        <p:txBody>
          <a:bodyPr anchor="ctr"/>
          <a:lstStyle>
            <a:lvl1pPr marL="0" indent="0" algn="ctr">
              <a:spcBef>
                <a:spcPts val="0"/>
              </a:spcBef>
              <a:buFontTx/>
              <a:buNone/>
              <a:defRPr sz="3200">
                <a:solidFill>
                  <a:schemeClr val="bg1"/>
                </a:solidFill>
                <a:latin typeface="SwissReSans Light" panose="020B0504020202020204" pitchFamily="34" charset="0"/>
              </a:defRPr>
            </a:lvl1pPr>
            <a:lvl2pPr marL="182562" indent="0" algn="l">
              <a:buFontTx/>
              <a:buNone/>
              <a:defRPr>
                <a:solidFill>
                  <a:srgbClr val="FFFFFF"/>
                </a:solidFill>
              </a:defRPr>
            </a:lvl2pPr>
            <a:lvl3pPr marL="444500" indent="0" algn="l">
              <a:buFontTx/>
              <a:buNone/>
              <a:defRPr>
                <a:solidFill>
                  <a:srgbClr val="FFFFFF"/>
                </a:solidFill>
              </a:defRPr>
            </a:lvl3pPr>
            <a:lvl4pPr marL="715963" indent="0" algn="l">
              <a:buFontTx/>
              <a:buNone/>
              <a:defRPr>
                <a:solidFill>
                  <a:srgbClr val="FFFFFF"/>
                </a:solidFill>
              </a:defRPr>
            </a:lvl4pPr>
            <a:lvl5pPr marL="985838" indent="0" algn="l">
              <a:buFontTx/>
              <a:buNone/>
              <a:defRPr>
                <a:solidFill>
                  <a:srgbClr val="FFFFFF"/>
                </a:solidFill>
              </a:defRPr>
            </a:lvl5pPr>
          </a:lstStyle>
          <a:p>
            <a:pPr lvl="0"/>
            <a:r>
              <a:rPr lang="en-GB"/>
              <a:t>Click to edit Master text styles</a:t>
            </a:r>
            <a:endParaRPr lang="en-GB" dirty="0"/>
          </a:p>
        </p:txBody>
      </p:sp>
      <p:pic>
        <p:nvPicPr>
          <p:cNvPr id="3" name="Picture 2">
            <a:extLst>
              <a:ext uri="{FF2B5EF4-FFF2-40B4-BE49-F238E27FC236}">
                <a16:creationId xmlns:a16="http://schemas.microsoft.com/office/drawing/2014/main" id="{AD320046-01FF-4A91-B05D-620C678C6380}"/>
              </a:ext>
            </a:extLst>
          </p:cNvPr>
          <p:cNvPicPr>
            <a:picLocks noChangeAspect="1"/>
          </p:cNvPicPr>
          <p:nvPr userDrawn="1">
            <p:custDataLst>
              <p:tags r:id="rId4"/>
            </p:custDataLst>
          </p:nvPr>
        </p:nvPicPr>
        <p:blipFill>
          <a:blip r:embed="rId6" cstate="print">
            <a:extLst>
              <a:ext uri="{28A0092B-C50C-407E-A947-70E740481C1C}">
                <a14:useLocalDpi xmlns:a14="http://schemas.microsoft.com/office/drawing/2010/main" val="0"/>
              </a:ext>
            </a:extLst>
          </a:blip>
          <a:stretch>
            <a:fillRect/>
          </a:stretch>
        </p:blipFill>
        <p:spPr bwMode="gray">
          <a:xfrm>
            <a:off x="401752" y="6456609"/>
            <a:ext cx="924431" cy="217513"/>
          </a:xfrm>
          <a:prstGeom prst="rect">
            <a:avLst/>
          </a:prstGeom>
        </p:spPr>
      </p:pic>
    </p:spTree>
    <p:extLst>
      <p:ext uri="{BB962C8B-B14F-4D97-AF65-F5344CB8AC3E}">
        <p14:creationId xmlns:p14="http://schemas.microsoft.com/office/powerpoint/2010/main" val="11677221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matchingName="Image and three Circles" preserve="1" userDrawn="1">
  <p:cSld name="Image and three Circles">
    <p:bg>
      <p:bgPr>
        <a:gradFill>
          <a:gsLst>
            <a:gs pos="0">
              <a:schemeClr val="tx2"/>
            </a:gs>
            <a:gs pos="100000">
              <a:schemeClr val="bg2"/>
            </a:gs>
          </a:gsLst>
          <a:lin ang="0" scaled="1"/>
        </a:gradFill>
        <a:effectLst/>
      </p:bgPr>
    </p:bg>
    <p:spTree>
      <p:nvGrpSpPr>
        <p:cNvPr id="1" name=""/>
        <p:cNvGrpSpPr/>
        <p:nvPr/>
      </p:nvGrpSpPr>
      <p:grpSpPr>
        <a:xfrm>
          <a:off x="0" y="0"/>
          <a:ext cx="0" cy="0"/>
          <a:chOff x="0" y="0"/>
          <a:chExt cx="0" cy="0"/>
        </a:xfrm>
      </p:grpSpPr>
      <p:sp>
        <p:nvSpPr>
          <p:cNvPr id="14" name="Picture Placeholder 7">
            <a:extLst>
              <a:ext uri="{FF2B5EF4-FFF2-40B4-BE49-F238E27FC236}">
                <a16:creationId xmlns:a16="http://schemas.microsoft.com/office/drawing/2014/main" id="{16F7AA4C-CEA0-4838-9DF9-2F5534114B93}"/>
              </a:ext>
            </a:extLst>
          </p:cNvPr>
          <p:cNvSpPr>
            <a:spLocks noGrp="1"/>
          </p:cNvSpPr>
          <p:nvPr>
            <p:ph type="pic" sz="quarter" idx="13"/>
          </p:nvPr>
        </p:nvSpPr>
        <p:spPr bwMode="gray">
          <a:xfrm>
            <a:off x="0" y="0"/>
            <a:ext cx="12192000" cy="6858000"/>
          </a:xfrm>
        </p:spPr>
        <p:txBody>
          <a:bodyPr tIns="576000" anchor="ctr"/>
          <a:lstStyle>
            <a:lvl1pPr algn="ctr">
              <a:buFontTx/>
              <a:buNone/>
              <a:defRPr sz="1200">
                <a:solidFill>
                  <a:srgbClr val="A8BAB2"/>
                </a:solidFill>
                <a:latin typeface="SwissReSans" pitchFamily="34" charset="0"/>
              </a:defRPr>
            </a:lvl1pPr>
          </a:lstStyle>
          <a:p>
            <a:r>
              <a:rPr lang="en-GB"/>
              <a:t>Click icon to add picture</a:t>
            </a:r>
            <a:endParaRPr lang="en-GB" dirty="0"/>
          </a:p>
        </p:txBody>
      </p:sp>
      <p:sp>
        <p:nvSpPr>
          <p:cNvPr id="5" name="Date Placeholder 4"/>
          <p:cNvSpPr>
            <a:spLocks noGrp="1"/>
          </p:cNvSpPr>
          <p:nvPr>
            <p:ph type="dt" sz="half" idx="10"/>
          </p:nvPr>
        </p:nvSpPr>
        <p:spPr/>
        <p:txBody>
          <a:bodyPr/>
          <a:lstStyle/>
          <a:p>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custDataLst>
              <p:tags r:id="rId2"/>
            </p:custDataLst>
          </p:nvPr>
        </p:nvSpPr>
        <p:spPr/>
        <p:txBody>
          <a:bodyPr/>
          <a:lstStyle>
            <a:lvl1pPr>
              <a:defRPr>
                <a:solidFill>
                  <a:srgbClr val="FFFFFF"/>
                </a:solidFill>
              </a:defRPr>
            </a:lvl1pPr>
          </a:lstStyle>
          <a:p>
            <a:fld id="{5E4D2043-7E31-4A53-BD33-72A88E682172}" type="slidenum">
              <a:rPr lang="en-GB" smtClean="0"/>
              <a:pPr/>
              <a:t>‹#›</a:t>
            </a:fld>
            <a:endParaRPr lang="en-GB" dirty="0"/>
          </a:p>
        </p:txBody>
      </p:sp>
      <p:sp>
        <p:nvSpPr>
          <p:cNvPr id="9" name="Footer">
            <a:extLst>
              <a:ext uri="{FF2B5EF4-FFF2-40B4-BE49-F238E27FC236}">
                <a16:creationId xmlns:a16="http://schemas.microsoft.com/office/drawing/2014/main" id="{95A25EDE-8428-429E-BE07-354A88A6623D}"/>
              </a:ext>
            </a:extLst>
          </p:cNvPr>
          <p:cNvSpPr txBox="1">
            <a:spLocks/>
          </p:cNvSpPr>
          <p:nvPr userDrawn="1">
            <p:custDataLst>
              <p:tags r:id="rId3"/>
            </p:custDataLst>
          </p:nvPr>
        </p:nvSpPr>
        <p:spPr bwMode="black">
          <a:xfrm>
            <a:off x="3254847" y="6505850"/>
            <a:ext cx="7871883" cy="139700"/>
          </a:xfrm>
          <a:prstGeom prst="rect">
            <a:avLst/>
          </a:prstGeom>
        </p:spPr>
        <p:txBody>
          <a:bodyPr vert="horz" wrap="none" lIns="0" tIns="0" rIns="0" bIns="0" rtlCol="0" anchor="b" anchorCtr="0"/>
          <a:lstStyle/>
          <a:p>
            <a:pPr marL="0" algn="r" defTabSz="914400" rtl="0" eaLnBrk="1" latinLnBrk="0" hangingPunct="1"/>
            <a:r>
              <a:rPr lang="en-GB" sz="1000" b="0" kern="1200">
                <a:solidFill>
                  <a:srgbClr val="FFFFFF"/>
                </a:solidFill>
                <a:latin typeface="SwissReSans" pitchFamily="34" charset="0"/>
                <a:ea typeface="+mn-ea"/>
                <a:cs typeface="+mn-cs"/>
              </a:rPr>
              <a:t>March 2021</a:t>
            </a:r>
            <a:endParaRPr lang="en-GB" sz="1000" b="0" kern="1200" dirty="0">
              <a:solidFill>
                <a:srgbClr val="FFFFFF"/>
              </a:solidFill>
              <a:latin typeface="SwissReSans" pitchFamily="34" charset="0"/>
              <a:ea typeface="+mn-ea"/>
              <a:cs typeface="+mn-cs"/>
            </a:endParaRPr>
          </a:p>
        </p:txBody>
      </p:sp>
      <p:sp>
        <p:nvSpPr>
          <p:cNvPr id="2" name="Title 1">
            <a:extLst>
              <a:ext uri="{FF2B5EF4-FFF2-40B4-BE49-F238E27FC236}">
                <a16:creationId xmlns:a16="http://schemas.microsoft.com/office/drawing/2014/main" id="{42843963-C518-4447-9E83-A30F66BBBF02}"/>
              </a:ext>
            </a:extLst>
          </p:cNvPr>
          <p:cNvSpPr>
            <a:spLocks noGrp="1"/>
          </p:cNvSpPr>
          <p:nvPr>
            <p:ph type="title"/>
          </p:nvPr>
        </p:nvSpPr>
        <p:spPr/>
        <p:txBody>
          <a:bodyPr/>
          <a:lstStyle>
            <a:lvl1pPr>
              <a:defRPr>
                <a:solidFill>
                  <a:schemeClr val="bg1"/>
                </a:solidFill>
              </a:defRPr>
            </a:lvl1pPr>
          </a:lstStyle>
          <a:p>
            <a:r>
              <a:rPr lang="en-GB"/>
              <a:t>Click to edit Master title style</a:t>
            </a:r>
            <a:endParaRPr lang="en-GB" dirty="0"/>
          </a:p>
        </p:txBody>
      </p:sp>
      <p:sp>
        <p:nvSpPr>
          <p:cNvPr id="10" name="Textplatzhalter 4">
            <a:extLst>
              <a:ext uri="{FF2B5EF4-FFF2-40B4-BE49-F238E27FC236}">
                <a16:creationId xmlns:a16="http://schemas.microsoft.com/office/drawing/2014/main" id="{D44F4213-4BCA-49E4-9D32-D0795C52F89E}"/>
              </a:ext>
            </a:extLst>
          </p:cNvPr>
          <p:cNvSpPr>
            <a:spLocks noGrp="1"/>
          </p:cNvSpPr>
          <p:nvPr>
            <p:ph type="body" sz="quarter" idx="14"/>
          </p:nvPr>
        </p:nvSpPr>
        <p:spPr bwMode="gray">
          <a:xfrm>
            <a:off x="8821770" y="1988644"/>
            <a:ext cx="2880000" cy="2880000"/>
          </a:xfrm>
          <a:prstGeom prst="ellipse">
            <a:avLst/>
          </a:prstGeom>
          <a:solidFill>
            <a:schemeClr val="bg1"/>
          </a:solidFill>
        </p:spPr>
        <p:txBody>
          <a:bodyPr anchor="ctr"/>
          <a:lstStyle>
            <a:lvl1pPr marL="0" indent="0" algn="ctr">
              <a:spcBef>
                <a:spcPts val="0"/>
              </a:spcBef>
              <a:buFontTx/>
              <a:buNone/>
              <a:defRPr sz="2400">
                <a:solidFill>
                  <a:schemeClr val="tx2"/>
                </a:solidFill>
                <a:latin typeface="SwissReSans Light" panose="020B0504020202020204" pitchFamily="34" charset="0"/>
              </a:defRPr>
            </a:lvl1pPr>
            <a:lvl2pPr marL="182562" indent="0" algn="l">
              <a:buFontTx/>
              <a:buNone/>
              <a:defRPr>
                <a:solidFill>
                  <a:srgbClr val="FFFFFF"/>
                </a:solidFill>
              </a:defRPr>
            </a:lvl2pPr>
            <a:lvl3pPr marL="444500" indent="0" algn="l">
              <a:buFontTx/>
              <a:buNone/>
              <a:defRPr>
                <a:solidFill>
                  <a:srgbClr val="FFFFFF"/>
                </a:solidFill>
              </a:defRPr>
            </a:lvl3pPr>
            <a:lvl4pPr marL="715963" indent="0" algn="l">
              <a:buFontTx/>
              <a:buNone/>
              <a:defRPr>
                <a:solidFill>
                  <a:srgbClr val="FFFFFF"/>
                </a:solidFill>
              </a:defRPr>
            </a:lvl4pPr>
            <a:lvl5pPr marL="985838" indent="0" algn="l">
              <a:buFontTx/>
              <a:buNone/>
              <a:defRPr>
                <a:solidFill>
                  <a:srgbClr val="FFFFFF"/>
                </a:solidFill>
              </a:defRPr>
            </a:lvl5pPr>
          </a:lstStyle>
          <a:p>
            <a:pPr lvl="0"/>
            <a:r>
              <a:rPr lang="en-GB"/>
              <a:t>Click to edit Master text styles</a:t>
            </a:r>
            <a:endParaRPr lang="en-GB" dirty="0"/>
          </a:p>
        </p:txBody>
      </p:sp>
      <p:sp>
        <p:nvSpPr>
          <p:cNvPr id="11" name="Textplatzhalter 4">
            <a:extLst>
              <a:ext uri="{FF2B5EF4-FFF2-40B4-BE49-F238E27FC236}">
                <a16:creationId xmlns:a16="http://schemas.microsoft.com/office/drawing/2014/main" id="{FD457D57-2215-4E9E-91C3-6ECBC71608E5}"/>
              </a:ext>
            </a:extLst>
          </p:cNvPr>
          <p:cNvSpPr>
            <a:spLocks noGrp="1"/>
          </p:cNvSpPr>
          <p:nvPr>
            <p:ph type="body" sz="quarter" idx="15"/>
          </p:nvPr>
        </p:nvSpPr>
        <p:spPr bwMode="gray">
          <a:xfrm>
            <a:off x="695325" y="1988644"/>
            <a:ext cx="2880000" cy="2880000"/>
          </a:xfrm>
          <a:prstGeom prst="ellipse">
            <a:avLst/>
          </a:prstGeom>
          <a:solidFill>
            <a:schemeClr val="bg1"/>
          </a:solidFill>
        </p:spPr>
        <p:txBody>
          <a:bodyPr anchor="ctr"/>
          <a:lstStyle>
            <a:lvl1pPr marL="0" indent="0" algn="ctr">
              <a:spcBef>
                <a:spcPts val="0"/>
              </a:spcBef>
              <a:buFontTx/>
              <a:buNone/>
              <a:defRPr sz="2400">
                <a:solidFill>
                  <a:schemeClr val="tx2"/>
                </a:solidFill>
                <a:latin typeface="SwissReSans Light" panose="020B0504020202020204" pitchFamily="34" charset="0"/>
              </a:defRPr>
            </a:lvl1pPr>
            <a:lvl2pPr marL="182562" indent="0" algn="l">
              <a:buFontTx/>
              <a:buNone/>
              <a:defRPr>
                <a:solidFill>
                  <a:srgbClr val="FFFFFF"/>
                </a:solidFill>
              </a:defRPr>
            </a:lvl2pPr>
            <a:lvl3pPr marL="444500" indent="0" algn="l">
              <a:buFontTx/>
              <a:buNone/>
              <a:defRPr>
                <a:solidFill>
                  <a:srgbClr val="FFFFFF"/>
                </a:solidFill>
              </a:defRPr>
            </a:lvl3pPr>
            <a:lvl4pPr marL="715963" indent="0" algn="l">
              <a:buFontTx/>
              <a:buNone/>
              <a:defRPr>
                <a:solidFill>
                  <a:srgbClr val="FFFFFF"/>
                </a:solidFill>
              </a:defRPr>
            </a:lvl4pPr>
            <a:lvl5pPr marL="985838" indent="0" algn="l">
              <a:buFontTx/>
              <a:buNone/>
              <a:defRPr>
                <a:solidFill>
                  <a:srgbClr val="FFFFFF"/>
                </a:solidFill>
              </a:defRPr>
            </a:lvl5pPr>
          </a:lstStyle>
          <a:p>
            <a:pPr lvl="0"/>
            <a:r>
              <a:rPr lang="en-GB"/>
              <a:t>Click to edit Master text styles</a:t>
            </a:r>
            <a:endParaRPr lang="en-GB" dirty="0"/>
          </a:p>
        </p:txBody>
      </p:sp>
      <p:sp>
        <p:nvSpPr>
          <p:cNvPr id="12" name="Textplatzhalter 4">
            <a:extLst>
              <a:ext uri="{FF2B5EF4-FFF2-40B4-BE49-F238E27FC236}">
                <a16:creationId xmlns:a16="http://schemas.microsoft.com/office/drawing/2014/main" id="{84E76D4D-0C41-4EBF-BD66-5C132AC9B3D8}"/>
              </a:ext>
            </a:extLst>
          </p:cNvPr>
          <p:cNvSpPr>
            <a:spLocks noGrp="1"/>
          </p:cNvSpPr>
          <p:nvPr>
            <p:ph type="body" sz="quarter" idx="16"/>
          </p:nvPr>
        </p:nvSpPr>
        <p:spPr bwMode="gray">
          <a:xfrm>
            <a:off x="4758548" y="1988644"/>
            <a:ext cx="2880000" cy="2880000"/>
          </a:xfrm>
          <a:prstGeom prst="ellipse">
            <a:avLst/>
          </a:prstGeom>
          <a:solidFill>
            <a:schemeClr val="bg1"/>
          </a:solidFill>
        </p:spPr>
        <p:txBody>
          <a:bodyPr anchor="ctr"/>
          <a:lstStyle>
            <a:lvl1pPr marL="0" indent="0" algn="ctr">
              <a:spcBef>
                <a:spcPts val="0"/>
              </a:spcBef>
              <a:buFontTx/>
              <a:buNone/>
              <a:defRPr sz="2400">
                <a:solidFill>
                  <a:schemeClr val="tx2"/>
                </a:solidFill>
                <a:latin typeface="SwissReSans Light" panose="020B0504020202020204" pitchFamily="34" charset="0"/>
              </a:defRPr>
            </a:lvl1pPr>
            <a:lvl2pPr marL="182562" indent="0" algn="l">
              <a:buFontTx/>
              <a:buNone/>
              <a:defRPr>
                <a:solidFill>
                  <a:srgbClr val="FFFFFF"/>
                </a:solidFill>
              </a:defRPr>
            </a:lvl2pPr>
            <a:lvl3pPr marL="444500" indent="0" algn="l">
              <a:buFontTx/>
              <a:buNone/>
              <a:defRPr>
                <a:solidFill>
                  <a:srgbClr val="FFFFFF"/>
                </a:solidFill>
              </a:defRPr>
            </a:lvl3pPr>
            <a:lvl4pPr marL="715963" indent="0" algn="l">
              <a:buFontTx/>
              <a:buNone/>
              <a:defRPr>
                <a:solidFill>
                  <a:srgbClr val="FFFFFF"/>
                </a:solidFill>
              </a:defRPr>
            </a:lvl4pPr>
            <a:lvl5pPr marL="985838" indent="0" algn="l">
              <a:buFontTx/>
              <a:buNone/>
              <a:defRPr>
                <a:solidFill>
                  <a:srgbClr val="FFFFFF"/>
                </a:solidFill>
              </a:defRPr>
            </a:lvl5pPr>
          </a:lstStyle>
          <a:p>
            <a:pPr lvl="0"/>
            <a:r>
              <a:rPr lang="en-GB"/>
              <a:t>Click to edit Master text styles</a:t>
            </a:r>
            <a:endParaRPr lang="en-GB" dirty="0"/>
          </a:p>
        </p:txBody>
      </p:sp>
      <p:pic>
        <p:nvPicPr>
          <p:cNvPr id="4" name="Picture 3">
            <a:extLst>
              <a:ext uri="{FF2B5EF4-FFF2-40B4-BE49-F238E27FC236}">
                <a16:creationId xmlns:a16="http://schemas.microsoft.com/office/drawing/2014/main" id="{2EB212ED-CD88-4EEA-BCF5-351181D35F72}"/>
              </a:ext>
            </a:extLst>
          </p:cNvPr>
          <p:cNvPicPr>
            <a:picLocks noChangeAspect="1"/>
          </p:cNvPicPr>
          <p:nvPr userDrawn="1">
            <p:custDataLst>
              <p:tags r:id="rId4"/>
            </p:custDataLst>
          </p:nvPr>
        </p:nvPicPr>
        <p:blipFill>
          <a:blip r:embed="rId6" cstate="print">
            <a:extLst>
              <a:ext uri="{28A0092B-C50C-407E-A947-70E740481C1C}">
                <a14:useLocalDpi xmlns:a14="http://schemas.microsoft.com/office/drawing/2010/main" val="0"/>
              </a:ext>
            </a:extLst>
          </a:blip>
          <a:stretch>
            <a:fillRect/>
          </a:stretch>
        </p:blipFill>
        <p:spPr bwMode="gray">
          <a:xfrm>
            <a:off x="401752" y="6456609"/>
            <a:ext cx="924431" cy="217513"/>
          </a:xfrm>
          <a:prstGeom prst="rect">
            <a:avLst/>
          </a:prstGeom>
        </p:spPr>
      </p:pic>
    </p:spTree>
    <p:extLst>
      <p:ext uri="{BB962C8B-B14F-4D97-AF65-F5344CB8AC3E}">
        <p14:creationId xmlns:p14="http://schemas.microsoft.com/office/powerpoint/2010/main" val="427232834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matchingName="Contact Persons (4 people)" preserve="1" userDrawn="1">
  <p:cSld name="Contact Persons (4 peopl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5A4DEE0-C41B-4076-8B94-57B0E7907B17}"/>
              </a:ext>
            </a:extLst>
          </p:cNvPr>
          <p:cNvSpPr/>
          <p:nvPr userDrawn="1"/>
        </p:nvSpPr>
        <p:spPr bwMode="gray">
          <a:xfrm>
            <a:off x="0" y="0"/>
            <a:ext cx="4064000" cy="6858000"/>
          </a:xfrm>
          <a:prstGeom prst="rect">
            <a:avLst/>
          </a:prstGeom>
          <a:gradFill>
            <a:gsLst>
              <a:gs pos="0">
                <a:schemeClr val="tx2"/>
              </a:gs>
              <a:gs pos="100000">
                <a:schemeClr val="bg2"/>
              </a:gs>
            </a:gsLst>
            <a:lin ang="0" scaled="1"/>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latin typeface="SwissReSans" pitchFamily="34" charset="0"/>
            </a:endParaRPr>
          </a:p>
        </p:txBody>
      </p:sp>
      <p:sp>
        <p:nvSpPr>
          <p:cNvPr id="8" name="Title 7"/>
          <p:cNvSpPr>
            <a:spLocks noGrp="1"/>
          </p:cNvSpPr>
          <p:nvPr>
            <p:ph type="title" hasCustomPrompt="1"/>
          </p:nvPr>
        </p:nvSpPr>
        <p:spPr bwMode="gray">
          <a:xfrm>
            <a:off x="695326" y="692151"/>
            <a:ext cx="3096418" cy="692647"/>
          </a:xfrm>
        </p:spPr>
        <p:txBody>
          <a:bodyPr/>
          <a:lstStyle>
            <a:lvl1pPr>
              <a:defRPr>
                <a:solidFill>
                  <a:srgbClr val="FFFFFF"/>
                </a:solidFill>
              </a:defRPr>
            </a:lvl1pPr>
          </a:lstStyle>
          <a:p>
            <a:r>
              <a:rPr lang="en-GB"/>
              <a:t>Enter team name here</a:t>
            </a:r>
            <a:endParaRPr lang="en-GB" dirty="0"/>
          </a:p>
        </p:txBody>
      </p:sp>
      <p:sp>
        <p:nvSpPr>
          <p:cNvPr id="9" name="Date Placeholder 8"/>
          <p:cNvSpPr>
            <a:spLocks noGrp="1"/>
          </p:cNvSpPr>
          <p:nvPr>
            <p:ph type="dt" sz="half" idx="10"/>
          </p:nvPr>
        </p:nvSpPr>
        <p:spPr/>
        <p:txBody>
          <a:bodyPr/>
          <a:lstStyle/>
          <a:p>
            <a:endParaRPr lang="en-GB" dirty="0"/>
          </a:p>
        </p:txBody>
      </p:sp>
      <p:sp>
        <p:nvSpPr>
          <p:cNvPr id="10" name="Footer Placeholder 9"/>
          <p:cNvSpPr>
            <a:spLocks noGrp="1"/>
          </p:cNvSpPr>
          <p:nvPr>
            <p:ph type="ftr" sz="quarter" idx="11"/>
          </p:nvPr>
        </p:nvSpPr>
        <p:spPr/>
        <p:txBody>
          <a:bodyPr/>
          <a:lstStyle/>
          <a:p>
            <a:endParaRPr lang="en-GB" dirty="0"/>
          </a:p>
        </p:txBody>
      </p:sp>
      <p:sp>
        <p:nvSpPr>
          <p:cNvPr id="11" name="Slide Number Placeholder 10"/>
          <p:cNvSpPr>
            <a:spLocks noGrp="1"/>
          </p:cNvSpPr>
          <p:nvPr>
            <p:ph type="sldNum" sz="quarter" idx="12"/>
            <p:custDataLst>
              <p:tags r:id="rId2"/>
            </p:custDataLst>
          </p:nvPr>
        </p:nvSpPr>
        <p:spPr/>
        <p:txBody>
          <a:bodyPr/>
          <a:lstStyle/>
          <a:p>
            <a:fld id="{5E4D2043-7E31-4A53-BD33-72A88E682172}" type="slidenum">
              <a:rPr lang="en-GB" smtClean="0"/>
              <a:pPr/>
              <a:t>‹#›</a:t>
            </a:fld>
            <a:endParaRPr lang="en-GB" dirty="0"/>
          </a:p>
        </p:txBody>
      </p:sp>
      <p:sp>
        <p:nvSpPr>
          <p:cNvPr id="4" name="Text Placeholder 3">
            <a:extLst>
              <a:ext uri="{FF2B5EF4-FFF2-40B4-BE49-F238E27FC236}">
                <a16:creationId xmlns:a16="http://schemas.microsoft.com/office/drawing/2014/main" id="{5E2C90A8-D632-4D32-AA86-6231D6EA8ACF}"/>
              </a:ext>
            </a:extLst>
          </p:cNvPr>
          <p:cNvSpPr>
            <a:spLocks noGrp="1"/>
          </p:cNvSpPr>
          <p:nvPr>
            <p:ph type="body" sz="quarter" idx="14" hasCustomPrompt="1"/>
          </p:nvPr>
        </p:nvSpPr>
        <p:spPr bwMode="gray">
          <a:xfrm>
            <a:off x="695325" y="1628774"/>
            <a:ext cx="3096420" cy="4392614"/>
          </a:xfrm>
        </p:spPr>
        <p:txBody>
          <a:bodyPr/>
          <a:lstStyle>
            <a:lvl1pPr marL="108000" indent="-108000">
              <a:spcBef>
                <a:spcPts val="600"/>
              </a:spcBef>
              <a:defRPr sz="1200">
                <a:solidFill>
                  <a:srgbClr val="FFFFFF"/>
                </a:solidFill>
              </a:defRPr>
            </a:lvl1pPr>
            <a:lvl2pPr marL="252000" indent="-144000">
              <a:spcBef>
                <a:spcPts val="600"/>
              </a:spcBef>
              <a:defRPr sz="1200">
                <a:solidFill>
                  <a:srgbClr val="FFFFFF"/>
                </a:solidFill>
              </a:defRPr>
            </a:lvl2pPr>
            <a:lvl3pPr marL="396000" indent="-144000">
              <a:spcBef>
                <a:spcPts val="600"/>
              </a:spcBef>
              <a:defRPr sz="1200">
                <a:solidFill>
                  <a:srgbClr val="FFFFFF"/>
                </a:solidFill>
              </a:defRPr>
            </a:lvl3pPr>
            <a:lvl4pPr marL="540000" indent="-144000">
              <a:spcBef>
                <a:spcPts val="600"/>
              </a:spcBef>
              <a:defRPr sz="1200">
                <a:solidFill>
                  <a:srgbClr val="FFFFFF"/>
                </a:solidFill>
              </a:defRPr>
            </a:lvl4pPr>
            <a:lvl5pPr marL="684000" indent="-144000">
              <a:spcBef>
                <a:spcPts val="600"/>
              </a:spcBef>
              <a:defRPr sz="1200">
                <a:solidFill>
                  <a:srgbClr val="FFFFFF"/>
                </a:solidFill>
              </a:defRPr>
            </a:lvl5pPr>
          </a:lstStyle>
          <a:p>
            <a:pPr lvl="0"/>
            <a:r>
              <a:rPr lang="en-GB"/>
              <a:t>Click to add text, for example team mission and/or capabilities, roles and responsibilities, other info.</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7" name="Picture Placeholder 3">
            <a:extLst>
              <a:ext uri="{FF2B5EF4-FFF2-40B4-BE49-F238E27FC236}">
                <a16:creationId xmlns:a16="http://schemas.microsoft.com/office/drawing/2014/main" id="{456FDD83-9066-405C-9C9B-C6012C35E7C1}"/>
              </a:ext>
            </a:extLst>
          </p:cNvPr>
          <p:cNvSpPr>
            <a:spLocks noGrp="1"/>
          </p:cNvSpPr>
          <p:nvPr>
            <p:ph type="pic" sz="quarter" idx="15" hasCustomPrompt="1"/>
          </p:nvPr>
        </p:nvSpPr>
        <p:spPr bwMode="gray">
          <a:xfrm>
            <a:off x="5573419" y="727075"/>
            <a:ext cx="1800000" cy="1800000"/>
          </a:xfrm>
          <a:prstGeom prst="ellipse">
            <a:avLst/>
          </a:prstGeom>
        </p:spPr>
        <p:txBody>
          <a:bodyPr tIns="504000" anchor="ctr" anchorCtr="0"/>
          <a:lstStyle>
            <a:lvl1pPr marL="0" indent="0" algn="ctr">
              <a:buNone/>
              <a:defRPr sz="1400">
                <a:solidFill>
                  <a:srgbClr val="A8BAB2"/>
                </a:solidFill>
              </a:defRPr>
            </a:lvl1pPr>
          </a:lstStyle>
          <a:p>
            <a:r>
              <a:rPr lang="en-GB" noProof="0"/>
              <a:t>Add picture</a:t>
            </a:r>
            <a:endParaRPr lang="en-GB" noProof="0" dirty="0"/>
          </a:p>
        </p:txBody>
      </p:sp>
      <p:sp>
        <p:nvSpPr>
          <p:cNvPr id="18" name="Picture Placeholder 3">
            <a:extLst>
              <a:ext uri="{FF2B5EF4-FFF2-40B4-BE49-F238E27FC236}">
                <a16:creationId xmlns:a16="http://schemas.microsoft.com/office/drawing/2014/main" id="{38A06944-C2A7-4F21-A4A5-D22B1CF13B57}"/>
              </a:ext>
            </a:extLst>
          </p:cNvPr>
          <p:cNvSpPr>
            <a:spLocks noGrp="1"/>
          </p:cNvSpPr>
          <p:nvPr>
            <p:ph type="pic" sz="quarter" idx="16" hasCustomPrompt="1"/>
          </p:nvPr>
        </p:nvSpPr>
        <p:spPr bwMode="gray">
          <a:xfrm>
            <a:off x="8882581" y="727075"/>
            <a:ext cx="1800000" cy="1800000"/>
          </a:xfrm>
          <a:prstGeom prst="ellipse">
            <a:avLst/>
          </a:prstGeom>
        </p:spPr>
        <p:txBody>
          <a:bodyPr tIns="504000" anchor="ctr" anchorCtr="0"/>
          <a:lstStyle>
            <a:lvl1pPr marL="0" marR="0" indent="0" algn="ctr" defTabSz="914400" rtl="0" eaLnBrk="1" fontAlgn="auto" latinLnBrk="0" hangingPunct="1">
              <a:lnSpc>
                <a:spcPct val="100000"/>
              </a:lnSpc>
              <a:spcBef>
                <a:spcPts val="1200"/>
              </a:spcBef>
              <a:spcAft>
                <a:spcPts val="0"/>
              </a:spcAft>
              <a:buClrTx/>
              <a:buSzPct val="100000"/>
              <a:buFont typeface="Arial" pitchFamily="34" charset="0"/>
              <a:buNone/>
              <a:tabLst/>
              <a:defRPr sz="1400">
                <a:solidFill>
                  <a:srgbClr val="A8BAB2"/>
                </a:solidFill>
              </a:defRPr>
            </a:lvl1pPr>
          </a:lstStyle>
          <a:p>
            <a:pPr marL="0" marR="0" lvl="0" indent="0" algn="ctr" defTabSz="914400" rtl="0" eaLnBrk="1" fontAlgn="auto" latinLnBrk="0" hangingPunct="1">
              <a:lnSpc>
                <a:spcPct val="100000"/>
              </a:lnSpc>
              <a:spcBef>
                <a:spcPts val="1200"/>
              </a:spcBef>
              <a:spcAft>
                <a:spcPts val="0"/>
              </a:spcAft>
              <a:buClrTx/>
              <a:buSzPct val="100000"/>
              <a:buFont typeface="Arial" pitchFamily="34" charset="0"/>
              <a:buNone/>
              <a:tabLst/>
              <a:defRPr/>
            </a:pPr>
            <a:r>
              <a:rPr lang="en-GB" noProof="0"/>
              <a:t>Add picture</a:t>
            </a:r>
            <a:endParaRPr lang="en-GB" noProof="0" dirty="0"/>
          </a:p>
        </p:txBody>
      </p:sp>
      <p:sp>
        <p:nvSpPr>
          <p:cNvPr id="19" name="Text Placeholder 6">
            <a:extLst>
              <a:ext uri="{FF2B5EF4-FFF2-40B4-BE49-F238E27FC236}">
                <a16:creationId xmlns:a16="http://schemas.microsoft.com/office/drawing/2014/main" id="{9679A695-226D-4550-AC5F-CF13DA1C3EA2}"/>
              </a:ext>
            </a:extLst>
          </p:cNvPr>
          <p:cNvSpPr>
            <a:spLocks noGrp="1"/>
          </p:cNvSpPr>
          <p:nvPr>
            <p:ph type="body" sz="quarter" idx="19" hasCustomPrompt="1"/>
          </p:nvPr>
        </p:nvSpPr>
        <p:spPr>
          <a:xfrm>
            <a:off x="5050638" y="2641930"/>
            <a:ext cx="2845562" cy="169277"/>
          </a:xfrm>
        </p:spPr>
        <p:txBody>
          <a:bodyPr wrap="none">
            <a:noAutofit/>
          </a:bodyPr>
          <a:lstStyle>
            <a:lvl1pPr marL="0" indent="0" algn="ctr">
              <a:lnSpc>
                <a:spcPct val="110000"/>
              </a:lnSpc>
              <a:spcBef>
                <a:spcPts val="0"/>
              </a:spcBef>
              <a:buNone/>
              <a:defRPr sz="1100" b="1"/>
            </a:lvl1pPr>
            <a:lvl2pPr marL="182562" indent="0">
              <a:buNone/>
              <a:defRPr sz="1100"/>
            </a:lvl2pPr>
            <a:lvl3pPr marL="444500" indent="0">
              <a:buNone/>
              <a:defRPr sz="1100"/>
            </a:lvl3pPr>
            <a:lvl4pPr marL="715963" indent="0">
              <a:buNone/>
              <a:defRPr sz="1100"/>
            </a:lvl4pPr>
            <a:lvl5pPr marL="985838" indent="0">
              <a:buNone/>
              <a:defRPr sz="1100"/>
            </a:lvl5pPr>
          </a:lstStyle>
          <a:p>
            <a:pPr lvl="0"/>
            <a:r>
              <a:rPr lang="en-GB" noProof="0"/>
              <a:t>Click to add name</a:t>
            </a:r>
            <a:endParaRPr lang="en-GB" noProof="0" dirty="0"/>
          </a:p>
        </p:txBody>
      </p:sp>
      <p:sp>
        <p:nvSpPr>
          <p:cNvPr id="20" name="Text Placeholder 6">
            <a:extLst>
              <a:ext uri="{FF2B5EF4-FFF2-40B4-BE49-F238E27FC236}">
                <a16:creationId xmlns:a16="http://schemas.microsoft.com/office/drawing/2014/main" id="{58FFF6C9-8B70-45DC-9C06-54DD5B87AFFB}"/>
              </a:ext>
            </a:extLst>
          </p:cNvPr>
          <p:cNvSpPr>
            <a:spLocks noGrp="1"/>
          </p:cNvSpPr>
          <p:nvPr>
            <p:ph type="body" sz="quarter" idx="20" hasCustomPrompt="1"/>
          </p:nvPr>
        </p:nvSpPr>
        <p:spPr>
          <a:xfrm>
            <a:off x="5050638" y="2827874"/>
            <a:ext cx="2845562" cy="356957"/>
          </a:xfrm>
        </p:spPr>
        <p:txBody>
          <a:bodyPr wrap="square">
            <a:noAutofit/>
          </a:bodyPr>
          <a:lstStyle>
            <a:lvl1pPr marL="0" indent="0" algn="ctr">
              <a:lnSpc>
                <a:spcPct val="110000"/>
              </a:lnSpc>
              <a:spcBef>
                <a:spcPts val="0"/>
              </a:spcBef>
              <a:buNone/>
              <a:defRPr sz="1100" b="0" i="1"/>
            </a:lvl1pPr>
            <a:lvl2pPr marL="182562" indent="0">
              <a:buNone/>
              <a:defRPr sz="1100"/>
            </a:lvl2pPr>
            <a:lvl3pPr marL="444500" indent="0">
              <a:buNone/>
              <a:defRPr sz="1100"/>
            </a:lvl3pPr>
            <a:lvl4pPr marL="715963" indent="0">
              <a:buNone/>
              <a:defRPr sz="1100"/>
            </a:lvl4pPr>
            <a:lvl5pPr marL="985838" indent="0">
              <a:buNone/>
              <a:defRPr sz="1100"/>
            </a:lvl5pPr>
          </a:lstStyle>
          <a:p>
            <a:pPr lvl="0"/>
            <a:r>
              <a:rPr lang="en-GB" noProof="0"/>
              <a:t>Job title</a:t>
            </a:r>
            <a:br>
              <a:rPr lang="en-GB" noProof="0"/>
            </a:br>
            <a:r>
              <a:rPr lang="en-GB" noProof="0"/>
              <a:t>Contact information</a:t>
            </a:r>
            <a:endParaRPr lang="en-GB" noProof="0" dirty="0"/>
          </a:p>
        </p:txBody>
      </p:sp>
      <p:sp>
        <p:nvSpPr>
          <p:cNvPr id="21" name="Text Placeholder 6">
            <a:extLst>
              <a:ext uri="{FF2B5EF4-FFF2-40B4-BE49-F238E27FC236}">
                <a16:creationId xmlns:a16="http://schemas.microsoft.com/office/drawing/2014/main" id="{2F9034A3-A308-4153-AEC9-209C0E14C84B}"/>
              </a:ext>
            </a:extLst>
          </p:cNvPr>
          <p:cNvSpPr>
            <a:spLocks noGrp="1"/>
          </p:cNvSpPr>
          <p:nvPr>
            <p:ph type="body" sz="quarter" idx="21" hasCustomPrompt="1"/>
          </p:nvPr>
        </p:nvSpPr>
        <p:spPr>
          <a:xfrm>
            <a:off x="8361630" y="2641930"/>
            <a:ext cx="2845562" cy="169277"/>
          </a:xfrm>
        </p:spPr>
        <p:txBody>
          <a:bodyPr wrap="none">
            <a:noAutofit/>
          </a:bodyPr>
          <a:lstStyle>
            <a:lvl1pPr marL="0" indent="0" algn="ctr">
              <a:lnSpc>
                <a:spcPct val="110000"/>
              </a:lnSpc>
              <a:spcBef>
                <a:spcPts val="0"/>
              </a:spcBef>
              <a:buNone/>
              <a:defRPr sz="1100" b="1"/>
            </a:lvl1pPr>
            <a:lvl2pPr marL="182562" indent="0">
              <a:buNone/>
              <a:defRPr sz="1100"/>
            </a:lvl2pPr>
            <a:lvl3pPr marL="444500" indent="0">
              <a:buNone/>
              <a:defRPr sz="1100"/>
            </a:lvl3pPr>
            <a:lvl4pPr marL="715963" indent="0">
              <a:buNone/>
              <a:defRPr sz="1100"/>
            </a:lvl4pPr>
            <a:lvl5pPr marL="985838" indent="0">
              <a:buNone/>
              <a:defRPr sz="1100"/>
            </a:lvl5pPr>
          </a:lstStyle>
          <a:p>
            <a:pPr lvl="0"/>
            <a:r>
              <a:rPr lang="en-GB" noProof="0"/>
              <a:t>Click to add name</a:t>
            </a:r>
            <a:endParaRPr lang="en-GB" noProof="0" dirty="0"/>
          </a:p>
        </p:txBody>
      </p:sp>
      <p:sp>
        <p:nvSpPr>
          <p:cNvPr id="22" name="Text Placeholder 6">
            <a:extLst>
              <a:ext uri="{FF2B5EF4-FFF2-40B4-BE49-F238E27FC236}">
                <a16:creationId xmlns:a16="http://schemas.microsoft.com/office/drawing/2014/main" id="{ADD3A46A-9F03-452A-97A6-168C6640720F}"/>
              </a:ext>
            </a:extLst>
          </p:cNvPr>
          <p:cNvSpPr>
            <a:spLocks noGrp="1"/>
          </p:cNvSpPr>
          <p:nvPr>
            <p:ph type="body" sz="quarter" idx="22" hasCustomPrompt="1"/>
          </p:nvPr>
        </p:nvSpPr>
        <p:spPr>
          <a:xfrm>
            <a:off x="8361630" y="2827874"/>
            <a:ext cx="2845562" cy="356957"/>
          </a:xfrm>
        </p:spPr>
        <p:txBody>
          <a:bodyPr wrap="square">
            <a:noAutofit/>
          </a:bodyPr>
          <a:lstStyle>
            <a:lvl1pPr marL="0" indent="0" algn="ctr">
              <a:lnSpc>
                <a:spcPct val="110000"/>
              </a:lnSpc>
              <a:spcBef>
                <a:spcPts val="0"/>
              </a:spcBef>
              <a:buNone/>
              <a:defRPr sz="1100" b="0" i="1"/>
            </a:lvl1pPr>
            <a:lvl2pPr marL="182562" indent="0">
              <a:buNone/>
              <a:defRPr sz="1100"/>
            </a:lvl2pPr>
            <a:lvl3pPr marL="444500" indent="0">
              <a:buNone/>
              <a:defRPr sz="1100"/>
            </a:lvl3pPr>
            <a:lvl4pPr marL="715963" indent="0">
              <a:buNone/>
              <a:defRPr sz="1100"/>
            </a:lvl4pPr>
            <a:lvl5pPr marL="985838" indent="0">
              <a:buNone/>
              <a:defRPr sz="1100"/>
            </a:lvl5pPr>
          </a:lstStyle>
          <a:p>
            <a:pPr lvl="0"/>
            <a:r>
              <a:rPr lang="en-GB" noProof="0"/>
              <a:t>Job title</a:t>
            </a:r>
            <a:br>
              <a:rPr lang="en-GB" noProof="0"/>
            </a:br>
            <a:r>
              <a:rPr lang="en-GB" noProof="0"/>
              <a:t>Contact information</a:t>
            </a:r>
            <a:endParaRPr lang="en-GB" noProof="0" dirty="0"/>
          </a:p>
        </p:txBody>
      </p:sp>
      <p:sp>
        <p:nvSpPr>
          <p:cNvPr id="23" name="Picture Placeholder 3">
            <a:extLst>
              <a:ext uri="{FF2B5EF4-FFF2-40B4-BE49-F238E27FC236}">
                <a16:creationId xmlns:a16="http://schemas.microsoft.com/office/drawing/2014/main" id="{578C2B07-87F4-489C-A284-3E5878138E7C}"/>
              </a:ext>
            </a:extLst>
          </p:cNvPr>
          <p:cNvSpPr>
            <a:spLocks noGrp="1"/>
          </p:cNvSpPr>
          <p:nvPr>
            <p:ph type="pic" sz="quarter" idx="23" hasCustomPrompt="1"/>
          </p:nvPr>
        </p:nvSpPr>
        <p:spPr bwMode="gray">
          <a:xfrm>
            <a:off x="5573419" y="3430871"/>
            <a:ext cx="1800000" cy="1800000"/>
          </a:xfrm>
          <a:prstGeom prst="ellipse">
            <a:avLst/>
          </a:prstGeom>
        </p:spPr>
        <p:txBody>
          <a:bodyPr tIns="504000" anchor="ctr" anchorCtr="0"/>
          <a:lstStyle>
            <a:lvl1pPr marL="0" marR="0" indent="0" algn="ctr" defTabSz="914400" rtl="0" eaLnBrk="1" fontAlgn="auto" latinLnBrk="0" hangingPunct="1">
              <a:lnSpc>
                <a:spcPct val="100000"/>
              </a:lnSpc>
              <a:spcBef>
                <a:spcPts val="1200"/>
              </a:spcBef>
              <a:spcAft>
                <a:spcPts val="0"/>
              </a:spcAft>
              <a:buClrTx/>
              <a:buSzPct val="100000"/>
              <a:buFont typeface="Arial" pitchFamily="34" charset="0"/>
              <a:buNone/>
              <a:tabLst/>
              <a:defRPr sz="1400">
                <a:solidFill>
                  <a:srgbClr val="A8BAB2"/>
                </a:solidFill>
              </a:defRPr>
            </a:lvl1pPr>
          </a:lstStyle>
          <a:p>
            <a:pPr marL="0" marR="0" lvl="0" indent="0" algn="ctr" defTabSz="914400" rtl="0" eaLnBrk="1" fontAlgn="auto" latinLnBrk="0" hangingPunct="1">
              <a:lnSpc>
                <a:spcPct val="100000"/>
              </a:lnSpc>
              <a:spcBef>
                <a:spcPts val="1200"/>
              </a:spcBef>
              <a:spcAft>
                <a:spcPts val="0"/>
              </a:spcAft>
              <a:buClrTx/>
              <a:buSzPct val="100000"/>
              <a:buFont typeface="Arial" pitchFamily="34" charset="0"/>
              <a:buNone/>
              <a:tabLst/>
              <a:defRPr/>
            </a:pPr>
            <a:r>
              <a:rPr lang="en-GB" noProof="0"/>
              <a:t>Add picture</a:t>
            </a:r>
            <a:endParaRPr lang="en-GB" noProof="0" dirty="0"/>
          </a:p>
        </p:txBody>
      </p:sp>
      <p:sp>
        <p:nvSpPr>
          <p:cNvPr id="24" name="Picture Placeholder 3">
            <a:extLst>
              <a:ext uri="{FF2B5EF4-FFF2-40B4-BE49-F238E27FC236}">
                <a16:creationId xmlns:a16="http://schemas.microsoft.com/office/drawing/2014/main" id="{D418C2AA-7D28-483F-81E1-731AA2580309}"/>
              </a:ext>
            </a:extLst>
          </p:cNvPr>
          <p:cNvSpPr>
            <a:spLocks noGrp="1"/>
          </p:cNvSpPr>
          <p:nvPr>
            <p:ph type="pic" sz="quarter" idx="24" hasCustomPrompt="1"/>
          </p:nvPr>
        </p:nvSpPr>
        <p:spPr bwMode="gray">
          <a:xfrm>
            <a:off x="8882581" y="3430871"/>
            <a:ext cx="1800000" cy="1800000"/>
          </a:xfrm>
          <a:prstGeom prst="ellipse">
            <a:avLst/>
          </a:prstGeom>
        </p:spPr>
        <p:txBody>
          <a:bodyPr tIns="504000" anchor="ctr" anchorCtr="0"/>
          <a:lstStyle>
            <a:lvl1pPr marL="0" marR="0" indent="0" algn="ctr" defTabSz="914400" rtl="0" eaLnBrk="1" fontAlgn="auto" latinLnBrk="0" hangingPunct="1">
              <a:lnSpc>
                <a:spcPct val="100000"/>
              </a:lnSpc>
              <a:spcBef>
                <a:spcPts val="1200"/>
              </a:spcBef>
              <a:spcAft>
                <a:spcPts val="0"/>
              </a:spcAft>
              <a:buClrTx/>
              <a:buSzPct val="100000"/>
              <a:buFont typeface="Arial" pitchFamily="34" charset="0"/>
              <a:buNone/>
              <a:tabLst/>
              <a:defRPr sz="1400">
                <a:solidFill>
                  <a:srgbClr val="A8BAB2"/>
                </a:solidFill>
              </a:defRPr>
            </a:lvl1pPr>
          </a:lstStyle>
          <a:p>
            <a:pPr marL="0" marR="0" lvl="0" indent="0" algn="ctr" defTabSz="914400" rtl="0" eaLnBrk="1" fontAlgn="auto" latinLnBrk="0" hangingPunct="1">
              <a:lnSpc>
                <a:spcPct val="100000"/>
              </a:lnSpc>
              <a:spcBef>
                <a:spcPts val="1200"/>
              </a:spcBef>
              <a:spcAft>
                <a:spcPts val="0"/>
              </a:spcAft>
              <a:buClrTx/>
              <a:buSzPct val="100000"/>
              <a:buFont typeface="Arial" pitchFamily="34" charset="0"/>
              <a:buNone/>
              <a:tabLst/>
              <a:defRPr/>
            </a:pPr>
            <a:r>
              <a:rPr lang="en-GB" noProof="0"/>
              <a:t>Add picture</a:t>
            </a:r>
            <a:endParaRPr lang="en-GB" noProof="0" dirty="0"/>
          </a:p>
        </p:txBody>
      </p:sp>
      <p:sp>
        <p:nvSpPr>
          <p:cNvPr id="25" name="Text Placeholder 6">
            <a:extLst>
              <a:ext uri="{FF2B5EF4-FFF2-40B4-BE49-F238E27FC236}">
                <a16:creationId xmlns:a16="http://schemas.microsoft.com/office/drawing/2014/main" id="{AFF0E09B-2153-4F77-903B-8AE289C2024D}"/>
              </a:ext>
            </a:extLst>
          </p:cNvPr>
          <p:cNvSpPr>
            <a:spLocks noGrp="1"/>
          </p:cNvSpPr>
          <p:nvPr>
            <p:ph type="body" sz="quarter" idx="25" hasCustomPrompt="1"/>
          </p:nvPr>
        </p:nvSpPr>
        <p:spPr>
          <a:xfrm>
            <a:off x="5050638" y="5345726"/>
            <a:ext cx="2845562" cy="169277"/>
          </a:xfrm>
        </p:spPr>
        <p:txBody>
          <a:bodyPr wrap="none">
            <a:noAutofit/>
          </a:bodyPr>
          <a:lstStyle>
            <a:lvl1pPr marL="0" indent="0" algn="ctr">
              <a:lnSpc>
                <a:spcPct val="110000"/>
              </a:lnSpc>
              <a:spcBef>
                <a:spcPts val="0"/>
              </a:spcBef>
              <a:buNone/>
              <a:defRPr sz="1100" b="1"/>
            </a:lvl1pPr>
            <a:lvl2pPr marL="182562" indent="0">
              <a:buNone/>
              <a:defRPr sz="1100"/>
            </a:lvl2pPr>
            <a:lvl3pPr marL="444500" indent="0">
              <a:buNone/>
              <a:defRPr sz="1100"/>
            </a:lvl3pPr>
            <a:lvl4pPr marL="715963" indent="0">
              <a:buNone/>
              <a:defRPr sz="1100"/>
            </a:lvl4pPr>
            <a:lvl5pPr marL="985838" indent="0">
              <a:buNone/>
              <a:defRPr sz="1100"/>
            </a:lvl5pPr>
          </a:lstStyle>
          <a:p>
            <a:pPr lvl="0"/>
            <a:r>
              <a:rPr lang="en-GB" noProof="0"/>
              <a:t>Click to add name</a:t>
            </a:r>
            <a:endParaRPr lang="en-GB" noProof="0" dirty="0"/>
          </a:p>
        </p:txBody>
      </p:sp>
      <p:sp>
        <p:nvSpPr>
          <p:cNvPr id="26" name="Text Placeholder 6">
            <a:extLst>
              <a:ext uri="{FF2B5EF4-FFF2-40B4-BE49-F238E27FC236}">
                <a16:creationId xmlns:a16="http://schemas.microsoft.com/office/drawing/2014/main" id="{B6E4CA2D-F663-4612-8211-ABCBF0E3B4F2}"/>
              </a:ext>
            </a:extLst>
          </p:cNvPr>
          <p:cNvSpPr>
            <a:spLocks noGrp="1"/>
          </p:cNvSpPr>
          <p:nvPr>
            <p:ph type="body" sz="quarter" idx="26" hasCustomPrompt="1"/>
          </p:nvPr>
        </p:nvSpPr>
        <p:spPr>
          <a:xfrm>
            <a:off x="5050638" y="5531670"/>
            <a:ext cx="2845562" cy="356957"/>
          </a:xfrm>
        </p:spPr>
        <p:txBody>
          <a:bodyPr wrap="square">
            <a:noAutofit/>
          </a:bodyPr>
          <a:lstStyle>
            <a:lvl1pPr marL="0" indent="0" algn="ctr">
              <a:lnSpc>
                <a:spcPct val="110000"/>
              </a:lnSpc>
              <a:spcBef>
                <a:spcPts val="0"/>
              </a:spcBef>
              <a:buNone/>
              <a:defRPr sz="1100" b="0" i="1"/>
            </a:lvl1pPr>
            <a:lvl2pPr marL="182562" indent="0">
              <a:buNone/>
              <a:defRPr sz="1100"/>
            </a:lvl2pPr>
            <a:lvl3pPr marL="444500" indent="0">
              <a:buNone/>
              <a:defRPr sz="1100"/>
            </a:lvl3pPr>
            <a:lvl4pPr marL="715963" indent="0">
              <a:buNone/>
              <a:defRPr sz="1100"/>
            </a:lvl4pPr>
            <a:lvl5pPr marL="985838" indent="0">
              <a:buNone/>
              <a:defRPr sz="1100"/>
            </a:lvl5pPr>
          </a:lstStyle>
          <a:p>
            <a:pPr lvl="0"/>
            <a:r>
              <a:rPr lang="en-GB" noProof="0"/>
              <a:t>Job title</a:t>
            </a:r>
            <a:br>
              <a:rPr lang="en-GB" noProof="0"/>
            </a:br>
            <a:r>
              <a:rPr lang="en-GB" noProof="0"/>
              <a:t>Contact information</a:t>
            </a:r>
            <a:endParaRPr lang="en-GB" noProof="0" dirty="0"/>
          </a:p>
        </p:txBody>
      </p:sp>
      <p:sp>
        <p:nvSpPr>
          <p:cNvPr id="27" name="Text Placeholder 6">
            <a:extLst>
              <a:ext uri="{FF2B5EF4-FFF2-40B4-BE49-F238E27FC236}">
                <a16:creationId xmlns:a16="http://schemas.microsoft.com/office/drawing/2014/main" id="{4679ECFC-69DE-448E-A790-E6DF1353CC66}"/>
              </a:ext>
            </a:extLst>
          </p:cNvPr>
          <p:cNvSpPr>
            <a:spLocks noGrp="1"/>
          </p:cNvSpPr>
          <p:nvPr>
            <p:ph type="body" sz="quarter" idx="27" hasCustomPrompt="1"/>
          </p:nvPr>
        </p:nvSpPr>
        <p:spPr>
          <a:xfrm>
            <a:off x="8361630" y="5345726"/>
            <a:ext cx="2845562" cy="169277"/>
          </a:xfrm>
        </p:spPr>
        <p:txBody>
          <a:bodyPr wrap="none">
            <a:noAutofit/>
          </a:bodyPr>
          <a:lstStyle>
            <a:lvl1pPr marL="0" indent="0" algn="ctr">
              <a:lnSpc>
                <a:spcPct val="110000"/>
              </a:lnSpc>
              <a:spcBef>
                <a:spcPts val="0"/>
              </a:spcBef>
              <a:buNone/>
              <a:defRPr sz="1100" b="1"/>
            </a:lvl1pPr>
            <a:lvl2pPr marL="182562" indent="0">
              <a:buNone/>
              <a:defRPr sz="1100"/>
            </a:lvl2pPr>
            <a:lvl3pPr marL="444500" indent="0">
              <a:buNone/>
              <a:defRPr sz="1100"/>
            </a:lvl3pPr>
            <a:lvl4pPr marL="715963" indent="0">
              <a:buNone/>
              <a:defRPr sz="1100"/>
            </a:lvl4pPr>
            <a:lvl5pPr marL="985838" indent="0">
              <a:buNone/>
              <a:defRPr sz="1100"/>
            </a:lvl5pPr>
          </a:lstStyle>
          <a:p>
            <a:pPr lvl="0"/>
            <a:r>
              <a:rPr lang="en-GB" noProof="0"/>
              <a:t>Click to add name</a:t>
            </a:r>
            <a:endParaRPr lang="en-GB" noProof="0" dirty="0"/>
          </a:p>
        </p:txBody>
      </p:sp>
      <p:sp>
        <p:nvSpPr>
          <p:cNvPr id="28" name="Text Placeholder 6">
            <a:extLst>
              <a:ext uri="{FF2B5EF4-FFF2-40B4-BE49-F238E27FC236}">
                <a16:creationId xmlns:a16="http://schemas.microsoft.com/office/drawing/2014/main" id="{A2E08B10-5430-4825-9E65-D8235CD04078}"/>
              </a:ext>
            </a:extLst>
          </p:cNvPr>
          <p:cNvSpPr>
            <a:spLocks noGrp="1"/>
          </p:cNvSpPr>
          <p:nvPr>
            <p:ph type="body" sz="quarter" idx="28" hasCustomPrompt="1"/>
          </p:nvPr>
        </p:nvSpPr>
        <p:spPr>
          <a:xfrm>
            <a:off x="8361630" y="5531670"/>
            <a:ext cx="2845562" cy="356957"/>
          </a:xfrm>
        </p:spPr>
        <p:txBody>
          <a:bodyPr wrap="square">
            <a:noAutofit/>
          </a:bodyPr>
          <a:lstStyle>
            <a:lvl1pPr marL="0" indent="0" algn="ctr">
              <a:lnSpc>
                <a:spcPct val="110000"/>
              </a:lnSpc>
              <a:spcBef>
                <a:spcPts val="0"/>
              </a:spcBef>
              <a:buNone/>
              <a:defRPr sz="1100" b="0" i="1"/>
            </a:lvl1pPr>
            <a:lvl2pPr marL="182562" indent="0">
              <a:buNone/>
              <a:defRPr sz="1100"/>
            </a:lvl2pPr>
            <a:lvl3pPr marL="444500" indent="0">
              <a:buNone/>
              <a:defRPr sz="1100"/>
            </a:lvl3pPr>
            <a:lvl4pPr marL="715963" indent="0">
              <a:buNone/>
              <a:defRPr sz="1100"/>
            </a:lvl4pPr>
            <a:lvl5pPr marL="985838" indent="0">
              <a:buNone/>
              <a:defRPr sz="1100"/>
            </a:lvl5pPr>
          </a:lstStyle>
          <a:p>
            <a:pPr lvl="0"/>
            <a:r>
              <a:rPr lang="en-GB" noProof="0"/>
              <a:t>Job title</a:t>
            </a:r>
            <a:br>
              <a:rPr lang="en-GB" noProof="0"/>
            </a:br>
            <a:r>
              <a:rPr lang="en-GB" noProof="0"/>
              <a:t>Contact information</a:t>
            </a:r>
            <a:endParaRPr lang="en-GB" noProof="0" dirty="0"/>
          </a:p>
        </p:txBody>
      </p:sp>
      <p:sp>
        <p:nvSpPr>
          <p:cNvPr id="29" name="Footer">
            <a:extLst>
              <a:ext uri="{FF2B5EF4-FFF2-40B4-BE49-F238E27FC236}">
                <a16:creationId xmlns:a16="http://schemas.microsoft.com/office/drawing/2014/main" id="{0A885EF8-5FBD-475E-BD95-4D0C7488BAE5}"/>
              </a:ext>
            </a:extLst>
          </p:cNvPr>
          <p:cNvSpPr txBox="1">
            <a:spLocks/>
          </p:cNvSpPr>
          <p:nvPr userDrawn="1">
            <p:custDataLst>
              <p:tags r:id="rId3"/>
            </p:custDataLst>
          </p:nvPr>
        </p:nvSpPr>
        <p:spPr bwMode="black">
          <a:xfrm>
            <a:off x="3254847" y="6505850"/>
            <a:ext cx="7871883" cy="139700"/>
          </a:xfrm>
          <a:prstGeom prst="rect">
            <a:avLst/>
          </a:prstGeom>
        </p:spPr>
        <p:txBody>
          <a:bodyPr vert="horz" wrap="none" lIns="0" tIns="0" rIns="0" bIns="0" rtlCol="0" anchor="b" anchorCtr="0"/>
          <a:lstStyle/>
          <a:p>
            <a:pPr marL="0" algn="r" defTabSz="914400" rtl="0" eaLnBrk="1" latinLnBrk="0" hangingPunct="1"/>
            <a:r>
              <a:rPr lang="en-GB" sz="1000" b="0" kern="1200">
                <a:solidFill>
                  <a:srgbClr val="283E36"/>
                </a:solidFill>
                <a:latin typeface="SwissReSans" pitchFamily="34" charset="0"/>
                <a:ea typeface="+mn-ea"/>
                <a:cs typeface="+mn-cs"/>
              </a:rPr>
              <a:t>March 2021</a:t>
            </a:r>
            <a:endParaRPr lang="en-GB" sz="1000" b="0" kern="1200" dirty="0">
              <a:solidFill>
                <a:srgbClr val="283E36"/>
              </a:solidFill>
              <a:latin typeface="SwissReSans" pitchFamily="34" charset="0"/>
              <a:ea typeface="+mn-ea"/>
              <a:cs typeface="+mn-cs"/>
            </a:endParaRPr>
          </a:p>
        </p:txBody>
      </p:sp>
      <p:pic>
        <p:nvPicPr>
          <p:cNvPr id="3" name="Picture 2">
            <a:extLst>
              <a:ext uri="{FF2B5EF4-FFF2-40B4-BE49-F238E27FC236}">
                <a16:creationId xmlns:a16="http://schemas.microsoft.com/office/drawing/2014/main" id="{88FDF773-0645-4A43-AF80-B2FD95D9DAAE}"/>
              </a:ext>
            </a:extLst>
          </p:cNvPr>
          <p:cNvPicPr>
            <a:picLocks noChangeAspect="1"/>
          </p:cNvPicPr>
          <p:nvPr userDrawn="1">
            <p:custDataLst>
              <p:tags r:id="rId4"/>
            </p:custDataLst>
          </p:nvPr>
        </p:nvPicPr>
        <p:blipFill>
          <a:blip r:embed="rId6" cstate="print">
            <a:extLst>
              <a:ext uri="{28A0092B-C50C-407E-A947-70E740481C1C}">
                <a14:useLocalDpi xmlns:a14="http://schemas.microsoft.com/office/drawing/2010/main" val="0"/>
              </a:ext>
            </a:extLst>
          </a:blip>
          <a:stretch>
            <a:fillRect/>
          </a:stretch>
        </p:blipFill>
        <p:spPr bwMode="gray">
          <a:xfrm>
            <a:off x="401752" y="6456609"/>
            <a:ext cx="924431" cy="217513"/>
          </a:xfrm>
          <a:prstGeom prst="rect">
            <a:avLst/>
          </a:prstGeom>
        </p:spPr>
      </p:pic>
    </p:spTree>
    <p:extLst>
      <p:ext uri="{BB962C8B-B14F-4D97-AF65-F5344CB8AC3E}">
        <p14:creationId xmlns:p14="http://schemas.microsoft.com/office/powerpoint/2010/main" val="415221233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Contact Persons (9 people)" preserve="1" userDrawn="1">
  <p:cSld name="Contact Persons (9 peopl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5A4DEE0-C41B-4076-8B94-57B0E7907B17}"/>
              </a:ext>
            </a:extLst>
          </p:cNvPr>
          <p:cNvSpPr/>
          <p:nvPr userDrawn="1"/>
        </p:nvSpPr>
        <p:spPr bwMode="gray">
          <a:xfrm>
            <a:off x="0" y="0"/>
            <a:ext cx="4064000" cy="6858000"/>
          </a:xfrm>
          <a:prstGeom prst="rect">
            <a:avLst/>
          </a:prstGeom>
          <a:gradFill>
            <a:gsLst>
              <a:gs pos="0">
                <a:schemeClr val="tx2"/>
              </a:gs>
              <a:gs pos="100000">
                <a:schemeClr val="bg2"/>
              </a:gs>
            </a:gsLst>
            <a:lin ang="0" scaled="1"/>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latin typeface="SwissReSans" pitchFamily="34" charset="0"/>
            </a:endParaRPr>
          </a:p>
        </p:txBody>
      </p:sp>
      <p:sp>
        <p:nvSpPr>
          <p:cNvPr id="8" name="Title 7"/>
          <p:cNvSpPr>
            <a:spLocks noGrp="1"/>
          </p:cNvSpPr>
          <p:nvPr>
            <p:ph type="title" hasCustomPrompt="1"/>
          </p:nvPr>
        </p:nvSpPr>
        <p:spPr bwMode="gray">
          <a:xfrm>
            <a:off x="695326" y="692151"/>
            <a:ext cx="3096418" cy="692647"/>
          </a:xfrm>
        </p:spPr>
        <p:txBody>
          <a:bodyPr/>
          <a:lstStyle>
            <a:lvl1pPr>
              <a:defRPr>
                <a:solidFill>
                  <a:srgbClr val="FFFFFF"/>
                </a:solidFill>
              </a:defRPr>
            </a:lvl1pPr>
          </a:lstStyle>
          <a:p>
            <a:r>
              <a:rPr lang="en-GB"/>
              <a:t>Enter team name here</a:t>
            </a:r>
            <a:endParaRPr lang="en-GB" dirty="0"/>
          </a:p>
        </p:txBody>
      </p:sp>
      <p:sp>
        <p:nvSpPr>
          <p:cNvPr id="9" name="Date Placeholder 8"/>
          <p:cNvSpPr>
            <a:spLocks noGrp="1"/>
          </p:cNvSpPr>
          <p:nvPr>
            <p:ph type="dt" sz="half" idx="10"/>
          </p:nvPr>
        </p:nvSpPr>
        <p:spPr/>
        <p:txBody>
          <a:bodyPr/>
          <a:lstStyle/>
          <a:p>
            <a:endParaRPr lang="en-GB" dirty="0"/>
          </a:p>
        </p:txBody>
      </p:sp>
      <p:sp>
        <p:nvSpPr>
          <p:cNvPr id="10" name="Footer Placeholder 9"/>
          <p:cNvSpPr>
            <a:spLocks noGrp="1"/>
          </p:cNvSpPr>
          <p:nvPr>
            <p:ph type="ftr" sz="quarter" idx="11"/>
          </p:nvPr>
        </p:nvSpPr>
        <p:spPr/>
        <p:txBody>
          <a:bodyPr/>
          <a:lstStyle/>
          <a:p>
            <a:endParaRPr lang="en-GB" dirty="0"/>
          </a:p>
        </p:txBody>
      </p:sp>
      <p:sp>
        <p:nvSpPr>
          <p:cNvPr id="11" name="Slide Number Placeholder 10"/>
          <p:cNvSpPr>
            <a:spLocks noGrp="1"/>
          </p:cNvSpPr>
          <p:nvPr>
            <p:ph type="sldNum" sz="quarter" idx="12"/>
            <p:custDataLst>
              <p:tags r:id="rId2"/>
            </p:custDataLst>
          </p:nvPr>
        </p:nvSpPr>
        <p:spPr/>
        <p:txBody>
          <a:bodyPr/>
          <a:lstStyle/>
          <a:p>
            <a:fld id="{5E4D2043-7E31-4A53-BD33-72A88E682172}" type="slidenum">
              <a:rPr lang="en-GB" smtClean="0"/>
              <a:pPr/>
              <a:t>‹#›</a:t>
            </a:fld>
            <a:endParaRPr lang="en-GB" dirty="0"/>
          </a:p>
        </p:txBody>
      </p:sp>
      <p:sp>
        <p:nvSpPr>
          <p:cNvPr id="4" name="Text Placeholder 3">
            <a:extLst>
              <a:ext uri="{FF2B5EF4-FFF2-40B4-BE49-F238E27FC236}">
                <a16:creationId xmlns:a16="http://schemas.microsoft.com/office/drawing/2014/main" id="{5E2C90A8-D632-4D32-AA86-6231D6EA8ACF}"/>
              </a:ext>
            </a:extLst>
          </p:cNvPr>
          <p:cNvSpPr>
            <a:spLocks noGrp="1"/>
          </p:cNvSpPr>
          <p:nvPr>
            <p:ph type="body" sz="quarter" idx="14" hasCustomPrompt="1"/>
          </p:nvPr>
        </p:nvSpPr>
        <p:spPr bwMode="gray">
          <a:xfrm>
            <a:off x="695325" y="1628774"/>
            <a:ext cx="3096420" cy="4392614"/>
          </a:xfrm>
        </p:spPr>
        <p:txBody>
          <a:bodyPr/>
          <a:lstStyle>
            <a:lvl1pPr marL="108000" indent="-108000">
              <a:spcBef>
                <a:spcPts val="600"/>
              </a:spcBef>
              <a:defRPr sz="1200">
                <a:solidFill>
                  <a:srgbClr val="FFFFFF"/>
                </a:solidFill>
              </a:defRPr>
            </a:lvl1pPr>
            <a:lvl2pPr marL="252000" indent="-144000">
              <a:spcBef>
                <a:spcPts val="600"/>
              </a:spcBef>
              <a:defRPr sz="1200">
                <a:solidFill>
                  <a:srgbClr val="FFFFFF"/>
                </a:solidFill>
              </a:defRPr>
            </a:lvl2pPr>
            <a:lvl3pPr marL="396000" indent="-144000">
              <a:spcBef>
                <a:spcPts val="600"/>
              </a:spcBef>
              <a:defRPr sz="1200">
                <a:solidFill>
                  <a:srgbClr val="FFFFFF"/>
                </a:solidFill>
              </a:defRPr>
            </a:lvl3pPr>
            <a:lvl4pPr marL="540000" indent="-144000">
              <a:spcBef>
                <a:spcPts val="600"/>
              </a:spcBef>
              <a:defRPr sz="1200">
                <a:solidFill>
                  <a:srgbClr val="FFFFFF"/>
                </a:solidFill>
              </a:defRPr>
            </a:lvl4pPr>
            <a:lvl5pPr marL="684000" indent="-144000">
              <a:spcBef>
                <a:spcPts val="600"/>
              </a:spcBef>
              <a:defRPr sz="1200">
                <a:solidFill>
                  <a:srgbClr val="FFFFFF"/>
                </a:solidFill>
              </a:defRPr>
            </a:lvl5pPr>
          </a:lstStyle>
          <a:p>
            <a:pPr lvl="0"/>
            <a:r>
              <a:rPr lang="en-GB"/>
              <a:t>Click to add text, for example team mission and/or capabilities, roles and responsibilities, other info.</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29" name="Picture Placeholder 3">
            <a:extLst>
              <a:ext uri="{FF2B5EF4-FFF2-40B4-BE49-F238E27FC236}">
                <a16:creationId xmlns:a16="http://schemas.microsoft.com/office/drawing/2014/main" id="{9682A749-FC1E-4118-9EDD-CE1ABA3E2627}"/>
              </a:ext>
            </a:extLst>
          </p:cNvPr>
          <p:cNvSpPr>
            <a:spLocks noGrp="1"/>
          </p:cNvSpPr>
          <p:nvPr>
            <p:ph type="pic" sz="quarter" idx="15" hasCustomPrompt="1"/>
          </p:nvPr>
        </p:nvSpPr>
        <p:spPr bwMode="gray">
          <a:xfrm>
            <a:off x="5283565" y="738628"/>
            <a:ext cx="1080000" cy="1080000"/>
          </a:xfrm>
          <a:prstGeom prst="ellipse">
            <a:avLst/>
          </a:prstGeom>
        </p:spPr>
        <p:txBody>
          <a:bodyPr tIns="468000" anchor="ctr" anchorCtr="0"/>
          <a:lstStyle>
            <a:lvl1pPr marL="0" marR="0" indent="0" algn="ctr" defTabSz="914400" rtl="0" eaLnBrk="1" fontAlgn="auto" latinLnBrk="0" hangingPunct="1">
              <a:lnSpc>
                <a:spcPct val="100000"/>
              </a:lnSpc>
              <a:spcBef>
                <a:spcPts val="1200"/>
              </a:spcBef>
              <a:spcAft>
                <a:spcPts val="0"/>
              </a:spcAft>
              <a:buClrTx/>
              <a:buSzPct val="100000"/>
              <a:buFont typeface="Arial" pitchFamily="34" charset="0"/>
              <a:buNone/>
              <a:tabLst/>
              <a:defRPr sz="1000">
                <a:solidFill>
                  <a:srgbClr val="A8BAB2"/>
                </a:solidFill>
              </a:defRPr>
            </a:lvl1pPr>
          </a:lstStyle>
          <a:p>
            <a:pPr marL="0" marR="0" lvl="0" indent="0" algn="ctr" defTabSz="914400" rtl="0" eaLnBrk="1" fontAlgn="auto" latinLnBrk="0" hangingPunct="1">
              <a:lnSpc>
                <a:spcPct val="100000"/>
              </a:lnSpc>
              <a:spcBef>
                <a:spcPts val="1200"/>
              </a:spcBef>
              <a:spcAft>
                <a:spcPts val="0"/>
              </a:spcAft>
              <a:buClrTx/>
              <a:buSzPct val="100000"/>
              <a:buFont typeface="Arial" pitchFamily="34" charset="0"/>
              <a:buNone/>
              <a:tabLst/>
              <a:defRPr/>
            </a:pPr>
            <a:r>
              <a:rPr lang="en-GB" noProof="0"/>
              <a:t>Add picture</a:t>
            </a:r>
            <a:endParaRPr lang="en-GB" noProof="0" dirty="0"/>
          </a:p>
        </p:txBody>
      </p:sp>
      <p:sp>
        <p:nvSpPr>
          <p:cNvPr id="30" name="Text Placeholder 6">
            <a:extLst>
              <a:ext uri="{FF2B5EF4-FFF2-40B4-BE49-F238E27FC236}">
                <a16:creationId xmlns:a16="http://schemas.microsoft.com/office/drawing/2014/main" id="{73E640E6-6F1D-478B-91DA-EF27860B8F0F}"/>
              </a:ext>
            </a:extLst>
          </p:cNvPr>
          <p:cNvSpPr>
            <a:spLocks noGrp="1"/>
          </p:cNvSpPr>
          <p:nvPr>
            <p:ph type="body" sz="quarter" idx="19" hasCustomPrompt="1"/>
          </p:nvPr>
        </p:nvSpPr>
        <p:spPr>
          <a:xfrm>
            <a:off x="4871219" y="1883003"/>
            <a:ext cx="1902588" cy="153632"/>
          </a:xfrm>
        </p:spPr>
        <p:txBody>
          <a:bodyPr wrap="none">
            <a:noAutofit/>
          </a:bodyPr>
          <a:lstStyle>
            <a:lvl1pPr marL="0" indent="0" algn="ctr">
              <a:lnSpc>
                <a:spcPct val="110000"/>
              </a:lnSpc>
              <a:spcBef>
                <a:spcPts val="0"/>
              </a:spcBef>
              <a:buNone/>
              <a:defRPr sz="1000" b="1"/>
            </a:lvl1pPr>
            <a:lvl2pPr marL="182562" indent="0">
              <a:buNone/>
              <a:defRPr sz="1100"/>
            </a:lvl2pPr>
            <a:lvl3pPr marL="444500" indent="0">
              <a:buNone/>
              <a:defRPr sz="1100"/>
            </a:lvl3pPr>
            <a:lvl4pPr marL="715963" indent="0">
              <a:buNone/>
              <a:defRPr sz="1100"/>
            </a:lvl4pPr>
            <a:lvl5pPr marL="985838" indent="0">
              <a:buNone/>
              <a:defRPr sz="1100"/>
            </a:lvl5pPr>
          </a:lstStyle>
          <a:p>
            <a:pPr lvl="0"/>
            <a:r>
              <a:rPr lang="en-GB" noProof="0"/>
              <a:t>Click to add name</a:t>
            </a:r>
            <a:endParaRPr lang="en-GB" noProof="0" dirty="0"/>
          </a:p>
        </p:txBody>
      </p:sp>
      <p:sp>
        <p:nvSpPr>
          <p:cNvPr id="31" name="Text Placeholder 6">
            <a:extLst>
              <a:ext uri="{FF2B5EF4-FFF2-40B4-BE49-F238E27FC236}">
                <a16:creationId xmlns:a16="http://schemas.microsoft.com/office/drawing/2014/main" id="{31BD7495-9DC8-424C-9AA0-FAD0EABDACE3}"/>
              </a:ext>
            </a:extLst>
          </p:cNvPr>
          <p:cNvSpPr>
            <a:spLocks noGrp="1"/>
          </p:cNvSpPr>
          <p:nvPr>
            <p:ph type="body" sz="quarter" idx="20" hasCustomPrompt="1"/>
          </p:nvPr>
        </p:nvSpPr>
        <p:spPr>
          <a:xfrm>
            <a:off x="4871219" y="2049899"/>
            <a:ext cx="1902588" cy="324512"/>
          </a:xfrm>
        </p:spPr>
        <p:txBody>
          <a:bodyPr wrap="square">
            <a:noAutofit/>
          </a:bodyPr>
          <a:lstStyle>
            <a:lvl1pPr marL="0" indent="0" algn="ctr">
              <a:lnSpc>
                <a:spcPct val="110000"/>
              </a:lnSpc>
              <a:spcBef>
                <a:spcPts val="0"/>
              </a:spcBef>
              <a:buNone/>
              <a:defRPr sz="1000" b="0" i="1"/>
            </a:lvl1pPr>
            <a:lvl2pPr marL="182562" indent="0">
              <a:buNone/>
              <a:defRPr sz="1100"/>
            </a:lvl2pPr>
            <a:lvl3pPr marL="444500" indent="0">
              <a:buNone/>
              <a:defRPr sz="1100"/>
            </a:lvl3pPr>
            <a:lvl4pPr marL="715963" indent="0">
              <a:buNone/>
              <a:defRPr sz="1100"/>
            </a:lvl4pPr>
            <a:lvl5pPr marL="985838" indent="0">
              <a:buNone/>
              <a:defRPr sz="1100"/>
            </a:lvl5pPr>
          </a:lstStyle>
          <a:p>
            <a:pPr lvl="0"/>
            <a:r>
              <a:rPr lang="en-GB" noProof="0"/>
              <a:t>Job title</a:t>
            </a:r>
            <a:br>
              <a:rPr lang="en-GB" noProof="0"/>
            </a:br>
            <a:r>
              <a:rPr lang="en-GB" noProof="0"/>
              <a:t>Contact information</a:t>
            </a:r>
            <a:endParaRPr lang="en-GB" noProof="0" dirty="0"/>
          </a:p>
        </p:txBody>
      </p:sp>
      <p:sp>
        <p:nvSpPr>
          <p:cNvPr id="32" name="Picture Placeholder 3">
            <a:extLst>
              <a:ext uri="{FF2B5EF4-FFF2-40B4-BE49-F238E27FC236}">
                <a16:creationId xmlns:a16="http://schemas.microsoft.com/office/drawing/2014/main" id="{F19CD5BF-B691-42A9-9A28-7D982DEDC98D}"/>
              </a:ext>
            </a:extLst>
          </p:cNvPr>
          <p:cNvSpPr>
            <a:spLocks noGrp="1"/>
          </p:cNvSpPr>
          <p:nvPr>
            <p:ph type="pic" sz="quarter" idx="21" hasCustomPrompt="1"/>
          </p:nvPr>
        </p:nvSpPr>
        <p:spPr bwMode="gray">
          <a:xfrm>
            <a:off x="7581323" y="738628"/>
            <a:ext cx="1080000" cy="1080000"/>
          </a:xfrm>
          <a:prstGeom prst="ellipse">
            <a:avLst/>
          </a:prstGeom>
        </p:spPr>
        <p:txBody>
          <a:bodyPr tIns="468000" anchor="ctr" anchorCtr="0"/>
          <a:lstStyle>
            <a:lvl1pPr marL="0" marR="0" indent="0" algn="ctr" defTabSz="914400" rtl="0" eaLnBrk="1" fontAlgn="auto" latinLnBrk="0" hangingPunct="1">
              <a:lnSpc>
                <a:spcPct val="100000"/>
              </a:lnSpc>
              <a:spcBef>
                <a:spcPts val="1200"/>
              </a:spcBef>
              <a:spcAft>
                <a:spcPts val="0"/>
              </a:spcAft>
              <a:buClrTx/>
              <a:buSzPct val="100000"/>
              <a:buFont typeface="Arial" pitchFamily="34" charset="0"/>
              <a:buNone/>
              <a:tabLst/>
              <a:defRPr sz="1000">
                <a:solidFill>
                  <a:srgbClr val="A8BAB2"/>
                </a:solidFill>
              </a:defRPr>
            </a:lvl1pPr>
          </a:lstStyle>
          <a:p>
            <a:pPr marL="0" marR="0" lvl="0" indent="0" algn="ctr" defTabSz="914400" rtl="0" eaLnBrk="1" fontAlgn="auto" latinLnBrk="0" hangingPunct="1">
              <a:lnSpc>
                <a:spcPct val="100000"/>
              </a:lnSpc>
              <a:spcBef>
                <a:spcPts val="1200"/>
              </a:spcBef>
              <a:spcAft>
                <a:spcPts val="0"/>
              </a:spcAft>
              <a:buClrTx/>
              <a:buSzPct val="100000"/>
              <a:buFont typeface="Arial" pitchFamily="34" charset="0"/>
              <a:buNone/>
              <a:tabLst/>
              <a:defRPr/>
            </a:pPr>
            <a:r>
              <a:rPr lang="en-GB" noProof="0"/>
              <a:t>Add picture</a:t>
            </a:r>
            <a:endParaRPr lang="en-GB" noProof="0" dirty="0"/>
          </a:p>
        </p:txBody>
      </p:sp>
      <p:sp>
        <p:nvSpPr>
          <p:cNvPr id="33" name="Text Placeholder 6">
            <a:extLst>
              <a:ext uri="{FF2B5EF4-FFF2-40B4-BE49-F238E27FC236}">
                <a16:creationId xmlns:a16="http://schemas.microsoft.com/office/drawing/2014/main" id="{CF582FA5-0ACC-44FA-AD35-38027A4BC745}"/>
              </a:ext>
            </a:extLst>
          </p:cNvPr>
          <p:cNvSpPr>
            <a:spLocks noGrp="1"/>
          </p:cNvSpPr>
          <p:nvPr>
            <p:ph type="body" sz="quarter" idx="22" hasCustomPrompt="1"/>
          </p:nvPr>
        </p:nvSpPr>
        <p:spPr>
          <a:xfrm>
            <a:off x="7168977" y="1883003"/>
            <a:ext cx="1902588" cy="153632"/>
          </a:xfrm>
        </p:spPr>
        <p:txBody>
          <a:bodyPr wrap="none">
            <a:noAutofit/>
          </a:bodyPr>
          <a:lstStyle>
            <a:lvl1pPr marL="0" indent="0" algn="ctr">
              <a:lnSpc>
                <a:spcPct val="110000"/>
              </a:lnSpc>
              <a:spcBef>
                <a:spcPts val="0"/>
              </a:spcBef>
              <a:buNone/>
              <a:defRPr sz="1000" b="1"/>
            </a:lvl1pPr>
            <a:lvl2pPr marL="182562" indent="0">
              <a:buNone/>
              <a:defRPr sz="1100"/>
            </a:lvl2pPr>
            <a:lvl3pPr marL="444500" indent="0">
              <a:buNone/>
              <a:defRPr sz="1100"/>
            </a:lvl3pPr>
            <a:lvl4pPr marL="715963" indent="0">
              <a:buNone/>
              <a:defRPr sz="1100"/>
            </a:lvl4pPr>
            <a:lvl5pPr marL="985838" indent="0">
              <a:buNone/>
              <a:defRPr sz="1100"/>
            </a:lvl5pPr>
          </a:lstStyle>
          <a:p>
            <a:pPr lvl="0"/>
            <a:r>
              <a:rPr lang="en-GB" noProof="0"/>
              <a:t>Click to add name</a:t>
            </a:r>
            <a:endParaRPr lang="en-GB" noProof="0" dirty="0"/>
          </a:p>
        </p:txBody>
      </p:sp>
      <p:sp>
        <p:nvSpPr>
          <p:cNvPr id="34" name="Text Placeholder 6">
            <a:extLst>
              <a:ext uri="{FF2B5EF4-FFF2-40B4-BE49-F238E27FC236}">
                <a16:creationId xmlns:a16="http://schemas.microsoft.com/office/drawing/2014/main" id="{34479282-0266-40A5-AD96-427D23FC8E24}"/>
              </a:ext>
            </a:extLst>
          </p:cNvPr>
          <p:cNvSpPr>
            <a:spLocks noGrp="1"/>
          </p:cNvSpPr>
          <p:nvPr>
            <p:ph type="body" sz="quarter" idx="23" hasCustomPrompt="1"/>
          </p:nvPr>
        </p:nvSpPr>
        <p:spPr>
          <a:xfrm>
            <a:off x="7168977" y="2049899"/>
            <a:ext cx="1902588" cy="324512"/>
          </a:xfrm>
        </p:spPr>
        <p:txBody>
          <a:bodyPr wrap="square">
            <a:noAutofit/>
          </a:bodyPr>
          <a:lstStyle>
            <a:lvl1pPr marL="0" indent="0" algn="ctr">
              <a:lnSpc>
                <a:spcPct val="110000"/>
              </a:lnSpc>
              <a:spcBef>
                <a:spcPts val="0"/>
              </a:spcBef>
              <a:buNone/>
              <a:defRPr sz="1000" b="0" i="1"/>
            </a:lvl1pPr>
            <a:lvl2pPr marL="182562" indent="0">
              <a:buNone/>
              <a:defRPr sz="1100"/>
            </a:lvl2pPr>
            <a:lvl3pPr marL="444500" indent="0">
              <a:buNone/>
              <a:defRPr sz="1100"/>
            </a:lvl3pPr>
            <a:lvl4pPr marL="715963" indent="0">
              <a:buNone/>
              <a:defRPr sz="1100"/>
            </a:lvl4pPr>
            <a:lvl5pPr marL="985838" indent="0">
              <a:buNone/>
              <a:defRPr sz="1100"/>
            </a:lvl5pPr>
          </a:lstStyle>
          <a:p>
            <a:pPr lvl="0"/>
            <a:r>
              <a:rPr lang="en-GB" noProof="0"/>
              <a:t>Job title</a:t>
            </a:r>
            <a:br>
              <a:rPr lang="en-GB" noProof="0"/>
            </a:br>
            <a:r>
              <a:rPr lang="en-GB" noProof="0"/>
              <a:t>Contact information</a:t>
            </a:r>
            <a:endParaRPr lang="en-GB" noProof="0" dirty="0"/>
          </a:p>
        </p:txBody>
      </p:sp>
      <p:sp>
        <p:nvSpPr>
          <p:cNvPr id="35" name="Picture Placeholder 3">
            <a:extLst>
              <a:ext uri="{FF2B5EF4-FFF2-40B4-BE49-F238E27FC236}">
                <a16:creationId xmlns:a16="http://schemas.microsoft.com/office/drawing/2014/main" id="{A372C913-34DD-415E-8A45-FE2BAAA5AB93}"/>
              </a:ext>
            </a:extLst>
          </p:cNvPr>
          <p:cNvSpPr>
            <a:spLocks noGrp="1"/>
          </p:cNvSpPr>
          <p:nvPr>
            <p:ph type="pic" sz="quarter" idx="24" hasCustomPrompt="1"/>
          </p:nvPr>
        </p:nvSpPr>
        <p:spPr bwMode="gray">
          <a:xfrm>
            <a:off x="9881460" y="738628"/>
            <a:ext cx="1080000" cy="1080000"/>
          </a:xfrm>
          <a:prstGeom prst="ellipse">
            <a:avLst/>
          </a:prstGeom>
        </p:spPr>
        <p:txBody>
          <a:bodyPr tIns="468000" anchor="ctr" anchorCtr="0"/>
          <a:lstStyle>
            <a:lvl1pPr marL="0" indent="0" algn="ctr">
              <a:buNone/>
              <a:defRPr sz="1000">
                <a:solidFill>
                  <a:srgbClr val="A8BAB2"/>
                </a:solidFill>
              </a:defRPr>
            </a:lvl1pPr>
          </a:lstStyle>
          <a:p>
            <a:r>
              <a:rPr lang="en-GB" noProof="0"/>
              <a:t>Add picture</a:t>
            </a:r>
            <a:endParaRPr lang="en-GB" noProof="0" dirty="0"/>
          </a:p>
        </p:txBody>
      </p:sp>
      <p:sp>
        <p:nvSpPr>
          <p:cNvPr id="36" name="Text Placeholder 6">
            <a:extLst>
              <a:ext uri="{FF2B5EF4-FFF2-40B4-BE49-F238E27FC236}">
                <a16:creationId xmlns:a16="http://schemas.microsoft.com/office/drawing/2014/main" id="{7134E3D5-1F39-4EBB-AA24-A2FD4F813D1A}"/>
              </a:ext>
            </a:extLst>
          </p:cNvPr>
          <p:cNvSpPr>
            <a:spLocks noGrp="1"/>
          </p:cNvSpPr>
          <p:nvPr>
            <p:ph type="body" sz="quarter" idx="25" hasCustomPrompt="1"/>
          </p:nvPr>
        </p:nvSpPr>
        <p:spPr>
          <a:xfrm>
            <a:off x="9469114" y="1883003"/>
            <a:ext cx="1902588" cy="153632"/>
          </a:xfrm>
        </p:spPr>
        <p:txBody>
          <a:bodyPr wrap="none">
            <a:noAutofit/>
          </a:bodyPr>
          <a:lstStyle>
            <a:lvl1pPr marL="0" indent="0" algn="ctr">
              <a:lnSpc>
                <a:spcPct val="110000"/>
              </a:lnSpc>
              <a:spcBef>
                <a:spcPts val="0"/>
              </a:spcBef>
              <a:buNone/>
              <a:defRPr sz="1000" b="1"/>
            </a:lvl1pPr>
            <a:lvl2pPr marL="182562" indent="0">
              <a:buNone/>
              <a:defRPr sz="1100"/>
            </a:lvl2pPr>
            <a:lvl3pPr marL="444500" indent="0">
              <a:buNone/>
              <a:defRPr sz="1100"/>
            </a:lvl3pPr>
            <a:lvl4pPr marL="715963" indent="0">
              <a:buNone/>
              <a:defRPr sz="1100"/>
            </a:lvl4pPr>
            <a:lvl5pPr marL="985838" indent="0">
              <a:buNone/>
              <a:defRPr sz="1100"/>
            </a:lvl5pPr>
          </a:lstStyle>
          <a:p>
            <a:pPr lvl="0"/>
            <a:r>
              <a:rPr lang="en-GB" noProof="0"/>
              <a:t>Click to add name</a:t>
            </a:r>
            <a:endParaRPr lang="en-GB" noProof="0" dirty="0"/>
          </a:p>
        </p:txBody>
      </p:sp>
      <p:sp>
        <p:nvSpPr>
          <p:cNvPr id="37" name="Text Placeholder 6">
            <a:extLst>
              <a:ext uri="{FF2B5EF4-FFF2-40B4-BE49-F238E27FC236}">
                <a16:creationId xmlns:a16="http://schemas.microsoft.com/office/drawing/2014/main" id="{A4699E8E-78EB-413E-9E61-A75A1208CF0F}"/>
              </a:ext>
            </a:extLst>
          </p:cNvPr>
          <p:cNvSpPr>
            <a:spLocks noGrp="1"/>
          </p:cNvSpPr>
          <p:nvPr>
            <p:ph type="body" sz="quarter" idx="26" hasCustomPrompt="1"/>
          </p:nvPr>
        </p:nvSpPr>
        <p:spPr>
          <a:xfrm>
            <a:off x="9469114" y="2049899"/>
            <a:ext cx="1902588" cy="324512"/>
          </a:xfrm>
        </p:spPr>
        <p:txBody>
          <a:bodyPr wrap="square">
            <a:noAutofit/>
          </a:bodyPr>
          <a:lstStyle>
            <a:lvl1pPr marL="0" indent="0" algn="ctr">
              <a:lnSpc>
                <a:spcPct val="110000"/>
              </a:lnSpc>
              <a:spcBef>
                <a:spcPts val="0"/>
              </a:spcBef>
              <a:buNone/>
              <a:defRPr sz="1000" b="0" i="1"/>
            </a:lvl1pPr>
            <a:lvl2pPr marL="182562" indent="0">
              <a:buNone/>
              <a:defRPr sz="1100"/>
            </a:lvl2pPr>
            <a:lvl3pPr marL="444500" indent="0">
              <a:buNone/>
              <a:defRPr sz="1100"/>
            </a:lvl3pPr>
            <a:lvl4pPr marL="715963" indent="0">
              <a:buNone/>
              <a:defRPr sz="1100"/>
            </a:lvl4pPr>
            <a:lvl5pPr marL="985838" indent="0">
              <a:buNone/>
              <a:defRPr sz="1100"/>
            </a:lvl5pPr>
          </a:lstStyle>
          <a:p>
            <a:pPr lvl="0"/>
            <a:r>
              <a:rPr lang="en-GB" noProof="0"/>
              <a:t>Job title</a:t>
            </a:r>
            <a:br>
              <a:rPr lang="en-GB" noProof="0"/>
            </a:br>
            <a:r>
              <a:rPr lang="en-GB" noProof="0"/>
              <a:t>Contact information</a:t>
            </a:r>
            <a:endParaRPr lang="en-GB" noProof="0" dirty="0"/>
          </a:p>
        </p:txBody>
      </p:sp>
      <p:sp>
        <p:nvSpPr>
          <p:cNvPr id="38" name="Picture Placeholder 3">
            <a:extLst>
              <a:ext uri="{FF2B5EF4-FFF2-40B4-BE49-F238E27FC236}">
                <a16:creationId xmlns:a16="http://schemas.microsoft.com/office/drawing/2014/main" id="{055DF295-2A7B-4334-B97B-ED339BB70340}"/>
              </a:ext>
            </a:extLst>
          </p:cNvPr>
          <p:cNvSpPr>
            <a:spLocks noGrp="1"/>
          </p:cNvSpPr>
          <p:nvPr>
            <p:ph type="pic" sz="quarter" idx="27" hasCustomPrompt="1"/>
          </p:nvPr>
        </p:nvSpPr>
        <p:spPr bwMode="gray">
          <a:xfrm>
            <a:off x="5283565" y="2557409"/>
            <a:ext cx="1080000" cy="1080000"/>
          </a:xfrm>
          <a:prstGeom prst="ellipse">
            <a:avLst/>
          </a:prstGeom>
        </p:spPr>
        <p:txBody>
          <a:bodyPr tIns="468000" anchor="ctr" anchorCtr="0"/>
          <a:lstStyle>
            <a:lvl1pPr marL="0" indent="0" algn="ctr">
              <a:buNone/>
              <a:defRPr sz="1000">
                <a:solidFill>
                  <a:srgbClr val="A8BAB2"/>
                </a:solidFill>
              </a:defRPr>
            </a:lvl1pPr>
          </a:lstStyle>
          <a:p>
            <a:r>
              <a:rPr lang="en-GB" noProof="0"/>
              <a:t>Add picture</a:t>
            </a:r>
            <a:endParaRPr lang="en-GB" noProof="0" dirty="0"/>
          </a:p>
        </p:txBody>
      </p:sp>
      <p:sp>
        <p:nvSpPr>
          <p:cNvPr id="39" name="Text Placeholder 6">
            <a:extLst>
              <a:ext uri="{FF2B5EF4-FFF2-40B4-BE49-F238E27FC236}">
                <a16:creationId xmlns:a16="http://schemas.microsoft.com/office/drawing/2014/main" id="{86C79598-5718-4B97-9653-C258BACE02E8}"/>
              </a:ext>
            </a:extLst>
          </p:cNvPr>
          <p:cNvSpPr>
            <a:spLocks noGrp="1"/>
          </p:cNvSpPr>
          <p:nvPr>
            <p:ph type="body" sz="quarter" idx="28" hasCustomPrompt="1"/>
          </p:nvPr>
        </p:nvSpPr>
        <p:spPr>
          <a:xfrm>
            <a:off x="4871219" y="3701784"/>
            <a:ext cx="1902588" cy="153632"/>
          </a:xfrm>
        </p:spPr>
        <p:txBody>
          <a:bodyPr wrap="none">
            <a:noAutofit/>
          </a:bodyPr>
          <a:lstStyle>
            <a:lvl1pPr marL="0" indent="0" algn="ctr">
              <a:lnSpc>
                <a:spcPct val="110000"/>
              </a:lnSpc>
              <a:spcBef>
                <a:spcPts val="0"/>
              </a:spcBef>
              <a:buNone/>
              <a:defRPr sz="1000" b="1"/>
            </a:lvl1pPr>
            <a:lvl2pPr marL="182562" indent="0">
              <a:buNone/>
              <a:defRPr sz="1100"/>
            </a:lvl2pPr>
            <a:lvl3pPr marL="444500" indent="0">
              <a:buNone/>
              <a:defRPr sz="1100"/>
            </a:lvl3pPr>
            <a:lvl4pPr marL="715963" indent="0">
              <a:buNone/>
              <a:defRPr sz="1100"/>
            </a:lvl4pPr>
            <a:lvl5pPr marL="985838" indent="0">
              <a:buNone/>
              <a:defRPr sz="1100"/>
            </a:lvl5pPr>
          </a:lstStyle>
          <a:p>
            <a:pPr lvl="0"/>
            <a:r>
              <a:rPr lang="en-GB" noProof="0"/>
              <a:t>Click to add name</a:t>
            </a:r>
            <a:endParaRPr lang="en-GB" noProof="0" dirty="0"/>
          </a:p>
        </p:txBody>
      </p:sp>
      <p:sp>
        <p:nvSpPr>
          <p:cNvPr id="40" name="Text Placeholder 6">
            <a:extLst>
              <a:ext uri="{FF2B5EF4-FFF2-40B4-BE49-F238E27FC236}">
                <a16:creationId xmlns:a16="http://schemas.microsoft.com/office/drawing/2014/main" id="{D1CD186E-C886-499B-8730-86302FB13D60}"/>
              </a:ext>
            </a:extLst>
          </p:cNvPr>
          <p:cNvSpPr>
            <a:spLocks noGrp="1"/>
          </p:cNvSpPr>
          <p:nvPr>
            <p:ph type="body" sz="quarter" idx="29" hasCustomPrompt="1"/>
          </p:nvPr>
        </p:nvSpPr>
        <p:spPr>
          <a:xfrm>
            <a:off x="4871219" y="3868680"/>
            <a:ext cx="1902588" cy="324512"/>
          </a:xfrm>
        </p:spPr>
        <p:txBody>
          <a:bodyPr wrap="square">
            <a:noAutofit/>
          </a:bodyPr>
          <a:lstStyle>
            <a:lvl1pPr marL="0" indent="0" algn="ctr">
              <a:lnSpc>
                <a:spcPct val="110000"/>
              </a:lnSpc>
              <a:spcBef>
                <a:spcPts val="0"/>
              </a:spcBef>
              <a:buNone/>
              <a:defRPr sz="1000" b="0" i="1"/>
            </a:lvl1pPr>
            <a:lvl2pPr marL="182562" indent="0">
              <a:buNone/>
              <a:defRPr sz="1100"/>
            </a:lvl2pPr>
            <a:lvl3pPr marL="444500" indent="0">
              <a:buNone/>
              <a:defRPr sz="1100"/>
            </a:lvl3pPr>
            <a:lvl4pPr marL="715963" indent="0">
              <a:buNone/>
              <a:defRPr sz="1100"/>
            </a:lvl4pPr>
            <a:lvl5pPr marL="985838" indent="0">
              <a:buNone/>
              <a:defRPr sz="1100"/>
            </a:lvl5pPr>
          </a:lstStyle>
          <a:p>
            <a:pPr lvl="0"/>
            <a:r>
              <a:rPr lang="en-GB" noProof="0"/>
              <a:t>Job title</a:t>
            </a:r>
            <a:br>
              <a:rPr lang="en-GB" noProof="0"/>
            </a:br>
            <a:r>
              <a:rPr lang="en-GB" noProof="0"/>
              <a:t>Contact information</a:t>
            </a:r>
            <a:endParaRPr lang="en-GB" noProof="0" dirty="0"/>
          </a:p>
        </p:txBody>
      </p:sp>
      <p:sp>
        <p:nvSpPr>
          <p:cNvPr id="41" name="Picture Placeholder 3">
            <a:extLst>
              <a:ext uri="{FF2B5EF4-FFF2-40B4-BE49-F238E27FC236}">
                <a16:creationId xmlns:a16="http://schemas.microsoft.com/office/drawing/2014/main" id="{221F4A5A-8D58-4545-B3A9-1D7286AC7F03}"/>
              </a:ext>
            </a:extLst>
          </p:cNvPr>
          <p:cNvSpPr>
            <a:spLocks noGrp="1"/>
          </p:cNvSpPr>
          <p:nvPr>
            <p:ph type="pic" sz="quarter" idx="30" hasCustomPrompt="1"/>
          </p:nvPr>
        </p:nvSpPr>
        <p:spPr bwMode="gray">
          <a:xfrm>
            <a:off x="7581323" y="2557409"/>
            <a:ext cx="1080000" cy="1080000"/>
          </a:xfrm>
          <a:prstGeom prst="ellipse">
            <a:avLst/>
          </a:prstGeom>
        </p:spPr>
        <p:txBody>
          <a:bodyPr tIns="468000" anchor="ctr" anchorCtr="0"/>
          <a:lstStyle>
            <a:lvl1pPr marL="0" indent="0" algn="ctr">
              <a:buNone/>
              <a:defRPr sz="1000">
                <a:solidFill>
                  <a:srgbClr val="A8BAB2"/>
                </a:solidFill>
              </a:defRPr>
            </a:lvl1pPr>
          </a:lstStyle>
          <a:p>
            <a:r>
              <a:rPr lang="en-GB" noProof="0"/>
              <a:t>Add picture</a:t>
            </a:r>
            <a:endParaRPr lang="en-GB" noProof="0" dirty="0"/>
          </a:p>
        </p:txBody>
      </p:sp>
      <p:sp>
        <p:nvSpPr>
          <p:cNvPr id="42" name="Text Placeholder 6">
            <a:extLst>
              <a:ext uri="{FF2B5EF4-FFF2-40B4-BE49-F238E27FC236}">
                <a16:creationId xmlns:a16="http://schemas.microsoft.com/office/drawing/2014/main" id="{CAD9D006-676C-4CB9-9E60-67322DE91D15}"/>
              </a:ext>
            </a:extLst>
          </p:cNvPr>
          <p:cNvSpPr>
            <a:spLocks noGrp="1"/>
          </p:cNvSpPr>
          <p:nvPr>
            <p:ph type="body" sz="quarter" idx="31" hasCustomPrompt="1"/>
          </p:nvPr>
        </p:nvSpPr>
        <p:spPr>
          <a:xfrm>
            <a:off x="7168977" y="3701784"/>
            <a:ext cx="1902588" cy="153632"/>
          </a:xfrm>
        </p:spPr>
        <p:txBody>
          <a:bodyPr wrap="none">
            <a:noAutofit/>
          </a:bodyPr>
          <a:lstStyle>
            <a:lvl1pPr marL="0" indent="0" algn="ctr">
              <a:lnSpc>
                <a:spcPct val="110000"/>
              </a:lnSpc>
              <a:spcBef>
                <a:spcPts val="0"/>
              </a:spcBef>
              <a:buNone/>
              <a:defRPr sz="1000" b="1"/>
            </a:lvl1pPr>
            <a:lvl2pPr marL="182562" indent="0">
              <a:buNone/>
              <a:defRPr sz="1100"/>
            </a:lvl2pPr>
            <a:lvl3pPr marL="444500" indent="0">
              <a:buNone/>
              <a:defRPr sz="1100"/>
            </a:lvl3pPr>
            <a:lvl4pPr marL="715963" indent="0">
              <a:buNone/>
              <a:defRPr sz="1100"/>
            </a:lvl4pPr>
            <a:lvl5pPr marL="985838" indent="0">
              <a:buNone/>
              <a:defRPr sz="1100"/>
            </a:lvl5pPr>
          </a:lstStyle>
          <a:p>
            <a:pPr lvl="0"/>
            <a:r>
              <a:rPr lang="en-GB" noProof="0"/>
              <a:t>Click to add name</a:t>
            </a:r>
            <a:endParaRPr lang="en-GB" noProof="0" dirty="0"/>
          </a:p>
        </p:txBody>
      </p:sp>
      <p:sp>
        <p:nvSpPr>
          <p:cNvPr id="43" name="Text Placeholder 6">
            <a:extLst>
              <a:ext uri="{FF2B5EF4-FFF2-40B4-BE49-F238E27FC236}">
                <a16:creationId xmlns:a16="http://schemas.microsoft.com/office/drawing/2014/main" id="{50A073A5-04E0-4873-B0FB-802CADE36667}"/>
              </a:ext>
            </a:extLst>
          </p:cNvPr>
          <p:cNvSpPr>
            <a:spLocks noGrp="1"/>
          </p:cNvSpPr>
          <p:nvPr>
            <p:ph type="body" sz="quarter" idx="32" hasCustomPrompt="1"/>
          </p:nvPr>
        </p:nvSpPr>
        <p:spPr>
          <a:xfrm>
            <a:off x="7168977" y="3868680"/>
            <a:ext cx="1902588" cy="324512"/>
          </a:xfrm>
        </p:spPr>
        <p:txBody>
          <a:bodyPr wrap="square">
            <a:noAutofit/>
          </a:bodyPr>
          <a:lstStyle>
            <a:lvl1pPr marL="0" indent="0" algn="ctr">
              <a:lnSpc>
                <a:spcPct val="110000"/>
              </a:lnSpc>
              <a:spcBef>
                <a:spcPts val="0"/>
              </a:spcBef>
              <a:buNone/>
              <a:defRPr sz="1000" b="0" i="1"/>
            </a:lvl1pPr>
            <a:lvl2pPr marL="182562" indent="0">
              <a:buNone/>
              <a:defRPr sz="1100"/>
            </a:lvl2pPr>
            <a:lvl3pPr marL="444500" indent="0">
              <a:buNone/>
              <a:defRPr sz="1100"/>
            </a:lvl3pPr>
            <a:lvl4pPr marL="715963" indent="0">
              <a:buNone/>
              <a:defRPr sz="1100"/>
            </a:lvl4pPr>
            <a:lvl5pPr marL="985838" indent="0">
              <a:buNone/>
              <a:defRPr sz="1100"/>
            </a:lvl5pPr>
          </a:lstStyle>
          <a:p>
            <a:pPr lvl="0"/>
            <a:r>
              <a:rPr lang="en-GB" noProof="0"/>
              <a:t>Job title</a:t>
            </a:r>
            <a:br>
              <a:rPr lang="en-GB" noProof="0"/>
            </a:br>
            <a:r>
              <a:rPr lang="en-GB" noProof="0"/>
              <a:t>Contact information</a:t>
            </a:r>
            <a:endParaRPr lang="en-GB" noProof="0" dirty="0"/>
          </a:p>
        </p:txBody>
      </p:sp>
      <p:sp>
        <p:nvSpPr>
          <p:cNvPr id="44" name="Picture Placeholder 3">
            <a:extLst>
              <a:ext uri="{FF2B5EF4-FFF2-40B4-BE49-F238E27FC236}">
                <a16:creationId xmlns:a16="http://schemas.microsoft.com/office/drawing/2014/main" id="{195DD2A1-427A-429A-9C4E-E51AEBB0E0E7}"/>
              </a:ext>
            </a:extLst>
          </p:cNvPr>
          <p:cNvSpPr>
            <a:spLocks noGrp="1"/>
          </p:cNvSpPr>
          <p:nvPr>
            <p:ph type="pic" sz="quarter" idx="33" hasCustomPrompt="1"/>
          </p:nvPr>
        </p:nvSpPr>
        <p:spPr bwMode="gray">
          <a:xfrm>
            <a:off x="9881460" y="2557409"/>
            <a:ext cx="1080000" cy="1080000"/>
          </a:xfrm>
          <a:prstGeom prst="ellipse">
            <a:avLst/>
          </a:prstGeom>
        </p:spPr>
        <p:txBody>
          <a:bodyPr tIns="468000" anchor="ctr" anchorCtr="0"/>
          <a:lstStyle>
            <a:lvl1pPr marL="0" indent="0" algn="ctr">
              <a:buNone/>
              <a:defRPr sz="1000">
                <a:solidFill>
                  <a:srgbClr val="A8BAB2"/>
                </a:solidFill>
              </a:defRPr>
            </a:lvl1pPr>
          </a:lstStyle>
          <a:p>
            <a:r>
              <a:rPr lang="en-GB" noProof="0"/>
              <a:t>Add picture</a:t>
            </a:r>
            <a:endParaRPr lang="en-GB" noProof="0" dirty="0"/>
          </a:p>
        </p:txBody>
      </p:sp>
      <p:sp>
        <p:nvSpPr>
          <p:cNvPr id="45" name="Text Placeholder 6">
            <a:extLst>
              <a:ext uri="{FF2B5EF4-FFF2-40B4-BE49-F238E27FC236}">
                <a16:creationId xmlns:a16="http://schemas.microsoft.com/office/drawing/2014/main" id="{F28B10EF-4A1F-4980-8CD3-519EB5DBC226}"/>
              </a:ext>
            </a:extLst>
          </p:cNvPr>
          <p:cNvSpPr>
            <a:spLocks noGrp="1"/>
          </p:cNvSpPr>
          <p:nvPr>
            <p:ph type="body" sz="quarter" idx="34" hasCustomPrompt="1"/>
          </p:nvPr>
        </p:nvSpPr>
        <p:spPr>
          <a:xfrm>
            <a:off x="9469114" y="3701784"/>
            <a:ext cx="1902588" cy="153632"/>
          </a:xfrm>
        </p:spPr>
        <p:txBody>
          <a:bodyPr wrap="none">
            <a:noAutofit/>
          </a:bodyPr>
          <a:lstStyle>
            <a:lvl1pPr marL="0" indent="0" algn="ctr">
              <a:lnSpc>
                <a:spcPct val="110000"/>
              </a:lnSpc>
              <a:spcBef>
                <a:spcPts val="0"/>
              </a:spcBef>
              <a:buNone/>
              <a:defRPr sz="1000" b="1"/>
            </a:lvl1pPr>
            <a:lvl2pPr marL="182562" indent="0">
              <a:buNone/>
              <a:defRPr sz="1100"/>
            </a:lvl2pPr>
            <a:lvl3pPr marL="444500" indent="0">
              <a:buNone/>
              <a:defRPr sz="1100"/>
            </a:lvl3pPr>
            <a:lvl4pPr marL="715963" indent="0">
              <a:buNone/>
              <a:defRPr sz="1100"/>
            </a:lvl4pPr>
            <a:lvl5pPr marL="985838" indent="0">
              <a:buNone/>
              <a:defRPr sz="1100"/>
            </a:lvl5pPr>
          </a:lstStyle>
          <a:p>
            <a:pPr lvl="0"/>
            <a:r>
              <a:rPr lang="en-GB" noProof="0"/>
              <a:t>Click to add name</a:t>
            </a:r>
            <a:endParaRPr lang="en-GB" noProof="0" dirty="0"/>
          </a:p>
        </p:txBody>
      </p:sp>
      <p:sp>
        <p:nvSpPr>
          <p:cNvPr id="46" name="Text Placeholder 6">
            <a:extLst>
              <a:ext uri="{FF2B5EF4-FFF2-40B4-BE49-F238E27FC236}">
                <a16:creationId xmlns:a16="http://schemas.microsoft.com/office/drawing/2014/main" id="{7E8B1A89-1311-46C8-AABE-49A07C509AB6}"/>
              </a:ext>
            </a:extLst>
          </p:cNvPr>
          <p:cNvSpPr>
            <a:spLocks noGrp="1"/>
          </p:cNvSpPr>
          <p:nvPr>
            <p:ph type="body" sz="quarter" idx="35" hasCustomPrompt="1"/>
          </p:nvPr>
        </p:nvSpPr>
        <p:spPr>
          <a:xfrm>
            <a:off x="9469114" y="3868680"/>
            <a:ext cx="1902588" cy="324512"/>
          </a:xfrm>
        </p:spPr>
        <p:txBody>
          <a:bodyPr wrap="square">
            <a:noAutofit/>
          </a:bodyPr>
          <a:lstStyle>
            <a:lvl1pPr marL="0" indent="0" algn="ctr">
              <a:lnSpc>
                <a:spcPct val="110000"/>
              </a:lnSpc>
              <a:spcBef>
                <a:spcPts val="0"/>
              </a:spcBef>
              <a:buNone/>
              <a:defRPr sz="1000" b="0" i="1"/>
            </a:lvl1pPr>
            <a:lvl2pPr marL="182562" indent="0">
              <a:buNone/>
              <a:defRPr sz="1100"/>
            </a:lvl2pPr>
            <a:lvl3pPr marL="444500" indent="0">
              <a:buNone/>
              <a:defRPr sz="1100"/>
            </a:lvl3pPr>
            <a:lvl4pPr marL="715963" indent="0">
              <a:buNone/>
              <a:defRPr sz="1100"/>
            </a:lvl4pPr>
            <a:lvl5pPr marL="985838" indent="0">
              <a:buNone/>
              <a:defRPr sz="1100"/>
            </a:lvl5pPr>
          </a:lstStyle>
          <a:p>
            <a:pPr lvl="0"/>
            <a:r>
              <a:rPr lang="en-GB" noProof="0"/>
              <a:t>Job title</a:t>
            </a:r>
            <a:br>
              <a:rPr lang="en-GB" noProof="0"/>
            </a:br>
            <a:r>
              <a:rPr lang="en-GB" noProof="0"/>
              <a:t>Contact information</a:t>
            </a:r>
            <a:endParaRPr lang="en-GB" noProof="0" dirty="0"/>
          </a:p>
        </p:txBody>
      </p:sp>
      <p:sp>
        <p:nvSpPr>
          <p:cNvPr id="47" name="Picture Placeholder 3">
            <a:extLst>
              <a:ext uri="{FF2B5EF4-FFF2-40B4-BE49-F238E27FC236}">
                <a16:creationId xmlns:a16="http://schemas.microsoft.com/office/drawing/2014/main" id="{A1132398-8B9A-4B3D-933D-0916342541FD}"/>
              </a:ext>
            </a:extLst>
          </p:cNvPr>
          <p:cNvSpPr>
            <a:spLocks noGrp="1"/>
          </p:cNvSpPr>
          <p:nvPr>
            <p:ph type="pic" sz="quarter" idx="36" hasCustomPrompt="1"/>
          </p:nvPr>
        </p:nvSpPr>
        <p:spPr bwMode="gray">
          <a:xfrm>
            <a:off x="5283565" y="4379592"/>
            <a:ext cx="1080000" cy="1080000"/>
          </a:xfrm>
          <a:prstGeom prst="ellipse">
            <a:avLst/>
          </a:prstGeom>
        </p:spPr>
        <p:txBody>
          <a:bodyPr tIns="468000" anchor="ctr" anchorCtr="0"/>
          <a:lstStyle>
            <a:lvl1pPr marL="0" indent="0" algn="ctr">
              <a:buNone/>
              <a:defRPr sz="1000">
                <a:solidFill>
                  <a:srgbClr val="A8BAB2"/>
                </a:solidFill>
              </a:defRPr>
            </a:lvl1pPr>
          </a:lstStyle>
          <a:p>
            <a:r>
              <a:rPr lang="en-GB" noProof="0"/>
              <a:t>Add picture</a:t>
            </a:r>
            <a:endParaRPr lang="en-GB" noProof="0" dirty="0"/>
          </a:p>
        </p:txBody>
      </p:sp>
      <p:sp>
        <p:nvSpPr>
          <p:cNvPr id="48" name="Text Placeholder 6">
            <a:extLst>
              <a:ext uri="{FF2B5EF4-FFF2-40B4-BE49-F238E27FC236}">
                <a16:creationId xmlns:a16="http://schemas.microsoft.com/office/drawing/2014/main" id="{60DB6F48-FC4C-4A1D-9535-0E108AAFBE06}"/>
              </a:ext>
            </a:extLst>
          </p:cNvPr>
          <p:cNvSpPr>
            <a:spLocks noGrp="1"/>
          </p:cNvSpPr>
          <p:nvPr>
            <p:ph type="body" sz="quarter" idx="37" hasCustomPrompt="1"/>
          </p:nvPr>
        </p:nvSpPr>
        <p:spPr>
          <a:xfrm>
            <a:off x="4871219" y="5523967"/>
            <a:ext cx="1902588" cy="153632"/>
          </a:xfrm>
        </p:spPr>
        <p:txBody>
          <a:bodyPr wrap="none">
            <a:noAutofit/>
          </a:bodyPr>
          <a:lstStyle>
            <a:lvl1pPr marL="0" indent="0" algn="ctr">
              <a:lnSpc>
                <a:spcPct val="110000"/>
              </a:lnSpc>
              <a:spcBef>
                <a:spcPts val="0"/>
              </a:spcBef>
              <a:buNone/>
              <a:defRPr sz="1000" b="1"/>
            </a:lvl1pPr>
            <a:lvl2pPr marL="182562" indent="0">
              <a:buNone/>
              <a:defRPr sz="1100"/>
            </a:lvl2pPr>
            <a:lvl3pPr marL="444500" indent="0">
              <a:buNone/>
              <a:defRPr sz="1100"/>
            </a:lvl3pPr>
            <a:lvl4pPr marL="715963" indent="0">
              <a:buNone/>
              <a:defRPr sz="1100"/>
            </a:lvl4pPr>
            <a:lvl5pPr marL="985838" indent="0">
              <a:buNone/>
              <a:defRPr sz="1100"/>
            </a:lvl5pPr>
          </a:lstStyle>
          <a:p>
            <a:pPr lvl="0"/>
            <a:r>
              <a:rPr lang="en-GB" noProof="0"/>
              <a:t>Click to add name</a:t>
            </a:r>
            <a:endParaRPr lang="en-GB" noProof="0" dirty="0"/>
          </a:p>
        </p:txBody>
      </p:sp>
      <p:sp>
        <p:nvSpPr>
          <p:cNvPr id="49" name="Text Placeholder 6">
            <a:extLst>
              <a:ext uri="{FF2B5EF4-FFF2-40B4-BE49-F238E27FC236}">
                <a16:creationId xmlns:a16="http://schemas.microsoft.com/office/drawing/2014/main" id="{A810E96A-A59E-44AE-B57E-8AF75CD1963D}"/>
              </a:ext>
            </a:extLst>
          </p:cNvPr>
          <p:cNvSpPr>
            <a:spLocks noGrp="1"/>
          </p:cNvSpPr>
          <p:nvPr>
            <p:ph type="body" sz="quarter" idx="38" hasCustomPrompt="1"/>
          </p:nvPr>
        </p:nvSpPr>
        <p:spPr>
          <a:xfrm>
            <a:off x="4871219" y="5690863"/>
            <a:ext cx="1902588" cy="324512"/>
          </a:xfrm>
        </p:spPr>
        <p:txBody>
          <a:bodyPr wrap="square">
            <a:noAutofit/>
          </a:bodyPr>
          <a:lstStyle>
            <a:lvl1pPr marL="0" indent="0" algn="ctr">
              <a:lnSpc>
                <a:spcPct val="110000"/>
              </a:lnSpc>
              <a:spcBef>
                <a:spcPts val="0"/>
              </a:spcBef>
              <a:buNone/>
              <a:defRPr sz="1000" b="0" i="1"/>
            </a:lvl1pPr>
            <a:lvl2pPr marL="182562" indent="0">
              <a:buNone/>
              <a:defRPr sz="1100"/>
            </a:lvl2pPr>
            <a:lvl3pPr marL="444500" indent="0">
              <a:buNone/>
              <a:defRPr sz="1100"/>
            </a:lvl3pPr>
            <a:lvl4pPr marL="715963" indent="0">
              <a:buNone/>
              <a:defRPr sz="1100"/>
            </a:lvl4pPr>
            <a:lvl5pPr marL="985838" indent="0">
              <a:buNone/>
              <a:defRPr sz="1100"/>
            </a:lvl5pPr>
          </a:lstStyle>
          <a:p>
            <a:pPr lvl="0"/>
            <a:r>
              <a:rPr lang="en-GB" noProof="0"/>
              <a:t>Job title</a:t>
            </a:r>
            <a:br>
              <a:rPr lang="en-GB" noProof="0"/>
            </a:br>
            <a:r>
              <a:rPr lang="en-GB" noProof="0"/>
              <a:t>Contact information</a:t>
            </a:r>
            <a:endParaRPr lang="en-GB" noProof="0" dirty="0"/>
          </a:p>
        </p:txBody>
      </p:sp>
      <p:sp>
        <p:nvSpPr>
          <p:cNvPr id="50" name="Picture Placeholder 3">
            <a:extLst>
              <a:ext uri="{FF2B5EF4-FFF2-40B4-BE49-F238E27FC236}">
                <a16:creationId xmlns:a16="http://schemas.microsoft.com/office/drawing/2014/main" id="{198933B9-38C2-482E-AD0B-42A8177C695A}"/>
              </a:ext>
            </a:extLst>
          </p:cNvPr>
          <p:cNvSpPr>
            <a:spLocks noGrp="1"/>
          </p:cNvSpPr>
          <p:nvPr>
            <p:ph type="pic" sz="quarter" idx="39" hasCustomPrompt="1"/>
          </p:nvPr>
        </p:nvSpPr>
        <p:spPr bwMode="gray">
          <a:xfrm>
            <a:off x="7581323" y="4379592"/>
            <a:ext cx="1080000" cy="1080000"/>
          </a:xfrm>
          <a:prstGeom prst="ellipse">
            <a:avLst/>
          </a:prstGeom>
        </p:spPr>
        <p:txBody>
          <a:bodyPr tIns="468000" anchor="ctr" anchorCtr="0"/>
          <a:lstStyle>
            <a:lvl1pPr marL="0" indent="0" algn="ctr">
              <a:buNone/>
              <a:defRPr sz="1000">
                <a:solidFill>
                  <a:srgbClr val="A8BAB2"/>
                </a:solidFill>
              </a:defRPr>
            </a:lvl1pPr>
          </a:lstStyle>
          <a:p>
            <a:r>
              <a:rPr lang="en-GB" noProof="0"/>
              <a:t>Add picture</a:t>
            </a:r>
            <a:endParaRPr lang="en-GB" noProof="0" dirty="0"/>
          </a:p>
        </p:txBody>
      </p:sp>
      <p:sp>
        <p:nvSpPr>
          <p:cNvPr id="51" name="Text Placeholder 6">
            <a:extLst>
              <a:ext uri="{FF2B5EF4-FFF2-40B4-BE49-F238E27FC236}">
                <a16:creationId xmlns:a16="http://schemas.microsoft.com/office/drawing/2014/main" id="{3A0551C6-CAE2-4890-8760-2733C7FDE739}"/>
              </a:ext>
            </a:extLst>
          </p:cNvPr>
          <p:cNvSpPr>
            <a:spLocks noGrp="1"/>
          </p:cNvSpPr>
          <p:nvPr>
            <p:ph type="body" sz="quarter" idx="40" hasCustomPrompt="1"/>
          </p:nvPr>
        </p:nvSpPr>
        <p:spPr>
          <a:xfrm>
            <a:off x="7168977" y="5523967"/>
            <a:ext cx="1902588" cy="153632"/>
          </a:xfrm>
        </p:spPr>
        <p:txBody>
          <a:bodyPr wrap="none">
            <a:noAutofit/>
          </a:bodyPr>
          <a:lstStyle>
            <a:lvl1pPr marL="0" indent="0" algn="ctr">
              <a:lnSpc>
                <a:spcPct val="110000"/>
              </a:lnSpc>
              <a:spcBef>
                <a:spcPts val="0"/>
              </a:spcBef>
              <a:buNone/>
              <a:defRPr sz="1000" b="1"/>
            </a:lvl1pPr>
            <a:lvl2pPr marL="182562" indent="0">
              <a:buNone/>
              <a:defRPr sz="1100"/>
            </a:lvl2pPr>
            <a:lvl3pPr marL="444500" indent="0">
              <a:buNone/>
              <a:defRPr sz="1100"/>
            </a:lvl3pPr>
            <a:lvl4pPr marL="715963" indent="0">
              <a:buNone/>
              <a:defRPr sz="1100"/>
            </a:lvl4pPr>
            <a:lvl5pPr marL="985838" indent="0">
              <a:buNone/>
              <a:defRPr sz="1100"/>
            </a:lvl5pPr>
          </a:lstStyle>
          <a:p>
            <a:pPr lvl="0"/>
            <a:r>
              <a:rPr lang="en-GB" noProof="0"/>
              <a:t>Click to add name</a:t>
            </a:r>
            <a:endParaRPr lang="en-GB" noProof="0" dirty="0"/>
          </a:p>
        </p:txBody>
      </p:sp>
      <p:sp>
        <p:nvSpPr>
          <p:cNvPr id="52" name="Text Placeholder 6">
            <a:extLst>
              <a:ext uri="{FF2B5EF4-FFF2-40B4-BE49-F238E27FC236}">
                <a16:creationId xmlns:a16="http://schemas.microsoft.com/office/drawing/2014/main" id="{351C2CEF-8471-4D1A-B51B-ABA769D4AFD1}"/>
              </a:ext>
            </a:extLst>
          </p:cNvPr>
          <p:cNvSpPr>
            <a:spLocks noGrp="1"/>
          </p:cNvSpPr>
          <p:nvPr>
            <p:ph type="body" sz="quarter" idx="41" hasCustomPrompt="1"/>
          </p:nvPr>
        </p:nvSpPr>
        <p:spPr>
          <a:xfrm>
            <a:off x="7168977" y="5690863"/>
            <a:ext cx="1902588" cy="324512"/>
          </a:xfrm>
        </p:spPr>
        <p:txBody>
          <a:bodyPr wrap="square">
            <a:noAutofit/>
          </a:bodyPr>
          <a:lstStyle>
            <a:lvl1pPr marL="0" indent="0" algn="ctr">
              <a:lnSpc>
                <a:spcPct val="110000"/>
              </a:lnSpc>
              <a:spcBef>
                <a:spcPts val="0"/>
              </a:spcBef>
              <a:buNone/>
              <a:defRPr sz="1000" b="0" i="1"/>
            </a:lvl1pPr>
            <a:lvl2pPr marL="182562" indent="0">
              <a:buNone/>
              <a:defRPr sz="1100"/>
            </a:lvl2pPr>
            <a:lvl3pPr marL="444500" indent="0">
              <a:buNone/>
              <a:defRPr sz="1100"/>
            </a:lvl3pPr>
            <a:lvl4pPr marL="715963" indent="0">
              <a:buNone/>
              <a:defRPr sz="1100"/>
            </a:lvl4pPr>
            <a:lvl5pPr marL="985838" indent="0">
              <a:buNone/>
              <a:defRPr sz="1100"/>
            </a:lvl5pPr>
          </a:lstStyle>
          <a:p>
            <a:pPr lvl="0"/>
            <a:r>
              <a:rPr lang="en-GB" noProof="0"/>
              <a:t>Job title</a:t>
            </a:r>
            <a:br>
              <a:rPr lang="en-GB" noProof="0"/>
            </a:br>
            <a:r>
              <a:rPr lang="en-GB" noProof="0"/>
              <a:t>Contact information</a:t>
            </a:r>
            <a:endParaRPr lang="en-GB" noProof="0" dirty="0"/>
          </a:p>
        </p:txBody>
      </p:sp>
      <p:sp>
        <p:nvSpPr>
          <p:cNvPr id="53" name="Picture Placeholder 3">
            <a:extLst>
              <a:ext uri="{FF2B5EF4-FFF2-40B4-BE49-F238E27FC236}">
                <a16:creationId xmlns:a16="http://schemas.microsoft.com/office/drawing/2014/main" id="{0AAAD490-0511-40C3-A7FD-06F99326BA9B}"/>
              </a:ext>
            </a:extLst>
          </p:cNvPr>
          <p:cNvSpPr>
            <a:spLocks noGrp="1"/>
          </p:cNvSpPr>
          <p:nvPr>
            <p:ph type="pic" sz="quarter" idx="42" hasCustomPrompt="1"/>
          </p:nvPr>
        </p:nvSpPr>
        <p:spPr bwMode="gray">
          <a:xfrm>
            <a:off x="9881460" y="4379592"/>
            <a:ext cx="1080000" cy="1080000"/>
          </a:xfrm>
          <a:prstGeom prst="ellipse">
            <a:avLst/>
          </a:prstGeom>
        </p:spPr>
        <p:txBody>
          <a:bodyPr tIns="468000" anchor="ctr" anchorCtr="0"/>
          <a:lstStyle>
            <a:lvl1pPr marL="0" indent="0" algn="ctr">
              <a:buNone/>
              <a:defRPr sz="1000">
                <a:solidFill>
                  <a:srgbClr val="A8BAB2"/>
                </a:solidFill>
              </a:defRPr>
            </a:lvl1pPr>
          </a:lstStyle>
          <a:p>
            <a:r>
              <a:rPr lang="en-GB" noProof="0"/>
              <a:t>Add picture</a:t>
            </a:r>
            <a:endParaRPr lang="en-GB" noProof="0" dirty="0"/>
          </a:p>
        </p:txBody>
      </p:sp>
      <p:sp>
        <p:nvSpPr>
          <p:cNvPr id="54" name="Text Placeholder 6">
            <a:extLst>
              <a:ext uri="{FF2B5EF4-FFF2-40B4-BE49-F238E27FC236}">
                <a16:creationId xmlns:a16="http://schemas.microsoft.com/office/drawing/2014/main" id="{57D9887A-55D1-49D2-8675-5240F864DA0B}"/>
              </a:ext>
            </a:extLst>
          </p:cNvPr>
          <p:cNvSpPr>
            <a:spLocks noGrp="1"/>
          </p:cNvSpPr>
          <p:nvPr>
            <p:ph type="body" sz="quarter" idx="43" hasCustomPrompt="1"/>
          </p:nvPr>
        </p:nvSpPr>
        <p:spPr>
          <a:xfrm>
            <a:off x="9469114" y="5523967"/>
            <a:ext cx="1902588" cy="153632"/>
          </a:xfrm>
        </p:spPr>
        <p:txBody>
          <a:bodyPr wrap="none">
            <a:noAutofit/>
          </a:bodyPr>
          <a:lstStyle>
            <a:lvl1pPr marL="0" indent="0" algn="ctr">
              <a:lnSpc>
                <a:spcPct val="110000"/>
              </a:lnSpc>
              <a:spcBef>
                <a:spcPts val="0"/>
              </a:spcBef>
              <a:buNone/>
              <a:defRPr sz="1000" b="1"/>
            </a:lvl1pPr>
            <a:lvl2pPr marL="182562" indent="0">
              <a:buNone/>
              <a:defRPr sz="1100"/>
            </a:lvl2pPr>
            <a:lvl3pPr marL="444500" indent="0">
              <a:buNone/>
              <a:defRPr sz="1100"/>
            </a:lvl3pPr>
            <a:lvl4pPr marL="715963" indent="0">
              <a:buNone/>
              <a:defRPr sz="1100"/>
            </a:lvl4pPr>
            <a:lvl5pPr marL="985838" indent="0">
              <a:buNone/>
              <a:defRPr sz="1100"/>
            </a:lvl5pPr>
          </a:lstStyle>
          <a:p>
            <a:pPr lvl="0"/>
            <a:r>
              <a:rPr lang="en-GB" noProof="0"/>
              <a:t>Click to add name</a:t>
            </a:r>
            <a:endParaRPr lang="en-GB" noProof="0" dirty="0"/>
          </a:p>
        </p:txBody>
      </p:sp>
      <p:sp>
        <p:nvSpPr>
          <p:cNvPr id="55" name="Text Placeholder 6">
            <a:extLst>
              <a:ext uri="{FF2B5EF4-FFF2-40B4-BE49-F238E27FC236}">
                <a16:creationId xmlns:a16="http://schemas.microsoft.com/office/drawing/2014/main" id="{78D2D6D9-E53F-4A0D-BBF5-81D01913CD12}"/>
              </a:ext>
            </a:extLst>
          </p:cNvPr>
          <p:cNvSpPr>
            <a:spLocks noGrp="1"/>
          </p:cNvSpPr>
          <p:nvPr>
            <p:ph type="body" sz="quarter" idx="44" hasCustomPrompt="1"/>
          </p:nvPr>
        </p:nvSpPr>
        <p:spPr>
          <a:xfrm>
            <a:off x="9469114" y="5690863"/>
            <a:ext cx="1902588" cy="324512"/>
          </a:xfrm>
        </p:spPr>
        <p:txBody>
          <a:bodyPr wrap="square">
            <a:noAutofit/>
          </a:bodyPr>
          <a:lstStyle>
            <a:lvl1pPr marL="0" indent="0" algn="ctr">
              <a:lnSpc>
                <a:spcPct val="110000"/>
              </a:lnSpc>
              <a:spcBef>
                <a:spcPts val="0"/>
              </a:spcBef>
              <a:buNone/>
              <a:defRPr sz="1000" b="0" i="1"/>
            </a:lvl1pPr>
            <a:lvl2pPr marL="182562" indent="0">
              <a:buNone/>
              <a:defRPr sz="1100"/>
            </a:lvl2pPr>
            <a:lvl3pPr marL="444500" indent="0">
              <a:buNone/>
              <a:defRPr sz="1100"/>
            </a:lvl3pPr>
            <a:lvl4pPr marL="715963" indent="0">
              <a:buNone/>
              <a:defRPr sz="1100"/>
            </a:lvl4pPr>
            <a:lvl5pPr marL="985838" indent="0">
              <a:buNone/>
              <a:defRPr sz="1100"/>
            </a:lvl5pPr>
          </a:lstStyle>
          <a:p>
            <a:pPr lvl="0"/>
            <a:r>
              <a:rPr lang="en-GB" noProof="0"/>
              <a:t>Job title</a:t>
            </a:r>
            <a:br>
              <a:rPr lang="en-GB" noProof="0"/>
            </a:br>
            <a:r>
              <a:rPr lang="en-GB" noProof="0"/>
              <a:t>Contact information</a:t>
            </a:r>
            <a:endParaRPr lang="en-GB" noProof="0" dirty="0"/>
          </a:p>
        </p:txBody>
      </p:sp>
      <p:sp>
        <p:nvSpPr>
          <p:cNvPr id="56" name="Footer">
            <a:extLst>
              <a:ext uri="{FF2B5EF4-FFF2-40B4-BE49-F238E27FC236}">
                <a16:creationId xmlns:a16="http://schemas.microsoft.com/office/drawing/2014/main" id="{3D92757B-1122-4A0B-B414-F2DE3CA792C1}"/>
              </a:ext>
            </a:extLst>
          </p:cNvPr>
          <p:cNvSpPr txBox="1">
            <a:spLocks/>
          </p:cNvSpPr>
          <p:nvPr userDrawn="1">
            <p:custDataLst>
              <p:tags r:id="rId3"/>
            </p:custDataLst>
          </p:nvPr>
        </p:nvSpPr>
        <p:spPr bwMode="black">
          <a:xfrm>
            <a:off x="3254847" y="6505850"/>
            <a:ext cx="7871883" cy="139700"/>
          </a:xfrm>
          <a:prstGeom prst="rect">
            <a:avLst/>
          </a:prstGeom>
        </p:spPr>
        <p:txBody>
          <a:bodyPr vert="horz" wrap="none" lIns="0" tIns="0" rIns="0" bIns="0" rtlCol="0" anchor="b" anchorCtr="0"/>
          <a:lstStyle/>
          <a:p>
            <a:pPr marL="0" algn="r" defTabSz="914400" rtl="0" eaLnBrk="1" latinLnBrk="0" hangingPunct="1"/>
            <a:r>
              <a:rPr lang="en-GB" sz="1000" b="0" kern="1200">
                <a:solidFill>
                  <a:srgbClr val="283E36"/>
                </a:solidFill>
                <a:latin typeface="SwissReSans" pitchFamily="34" charset="0"/>
                <a:ea typeface="+mn-ea"/>
                <a:cs typeface="+mn-cs"/>
              </a:rPr>
              <a:t>March 2021</a:t>
            </a:r>
            <a:endParaRPr lang="en-GB" sz="1000" b="0" kern="1200" dirty="0">
              <a:solidFill>
                <a:srgbClr val="283E36"/>
              </a:solidFill>
              <a:latin typeface="SwissReSans" pitchFamily="34" charset="0"/>
              <a:ea typeface="+mn-ea"/>
              <a:cs typeface="+mn-cs"/>
            </a:endParaRPr>
          </a:p>
        </p:txBody>
      </p:sp>
      <p:pic>
        <p:nvPicPr>
          <p:cNvPr id="3" name="Picture 2">
            <a:extLst>
              <a:ext uri="{FF2B5EF4-FFF2-40B4-BE49-F238E27FC236}">
                <a16:creationId xmlns:a16="http://schemas.microsoft.com/office/drawing/2014/main" id="{498E1391-5E21-461C-9393-76BDFF424B03}"/>
              </a:ext>
            </a:extLst>
          </p:cNvPr>
          <p:cNvPicPr>
            <a:picLocks noChangeAspect="1"/>
          </p:cNvPicPr>
          <p:nvPr userDrawn="1">
            <p:custDataLst>
              <p:tags r:id="rId4"/>
            </p:custDataLst>
          </p:nvPr>
        </p:nvPicPr>
        <p:blipFill>
          <a:blip r:embed="rId6" cstate="print">
            <a:extLst>
              <a:ext uri="{28A0092B-C50C-407E-A947-70E740481C1C}">
                <a14:useLocalDpi xmlns:a14="http://schemas.microsoft.com/office/drawing/2010/main" val="0"/>
              </a:ext>
            </a:extLst>
          </a:blip>
          <a:stretch>
            <a:fillRect/>
          </a:stretch>
        </p:blipFill>
        <p:spPr bwMode="gray">
          <a:xfrm>
            <a:off x="401752" y="6456609"/>
            <a:ext cx="924431" cy="217513"/>
          </a:xfrm>
          <a:prstGeom prst="rect">
            <a:avLst/>
          </a:prstGeom>
        </p:spPr>
      </p:pic>
    </p:spTree>
    <p:extLst>
      <p:ext uri="{BB962C8B-B14F-4D97-AF65-F5344CB8AC3E}">
        <p14:creationId xmlns:p14="http://schemas.microsoft.com/office/powerpoint/2010/main" val="330403361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Table of Contents with Image" preserve="1" userDrawn="1">
  <p:cSld name="Table of Contents with Image">
    <p:spTree>
      <p:nvGrpSpPr>
        <p:cNvPr id="1" name=""/>
        <p:cNvGrpSpPr/>
        <p:nvPr/>
      </p:nvGrpSpPr>
      <p:grpSpPr>
        <a:xfrm>
          <a:off x="0" y="0"/>
          <a:ext cx="0" cy="0"/>
          <a:chOff x="0" y="0"/>
          <a:chExt cx="0" cy="0"/>
        </a:xfrm>
      </p:grpSpPr>
      <p:sp>
        <p:nvSpPr>
          <p:cNvPr id="12" name="Picture Placeholder 7"/>
          <p:cNvSpPr>
            <a:spLocks noGrp="1"/>
          </p:cNvSpPr>
          <p:nvPr>
            <p:ph type="pic" sz="quarter" idx="13" hasCustomPrompt="1"/>
          </p:nvPr>
        </p:nvSpPr>
        <p:spPr bwMode="gray">
          <a:xfrm>
            <a:off x="0" y="0"/>
            <a:ext cx="8115300" cy="6858000"/>
          </a:xfrm>
        </p:spPr>
        <p:txBody>
          <a:bodyPr lIns="0" tIns="1152000" anchor="ctr"/>
          <a:lstStyle>
            <a:lvl1pPr algn="ctr">
              <a:spcBef>
                <a:spcPts val="0"/>
              </a:spcBef>
              <a:buFontTx/>
              <a:buNone/>
              <a:defRPr sz="1200">
                <a:solidFill>
                  <a:srgbClr val="A8BAB2"/>
                </a:solidFill>
                <a:latin typeface="SwissReSans" pitchFamily="34" charset="0"/>
              </a:defRPr>
            </a:lvl1pPr>
          </a:lstStyle>
          <a:p>
            <a:r>
              <a:rPr lang="en-GB" noProof="1"/>
              <a:t>Click to browse for an own image or </a:t>
            </a:r>
            <a:br>
              <a:rPr lang="en-GB" noProof="1"/>
            </a:br>
            <a:r>
              <a:rPr lang="en-GB" noProof="1"/>
              <a:t>select one from the Swiss Re menu.</a:t>
            </a:r>
            <a:br>
              <a:rPr lang="en-GB" noProof="1"/>
            </a:br>
            <a:r>
              <a:rPr lang="en-GB" noProof="1"/>
              <a:t>Be careful to avoid an image that clashes</a:t>
            </a:r>
            <a:br>
              <a:rPr lang="en-GB" noProof="1"/>
            </a:br>
            <a:r>
              <a:rPr lang="en-GB" noProof="1"/>
              <a:t>with the gradient colour.</a:t>
            </a:r>
          </a:p>
        </p:txBody>
      </p:sp>
      <p:sp>
        <p:nvSpPr>
          <p:cNvPr id="13" name="Rectangle 12">
            <a:extLst>
              <a:ext uri="{FF2B5EF4-FFF2-40B4-BE49-F238E27FC236}">
                <a16:creationId xmlns:a16="http://schemas.microsoft.com/office/drawing/2014/main" id="{C5A4DEE0-C41B-4076-8B94-57B0E7907B17}"/>
              </a:ext>
            </a:extLst>
          </p:cNvPr>
          <p:cNvSpPr/>
          <p:nvPr userDrawn="1"/>
        </p:nvSpPr>
        <p:spPr bwMode="gray">
          <a:xfrm>
            <a:off x="8112224" y="0"/>
            <a:ext cx="4079776" cy="6858000"/>
          </a:xfrm>
          <a:prstGeom prst="rect">
            <a:avLst/>
          </a:prstGeom>
          <a:gradFill>
            <a:gsLst>
              <a:gs pos="0">
                <a:schemeClr val="tx2"/>
              </a:gs>
              <a:gs pos="100000">
                <a:schemeClr val="bg2"/>
              </a:gs>
            </a:gsLst>
            <a:lin ang="0" scaled="1"/>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latin typeface="SwissReSans" pitchFamily="34" charset="0"/>
            </a:endParaRPr>
          </a:p>
        </p:txBody>
      </p:sp>
      <p:sp>
        <p:nvSpPr>
          <p:cNvPr id="8" name="Title 7"/>
          <p:cNvSpPr>
            <a:spLocks noGrp="1"/>
          </p:cNvSpPr>
          <p:nvPr>
            <p:ph type="title"/>
          </p:nvPr>
        </p:nvSpPr>
        <p:spPr bwMode="gray">
          <a:xfrm>
            <a:off x="8544272" y="692151"/>
            <a:ext cx="3168303" cy="692647"/>
          </a:xfrm>
        </p:spPr>
        <p:txBody>
          <a:bodyPr/>
          <a:lstStyle>
            <a:lvl1pPr>
              <a:defRPr>
                <a:solidFill>
                  <a:srgbClr val="FFFFFF"/>
                </a:solidFill>
              </a:defRPr>
            </a:lvl1pPr>
          </a:lstStyle>
          <a:p>
            <a:r>
              <a:rPr lang="en-GB"/>
              <a:t>Click to edit Master title style</a:t>
            </a:r>
            <a:endParaRPr lang="en-GB" dirty="0"/>
          </a:p>
        </p:txBody>
      </p:sp>
      <p:sp>
        <p:nvSpPr>
          <p:cNvPr id="9" name="Date Placeholder 8"/>
          <p:cNvSpPr>
            <a:spLocks noGrp="1"/>
          </p:cNvSpPr>
          <p:nvPr>
            <p:ph type="dt" sz="half" idx="10"/>
          </p:nvPr>
        </p:nvSpPr>
        <p:spPr/>
        <p:txBody>
          <a:bodyPr/>
          <a:lstStyle/>
          <a:p>
            <a:endParaRPr lang="en-GB" dirty="0"/>
          </a:p>
        </p:txBody>
      </p:sp>
      <p:sp>
        <p:nvSpPr>
          <p:cNvPr id="10" name="Footer Placeholder 9"/>
          <p:cNvSpPr>
            <a:spLocks noGrp="1"/>
          </p:cNvSpPr>
          <p:nvPr>
            <p:ph type="ftr" sz="quarter" idx="11"/>
          </p:nvPr>
        </p:nvSpPr>
        <p:spPr/>
        <p:txBody>
          <a:bodyPr/>
          <a:lstStyle/>
          <a:p>
            <a:endParaRPr lang="en-GB" dirty="0"/>
          </a:p>
        </p:txBody>
      </p:sp>
      <p:sp>
        <p:nvSpPr>
          <p:cNvPr id="11" name="Slide Number Placeholder 10"/>
          <p:cNvSpPr>
            <a:spLocks noGrp="1"/>
          </p:cNvSpPr>
          <p:nvPr>
            <p:ph type="sldNum" sz="quarter" idx="12"/>
            <p:custDataLst>
              <p:tags r:id="rId2"/>
            </p:custDataLst>
          </p:nvPr>
        </p:nvSpPr>
        <p:spPr/>
        <p:txBody>
          <a:bodyPr/>
          <a:lstStyle>
            <a:lvl1pPr>
              <a:defRPr>
                <a:solidFill>
                  <a:schemeClr val="bg1"/>
                </a:solidFill>
              </a:defRPr>
            </a:lvl1pPr>
          </a:lstStyle>
          <a:p>
            <a:fld id="{5E4D2043-7E31-4A53-BD33-72A88E682172}" type="slidenum">
              <a:rPr lang="en-GB" smtClean="0"/>
              <a:pPr/>
              <a:t>‹#›</a:t>
            </a:fld>
            <a:endParaRPr lang="en-GB" dirty="0"/>
          </a:p>
        </p:txBody>
      </p:sp>
      <p:pic>
        <p:nvPicPr>
          <p:cNvPr id="3" name="Picture 2">
            <a:extLst>
              <a:ext uri="{FF2B5EF4-FFF2-40B4-BE49-F238E27FC236}">
                <a16:creationId xmlns:a16="http://schemas.microsoft.com/office/drawing/2014/main" id="{8228FC7E-697E-4E16-A0FA-1D071AC19DD7}"/>
              </a:ext>
            </a:extLst>
          </p:cNvPr>
          <p:cNvPicPr>
            <a:picLocks noChangeAspect="1"/>
          </p:cNvPicPr>
          <p:nvPr userDrawn="1">
            <p:custDataLst>
              <p:tags r:id="rId3"/>
            </p:custDataLst>
          </p:nvPr>
        </p:nvPicPr>
        <p:blipFill>
          <a:blip r:embed="rId5" cstate="print">
            <a:extLst>
              <a:ext uri="{28A0092B-C50C-407E-A947-70E740481C1C}">
                <a14:useLocalDpi xmlns:a14="http://schemas.microsoft.com/office/drawing/2010/main" val="0"/>
              </a:ext>
            </a:extLst>
          </a:blip>
          <a:stretch>
            <a:fillRect/>
          </a:stretch>
        </p:blipFill>
        <p:spPr bwMode="gray">
          <a:xfrm>
            <a:off x="401752" y="6456609"/>
            <a:ext cx="924431" cy="217513"/>
          </a:xfrm>
          <a:prstGeom prst="rect">
            <a:avLst/>
          </a:prstGeom>
        </p:spPr>
      </p:pic>
    </p:spTree>
    <p:extLst>
      <p:ext uri="{BB962C8B-B14F-4D97-AF65-F5344CB8AC3E}">
        <p14:creationId xmlns:p14="http://schemas.microsoft.com/office/powerpoint/2010/main" val="26815701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Table of Contents with Quote" preserve="1" userDrawn="1">
  <p:cSld name="Table of Contents with Quot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5A4DEE0-C41B-4076-8B94-57B0E7907B17}"/>
              </a:ext>
            </a:extLst>
          </p:cNvPr>
          <p:cNvSpPr/>
          <p:nvPr userDrawn="1"/>
        </p:nvSpPr>
        <p:spPr bwMode="gray">
          <a:xfrm>
            <a:off x="8112224" y="0"/>
            <a:ext cx="4079776" cy="6858000"/>
          </a:xfrm>
          <a:prstGeom prst="rect">
            <a:avLst/>
          </a:prstGeom>
          <a:gradFill>
            <a:gsLst>
              <a:gs pos="0">
                <a:schemeClr val="tx2"/>
              </a:gs>
              <a:gs pos="100000">
                <a:schemeClr val="bg2"/>
              </a:gs>
            </a:gsLst>
            <a:lin ang="0" scaled="1"/>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latin typeface="SwissReSans" pitchFamily="34" charset="0"/>
            </a:endParaRPr>
          </a:p>
        </p:txBody>
      </p:sp>
      <p:sp>
        <p:nvSpPr>
          <p:cNvPr id="8" name="Title 7"/>
          <p:cNvSpPr>
            <a:spLocks noGrp="1"/>
          </p:cNvSpPr>
          <p:nvPr>
            <p:ph type="title"/>
          </p:nvPr>
        </p:nvSpPr>
        <p:spPr bwMode="gray">
          <a:xfrm>
            <a:off x="8544272" y="692151"/>
            <a:ext cx="3168303" cy="692647"/>
          </a:xfrm>
        </p:spPr>
        <p:txBody>
          <a:bodyPr/>
          <a:lstStyle>
            <a:lvl1pPr>
              <a:defRPr>
                <a:solidFill>
                  <a:srgbClr val="FFFFFF"/>
                </a:solidFill>
              </a:defRPr>
            </a:lvl1pPr>
          </a:lstStyle>
          <a:p>
            <a:r>
              <a:rPr lang="en-GB"/>
              <a:t>Click to edit Master title style</a:t>
            </a:r>
            <a:endParaRPr lang="en-GB" dirty="0"/>
          </a:p>
        </p:txBody>
      </p:sp>
      <p:sp>
        <p:nvSpPr>
          <p:cNvPr id="9" name="Date Placeholder 8"/>
          <p:cNvSpPr>
            <a:spLocks noGrp="1"/>
          </p:cNvSpPr>
          <p:nvPr>
            <p:ph type="dt" sz="half" idx="10"/>
          </p:nvPr>
        </p:nvSpPr>
        <p:spPr/>
        <p:txBody>
          <a:bodyPr/>
          <a:lstStyle/>
          <a:p>
            <a:endParaRPr lang="en-GB" dirty="0"/>
          </a:p>
        </p:txBody>
      </p:sp>
      <p:sp>
        <p:nvSpPr>
          <p:cNvPr id="10" name="Footer Placeholder 9"/>
          <p:cNvSpPr>
            <a:spLocks noGrp="1"/>
          </p:cNvSpPr>
          <p:nvPr>
            <p:ph type="ftr" sz="quarter" idx="11"/>
          </p:nvPr>
        </p:nvSpPr>
        <p:spPr/>
        <p:txBody>
          <a:bodyPr/>
          <a:lstStyle/>
          <a:p>
            <a:endParaRPr lang="en-GB" dirty="0"/>
          </a:p>
        </p:txBody>
      </p:sp>
      <p:sp>
        <p:nvSpPr>
          <p:cNvPr id="11" name="Slide Number Placeholder 10"/>
          <p:cNvSpPr>
            <a:spLocks noGrp="1"/>
          </p:cNvSpPr>
          <p:nvPr>
            <p:ph type="sldNum" sz="quarter" idx="12"/>
            <p:custDataLst>
              <p:tags r:id="rId2"/>
            </p:custDataLst>
          </p:nvPr>
        </p:nvSpPr>
        <p:spPr/>
        <p:txBody>
          <a:bodyPr/>
          <a:lstStyle>
            <a:lvl1pPr>
              <a:defRPr>
                <a:solidFill>
                  <a:schemeClr val="bg1"/>
                </a:solidFill>
              </a:defRPr>
            </a:lvl1pPr>
          </a:lstStyle>
          <a:p>
            <a:fld id="{5E4D2043-7E31-4A53-BD33-72A88E682172}" type="slidenum">
              <a:rPr lang="en-GB" smtClean="0"/>
              <a:pPr/>
              <a:t>‹#›</a:t>
            </a:fld>
            <a:endParaRPr lang="en-GB" dirty="0"/>
          </a:p>
        </p:txBody>
      </p:sp>
      <p:sp>
        <p:nvSpPr>
          <p:cNvPr id="5" name="Text Placeholder 4">
            <a:extLst>
              <a:ext uri="{FF2B5EF4-FFF2-40B4-BE49-F238E27FC236}">
                <a16:creationId xmlns:a16="http://schemas.microsoft.com/office/drawing/2014/main" id="{6B8B2FF7-1EAF-4819-B80C-A01E1EC5DFAB}"/>
              </a:ext>
            </a:extLst>
          </p:cNvPr>
          <p:cNvSpPr>
            <a:spLocks noGrp="1"/>
          </p:cNvSpPr>
          <p:nvPr>
            <p:ph type="body" sz="quarter" idx="13"/>
          </p:nvPr>
        </p:nvSpPr>
        <p:spPr>
          <a:xfrm>
            <a:off x="695325" y="1444598"/>
            <a:ext cx="6120755" cy="4576789"/>
          </a:xfrm>
        </p:spPr>
        <p:txBody>
          <a:bodyPr/>
          <a:lstStyle>
            <a:lvl1pPr marL="0" indent="0">
              <a:buFontTx/>
              <a:buNone/>
              <a:defRPr sz="5000">
                <a:solidFill>
                  <a:schemeClr val="bg2"/>
                </a:solidFill>
                <a:latin typeface="SwissReSans Light" panose="020B0604020202020204" charset="0"/>
              </a:defRPr>
            </a:lvl1pPr>
            <a:lvl2pPr marL="182562" indent="0">
              <a:buFontTx/>
              <a:buNone/>
              <a:defRPr sz="5000">
                <a:solidFill>
                  <a:schemeClr val="tx2"/>
                </a:solidFill>
              </a:defRPr>
            </a:lvl2pPr>
            <a:lvl3pPr marL="444500" indent="0">
              <a:buFontTx/>
              <a:buNone/>
              <a:defRPr sz="5000">
                <a:solidFill>
                  <a:schemeClr val="tx2"/>
                </a:solidFill>
              </a:defRPr>
            </a:lvl3pPr>
            <a:lvl4pPr marL="715963" indent="0">
              <a:buFontTx/>
              <a:buNone/>
              <a:defRPr sz="5000">
                <a:solidFill>
                  <a:schemeClr val="tx2"/>
                </a:solidFill>
              </a:defRPr>
            </a:lvl4pPr>
            <a:lvl5pPr marL="985838" indent="0">
              <a:buFontTx/>
              <a:buNone/>
              <a:defRPr sz="5000">
                <a:solidFill>
                  <a:schemeClr val="tx2"/>
                </a:solidFill>
              </a:defRPr>
            </a:lvl5pPr>
          </a:lstStyle>
          <a:p>
            <a:pPr lvl="0"/>
            <a:r>
              <a:rPr lang="en-GB"/>
              <a:t>Click to edit Master text styles</a:t>
            </a:r>
            <a:endParaRPr lang="en-GB" dirty="0"/>
          </a:p>
        </p:txBody>
      </p:sp>
      <p:pic>
        <p:nvPicPr>
          <p:cNvPr id="3" name="Picture 2">
            <a:extLst>
              <a:ext uri="{FF2B5EF4-FFF2-40B4-BE49-F238E27FC236}">
                <a16:creationId xmlns:a16="http://schemas.microsoft.com/office/drawing/2014/main" id="{37989BFA-057C-4A5E-B03D-6C9B30F403E4}"/>
              </a:ext>
            </a:extLst>
          </p:cNvPr>
          <p:cNvPicPr>
            <a:picLocks noChangeAspect="1"/>
          </p:cNvPicPr>
          <p:nvPr userDrawn="1">
            <p:custDataLst>
              <p:tags r:id="rId3"/>
            </p:custDataLst>
          </p:nvPr>
        </p:nvPicPr>
        <p:blipFill>
          <a:blip r:embed="rId5" cstate="print">
            <a:extLst>
              <a:ext uri="{28A0092B-C50C-407E-A947-70E740481C1C}">
                <a14:useLocalDpi xmlns:a14="http://schemas.microsoft.com/office/drawing/2010/main" val="0"/>
              </a:ext>
            </a:extLst>
          </a:blip>
          <a:stretch>
            <a:fillRect/>
          </a:stretch>
        </p:blipFill>
        <p:spPr bwMode="gray">
          <a:xfrm>
            <a:off x="401752" y="6456609"/>
            <a:ext cx="924431" cy="217513"/>
          </a:xfrm>
          <a:prstGeom prst="rect">
            <a:avLst/>
          </a:prstGeom>
        </p:spPr>
      </p:pic>
    </p:spTree>
    <p:extLst>
      <p:ext uri="{BB962C8B-B14F-4D97-AF65-F5344CB8AC3E}">
        <p14:creationId xmlns:p14="http://schemas.microsoft.com/office/powerpoint/2010/main" val="260722097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End Slide 1" preserve="1" userDrawn="1">
  <p:cSld name="End Slide 1">
    <p:bg>
      <p:bgPr>
        <a:gradFill>
          <a:gsLst>
            <a:gs pos="0">
              <a:schemeClr val="tx2"/>
            </a:gs>
            <a:gs pos="100000">
              <a:schemeClr val="bg2"/>
            </a:gs>
          </a:gsLst>
          <a:lin ang="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43963-C518-4447-9E83-A30F66BBBF02}"/>
              </a:ext>
            </a:extLst>
          </p:cNvPr>
          <p:cNvSpPr>
            <a:spLocks noGrp="1"/>
          </p:cNvSpPr>
          <p:nvPr>
            <p:ph type="title"/>
          </p:nvPr>
        </p:nvSpPr>
        <p:spPr>
          <a:xfrm>
            <a:off x="695325" y="2628876"/>
            <a:ext cx="11017250" cy="692647"/>
          </a:xfrm>
        </p:spPr>
        <p:txBody>
          <a:bodyPr/>
          <a:lstStyle>
            <a:lvl1pPr>
              <a:defRPr sz="4800">
                <a:solidFill>
                  <a:schemeClr val="bg1"/>
                </a:solidFill>
                <a:latin typeface="SwissReSans Light" panose="020B0604020202020204" charset="0"/>
              </a:defRPr>
            </a:lvl1pPr>
          </a:lstStyle>
          <a:p>
            <a:r>
              <a:rPr lang="en-GB"/>
              <a:t>Click to edit Master title style</a:t>
            </a:r>
            <a:endParaRPr lang="en-GB" dirty="0"/>
          </a:p>
        </p:txBody>
      </p:sp>
      <p:sp>
        <p:nvSpPr>
          <p:cNvPr id="13" name="Text Placeholder 4">
            <a:extLst>
              <a:ext uri="{FF2B5EF4-FFF2-40B4-BE49-F238E27FC236}">
                <a16:creationId xmlns:a16="http://schemas.microsoft.com/office/drawing/2014/main" id="{912E097B-8B33-4A53-A464-F9DB356C0E34}"/>
              </a:ext>
            </a:extLst>
          </p:cNvPr>
          <p:cNvSpPr>
            <a:spLocks noGrp="1"/>
          </p:cNvSpPr>
          <p:nvPr>
            <p:ph type="body" sz="quarter" idx="15" hasCustomPrompt="1"/>
          </p:nvPr>
        </p:nvSpPr>
        <p:spPr>
          <a:xfrm>
            <a:off x="695324" y="3933056"/>
            <a:ext cx="3312000" cy="276999"/>
          </a:xfrm>
        </p:spPr>
        <p:txBody>
          <a:bodyPr anchor="t">
            <a:noAutofit/>
          </a:bodyPr>
          <a:lstStyle>
            <a:lvl1pPr marL="0" indent="0">
              <a:spcBef>
                <a:spcPts val="0"/>
              </a:spcBef>
              <a:buFontTx/>
              <a:buNone/>
              <a:defRPr sz="1800" b="1">
                <a:solidFill>
                  <a:schemeClr val="bg1"/>
                </a:solidFill>
                <a:latin typeface="+mn-lt"/>
              </a:defRPr>
            </a:lvl1pPr>
            <a:lvl2pPr marL="182562" indent="0">
              <a:buFontTx/>
              <a:buNone/>
              <a:defRPr sz="5000">
                <a:solidFill>
                  <a:schemeClr val="tx2"/>
                </a:solidFill>
              </a:defRPr>
            </a:lvl2pPr>
            <a:lvl3pPr marL="444500" indent="0">
              <a:buFontTx/>
              <a:buNone/>
              <a:defRPr sz="5000">
                <a:solidFill>
                  <a:schemeClr val="tx2"/>
                </a:solidFill>
              </a:defRPr>
            </a:lvl3pPr>
            <a:lvl4pPr marL="715963" indent="0">
              <a:buFontTx/>
              <a:buNone/>
              <a:defRPr sz="5000">
                <a:solidFill>
                  <a:schemeClr val="tx2"/>
                </a:solidFill>
              </a:defRPr>
            </a:lvl4pPr>
            <a:lvl5pPr marL="985838" indent="0">
              <a:buFontTx/>
              <a:buNone/>
              <a:defRPr sz="5000">
                <a:solidFill>
                  <a:schemeClr val="tx2"/>
                </a:solidFill>
              </a:defRPr>
            </a:lvl5pPr>
          </a:lstStyle>
          <a:p>
            <a:pPr lvl="0"/>
            <a:r>
              <a:rPr lang="en-GB" dirty="0"/>
              <a:t>Click to add name</a:t>
            </a:r>
          </a:p>
        </p:txBody>
      </p:sp>
      <p:sp>
        <p:nvSpPr>
          <p:cNvPr id="12" name="Text Placeholder 4">
            <a:extLst>
              <a:ext uri="{FF2B5EF4-FFF2-40B4-BE49-F238E27FC236}">
                <a16:creationId xmlns:a16="http://schemas.microsoft.com/office/drawing/2014/main" id="{5D0866EC-5ED0-45CD-A896-C7F91D657F75}"/>
              </a:ext>
            </a:extLst>
          </p:cNvPr>
          <p:cNvSpPr>
            <a:spLocks noGrp="1"/>
          </p:cNvSpPr>
          <p:nvPr>
            <p:ph type="body" sz="quarter" idx="16"/>
          </p:nvPr>
        </p:nvSpPr>
        <p:spPr>
          <a:xfrm>
            <a:off x="695325" y="3573016"/>
            <a:ext cx="2808387" cy="231203"/>
          </a:xfrm>
        </p:spPr>
        <p:txBody>
          <a:bodyPr anchor="t"/>
          <a:lstStyle>
            <a:lvl1pPr marL="0" indent="0">
              <a:spcBef>
                <a:spcPts val="0"/>
              </a:spcBef>
              <a:buFontTx/>
              <a:buNone/>
              <a:defRPr sz="1200">
                <a:solidFill>
                  <a:schemeClr val="bg1"/>
                </a:solidFill>
                <a:latin typeface="+mn-lt"/>
              </a:defRPr>
            </a:lvl1pPr>
            <a:lvl2pPr marL="182562" indent="0">
              <a:buFontTx/>
              <a:buNone/>
              <a:defRPr sz="5000">
                <a:solidFill>
                  <a:schemeClr val="tx2"/>
                </a:solidFill>
              </a:defRPr>
            </a:lvl2pPr>
            <a:lvl3pPr marL="444500" indent="0">
              <a:buFontTx/>
              <a:buNone/>
              <a:defRPr sz="5000">
                <a:solidFill>
                  <a:schemeClr val="tx2"/>
                </a:solidFill>
              </a:defRPr>
            </a:lvl3pPr>
            <a:lvl4pPr marL="715963" indent="0">
              <a:buFontTx/>
              <a:buNone/>
              <a:defRPr sz="5000">
                <a:solidFill>
                  <a:schemeClr val="tx2"/>
                </a:solidFill>
              </a:defRPr>
            </a:lvl4pPr>
            <a:lvl5pPr marL="985838" indent="0">
              <a:buFontTx/>
              <a:buNone/>
              <a:defRPr sz="5000">
                <a:solidFill>
                  <a:schemeClr val="tx2"/>
                </a:solidFill>
              </a:defRPr>
            </a:lvl5pPr>
          </a:lstStyle>
          <a:p>
            <a:pPr lvl="0"/>
            <a:r>
              <a:rPr lang="en-GB"/>
              <a:t>Click to edit Master text styles</a:t>
            </a:r>
            <a:endParaRPr lang="en-GB" dirty="0"/>
          </a:p>
        </p:txBody>
      </p:sp>
      <p:sp>
        <p:nvSpPr>
          <p:cNvPr id="15" name="Text Placeholder 4">
            <a:extLst>
              <a:ext uri="{FF2B5EF4-FFF2-40B4-BE49-F238E27FC236}">
                <a16:creationId xmlns:a16="http://schemas.microsoft.com/office/drawing/2014/main" id="{79104C73-C903-4C9D-971F-ADC82F7CD979}"/>
              </a:ext>
            </a:extLst>
          </p:cNvPr>
          <p:cNvSpPr>
            <a:spLocks noGrp="1"/>
          </p:cNvSpPr>
          <p:nvPr>
            <p:ph type="body" sz="quarter" idx="17" hasCustomPrompt="1"/>
          </p:nvPr>
        </p:nvSpPr>
        <p:spPr>
          <a:xfrm>
            <a:off x="695324" y="4210055"/>
            <a:ext cx="3312000" cy="1019145"/>
          </a:xfrm>
        </p:spPr>
        <p:txBody>
          <a:bodyPr anchor="t">
            <a:noAutofit/>
          </a:bodyPr>
          <a:lstStyle>
            <a:lvl1pPr marL="0" indent="0">
              <a:spcBef>
                <a:spcPts val="0"/>
              </a:spcBef>
              <a:buFontTx/>
              <a:buNone/>
              <a:defRPr sz="1800">
                <a:solidFill>
                  <a:schemeClr val="bg1"/>
                </a:solidFill>
                <a:latin typeface="SwissReSans" panose="020B0604020202020204" charset="0"/>
              </a:defRPr>
            </a:lvl1pPr>
            <a:lvl2pPr marL="182562" indent="0">
              <a:buFontTx/>
              <a:buNone/>
              <a:defRPr sz="5000">
                <a:solidFill>
                  <a:schemeClr val="tx2"/>
                </a:solidFill>
              </a:defRPr>
            </a:lvl2pPr>
            <a:lvl3pPr marL="444500" indent="0">
              <a:buFontTx/>
              <a:buNone/>
              <a:defRPr sz="5000">
                <a:solidFill>
                  <a:schemeClr val="tx2"/>
                </a:solidFill>
              </a:defRPr>
            </a:lvl3pPr>
            <a:lvl4pPr marL="715963" indent="0">
              <a:buFontTx/>
              <a:buNone/>
              <a:defRPr sz="5000">
                <a:solidFill>
                  <a:schemeClr val="tx2"/>
                </a:solidFill>
              </a:defRPr>
            </a:lvl4pPr>
            <a:lvl5pPr marL="985838" indent="0">
              <a:buFontTx/>
              <a:buNone/>
              <a:defRPr sz="5000">
                <a:solidFill>
                  <a:schemeClr val="tx2"/>
                </a:solidFill>
              </a:defRPr>
            </a:lvl5pPr>
          </a:lstStyle>
          <a:p>
            <a:pPr lvl="0"/>
            <a:r>
              <a:rPr lang="en-GB" dirty="0"/>
              <a:t>Job title</a:t>
            </a:r>
            <a:br>
              <a:rPr lang="en-GB" dirty="0"/>
            </a:br>
            <a:r>
              <a:rPr lang="en-GB" dirty="0"/>
              <a:t>name@swissre.com</a:t>
            </a:r>
            <a:br>
              <a:rPr lang="en-GB" dirty="0"/>
            </a:br>
            <a:r>
              <a:rPr lang="en-GB" dirty="0"/>
              <a:t>000 0000 0000</a:t>
            </a:r>
          </a:p>
        </p:txBody>
      </p:sp>
      <p:sp>
        <p:nvSpPr>
          <p:cNvPr id="16" name="Text Placeholder 4">
            <a:extLst>
              <a:ext uri="{FF2B5EF4-FFF2-40B4-BE49-F238E27FC236}">
                <a16:creationId xmlns:a16="http://schemas.microsoft.com/office/drawing/2014/main" id="{B6AAA0F8-4641-419D-A8C4-5B42FAFD19D1}"/>
              </a:ext>
            </a:extLst>
          </p:cNvPr>
          <p:cNvSpPr>
            <a:spLocks noGrp="1"/>
          </p:cNvSpPr>
          <p:nvPr>
            <p:ph type="body" sz="quarter" idx="18" hasCustomPrompt="1"/>
          </p:nvPr>
        </p:nvSpPr>
        <p:spPr>
          <a:xfrm>
            <a:off x="8378387" y="3933056"/>
            <a:ext cx="3312000" cy="276999"/>
          </a:xfrm>
        </p:spPr>
        <p:txBody>
          <a:bodyPr anchor="t">
            <a:noAutofit/>
          </a:bodyPr>
          <a:lstStyle>
            <a:lvl1pPr marL="0" marR="0" indent="0" algn="l" defTabSz="914400" rtl="0" eaLnBrk="1" fontAlgn="auto" latinLnBrk="0" hangingPunct="1">
              <a:lnSpc>
                <a:spcPct val="100000"/>
              </a:lnSpc>
              <a:spcBef>
                <a:spcPts val="0"/>
              </a:spcBef>
              <a:spcAft>
                <a:spcPts val="0"/>
              </a:spcAft>
              <a:buClrTx/>
              <a:buSzPct val="100000"/>
              <a:buFontTx/>
              <a:buNone/>
              <a:tabLst/>
              <a:defRPr sz="1800" b="1">
                <a:solidFill>
                  <a:schemeClr val="bg1"/>
                </a:solidFill>
                <a:latin typeface="+mn-lt"/>
              </a:defRPr>
            </a:lvl1pPr>
            <a:lvl2pPr marL="182562" indent="0">
              <a:buFontTx/>
              <a:buNone/>
              <a:defRPr sz="5000">
                <a:solidFill>
                  <a:schemeClr val="tx2"/>
                </a:solidFill>
              </a:defRPr>
            </a:lvl2pPr>
            <a:lvl3pPr marL="444500" indent="0">
              <a:buFontTx/>
              <a:buNone/>
              <a:defRPr sz="5000">
                <a:solidFill>
                  <a:schemeClr val="tx2"/>
                </a:solidFill>
              </a:defRPr>
            </a:lvl3pPr>
            <a:lvl4pPr marL="715963" indent="0">
              <a:buFontTx/>
              <a:buNone/>
              <a:defRPr sz="5000">
                <a:solidFill>
                  <a:schemeClr val="tx2"/>
                </a:solidFill>
              </a:defRPr>
            </a:lvl4pPr>
            <a:lvl5pPr marL="985838" indent="0">
              <a:buFontTx/>
              <a:buNone/>
              <a:defRPr sz="5000">
                <a:solidFill>
                  <a:schemeClr val="tx2"/>
                </a:solidFill>
              </a:defRPr>
            </a:lvl5pPr>
          </a:lstStyle>
          <a:p>
            <a:pPr marL="0" marR="0" lvl="0" indent="0" algn="l" defTabSz="914400" rtl="0" eaLnBrk="1" fontAlgn="auto" latinLnBrk="0" hangingPunct="1">
              <a:lnSpc>
                <a:spcPct val="100000"/>
              </a:lnSpc>
              <a:spcBef>
                <a:spcPts val="0"/>
              </a:spcBef>
              <a:spcAft>
                <a:spcPts val="0"/>
              </a:spcAft>
              <a:buClrTx/>
              <a:buSzPct val="100000"/>
              <a:buFontTx/>
              <a:buNone/>
              <a:tabLst/>
              <a:defRPr/>
            </a:pPr>
            <a:r>
              <a:rPr lang="en-GB" dirty="0"/>
              <a:t>Click to add name</a:t>
            </a:r>
          </a:p>
          <a:p>
            <a:pPr lvl="0"/>
            <a:endParaRPr lang="en-GB" dirty="0"/>
          </a:p>
        </p:txBody>
      </p:sp>
      <p:sp>
        <p:nvSpPr>
          <p:cNvPr id="17" name="Text Placeholder 4">
            <a:extLst>
              <a:ext uri="{FF2B5EF4-FFF2-40B4-BE49-F238E27FC236}">
                <a16:creationId xmlns:a16="http://schemas.microsoft.com/office/drawing/2014/main" id="{70E9C7E7-7CB8-4425-A5B3-2DE14A5750AA}"/>
              </a:ext>
            </a:extLst>
          </p:cNvPr>
          <p:cNvSpPr>
            <a:spLocks noGrp="1"/>
          </p:cNvSpPr>
          <p:nvPr>
            <p:ph type="body" sz="quarter" idx="19" hasCustomPrompt="1"/>
          </p:nvPr>
        </p:nvSpPr>
        <p:spPr>
          <a:xfrm>
            <a:off x="8378387" y="4210055"/>
            <a:ext cx="3312000" cy="1019145"/>
          </a:xfrm>
        </p:spPr>
        <p:txBody>
          <a:bodyPr anchor="t">
            <a:noAutofit/>
          </a:bodyPr>
          <a:lstStyle>
            <a:lvl1pPr marL="0" indent="0">
              <a:spcBef>
                <a:spcPts val="0"/>
              </a:spcBef>
              <a:buFontTx/>
              <a:buNone/>
              <a:defRPr sz="1800">
                <a:solidFill>
                  <a:schemeClr val="bg1"/>
                </a:solidFill>
                <a:latin typeface="SwissReSans" panose="020B0604020202020204" charset="0"/>
              </a:defRPr>
            </a:lvl1pPr>
            <a:lvl2pPr marL="182562" indent="0">
              <a:buFontTx/>
              <a:buNone/>
              <a:defRPr sz="5000">
                <a:solidFill>
                  <a:schemeClr val="tx2"/>
                </a:solidFill>
              </a:defRPr>
            </a:lvl2pPr>
            <a:lvl3pPr marL="444500" indent="0">
              <a:buFontTx/>
              <a:buNone/>
              <a:defRPr sz="5000">
                <a:solidFill>
                  <a:schemeClr val="tx2"/>
                </a:solidFill>
              </a:defRPr>
            </a:lvl3pPr>
            <a:lvl4pPr marL="715963" indent="0">
              <a:buFontTx/>
              <a:buNone/>
              <a:defRPr sz="5000">
                <a:solidFill>
                  <a:schemeClr val="tx2"/>
                </a:solidFill>
              </a:defRPr>
            </a:lvl4pPr>
            <a:lvl5pPr marL="985838" indent="0">
              <a:buFontTx/>
              <a:buNone/>
              <a:defRPr sz="5000">
                <a:solidFill>
                  <a:schemeClr val="tx2"/>
                </a:solidFill>
              </a:defRPr>
            </a:lvl5pPr>
          </a:lstStyle>
          <a:p>
            <a:pPr lvl="0"/>
            <a:r>
              <a:rPr lang="en-GB" dirty="0"/>
              <a:t>Job title</a:t>
            </a:r>
            <a:br>
              <a:rPr lang="en-GB" dirty="0"/>
            </a:br>
            <a:r>
              <a:rPr lang="en-GB" dirty="0"/>
              <a:t>name@swissre.com</a:t>
            </a:r>
            <a:br>
              <a:rPr lang="en-GB" dirty="0"/>
            </a:br>
            <a:r>
              <a:rPr lang="en-GB" dirty="0"/>
              <a:t>000 0000 0000</a:t>
            </a:r>
          </a:p>
        </p:txBody>
      </p:sp>
      <p:sp>
        <p:nvSpPr>
          <p:cNvPr id="18" name="Text Placeholder 4">
            <a:extLst>
              <a:ext uri="{FF2B5EF4-FFF2-40B4-BE49-F238E27FC236}">
                <a16:creationId xmlns:a16="http://schemas.microsoft.com/office/drawing/2014/main" id="{B41A1806-731A-4E83-BB0C-A9548663CFD0}"/>
              </a:ext>
            </a:extLst>
          </p:cNvPr>
          <p:cNvSpPr>
            <a:spLocks noGrp="1"/>
          </p:cNvSpPr>
          <p:nvPr>
            <p:ph type="body" sz="quarter" idx="20" hasCustomPrompt="1"/>
          </p:nvPr>
        </p:nvSpPr>
        <p:spPr>
          <a:xfrm>
            <a:off x="4536856" y="3933056"/>
            <a:ext cx="3312000" cy="276999"/>
          </a:xfrm>
        </p:spPr>
        <p:txBody>
          <a:bodyPr anchor="t">
            <a:noAutofit/>
          </a:bodyPr>
          <a:lstStyle>
            <a:lvl1pPr marL="0" marR="0" indent="0" algn="l" defTabSz="914400" rtl="0" eaLnBrk="1" fontAlgn="auto" latinLnBrk="0" hangingPunct="1">
              <a:lnSpc>
                <a:spcPct val="100000"/>
              </a:lnSpc>
              <a:spcBef>
                <a:spcPts val="0"/>
              </a:spcBef>
              <a:spcAft>
                <a:spcPts val="0"/>
              </a:spcAft>
              <a:buClrTx/>
              <a:buSzPct val="100000"/>
              <a:buFontTx/>
              <a:buNone/>
              <a:tabLst/>
              <a:defRPr sz="1800" b="1">
                <a:solidFill>
                  <a:schemeClr val="bg1"/>
                </a:solidFill>
                <a:latin typeface="+mn-lt"/>
              </a:defRPr>
            </a:lvl1pPr>
            <a:lvl2pPr marL="182562" indent="0">
              <a:buFontTx/>
              <a:buNone/>
              <a:defRPr sz="5000">
                <a:solidFill>
                  <a:schemeClr val="tx2"/>
                </a:solidFill>
              </a:defRPr>
            </a:lvl2pPr>
            <a:lvl3pPr marL="444500" indent="0">
              <a:buFontTx/>
              <a:buNone/>
              <a:defRPr sz="5000">
                <a:solidFill>
                  <a:schemeClr val="tx2"/>
                </a:solidFill>
              </a:defRPr>
            </a:lvl3pPr>
            <a:lvl4pPr marL="715963" indent="0">
              <a:buFontTx/>
              <a:buNone/>
              <a:defRPr sz="5000">
                <a:solidFill>
                  <a:schemeClr val="tx2"/>
                </a:solidFill>
              </a:defRPr>
            </a:lvl4pPr>
            <a:lvl5pPr marL="985838" indent="0">
              <a:buFontTx/>
              <a:buNone/>
              <a:defRPr sz="5000">
                <a:solidFill>
                  <a:schemeClr val="tx2"/>
                </a:solidFill>
              </a:defRPr>
            </a:lvl5pPr>
          </a:lstStyle>
          <a:p>
            <a:pPr marL="0" marR="0" lvl="0" indent="0" algn="l" defTabSz="914400" rtl="0" eaLnBrk="1" fontAlgn="auto" latinLnBrk="0" hangingPunct="1">
              <a:lnSpc>
                <a:spcPct val="100000"/>
              </a:lnSpc>
              <a:spcBef>
                <a:spcPts val="0"/>
              </a:spcBef>
              <a:spcAft>
                <a:spcPts val="0"/>
              </a:spcAft>
              <a:buClrTx/>
              <a:buSzPct val="100000"/>
              <a:buFontTx/>
              <a:buNone/>
              <a:tabLst/>
              <a:defRPr/>
            </a:pPr>
            <a:r>
              <a:rPr lang="en-GB" dirty="0"/>
              <a:t>Click to add name</a:t>
            </a:r>
          </a:p>
          <a:p>
            <a:pPr lvl="0"/>
            <a:endParaRPr lang="en-GB" dirty="0"/>
          </a:p>
        </p:txBody>
      </p:sp>
      <p:sp>
        <p:nvSpPr>
          <p:cNvPr id="19" name="Text Placeholder 4">
            <a:extLst>
              <a:ext uri="{FF2B5EF4-FFF2-40B4-BE49-F238E27FC236}">
                <a16:creationId xmlns:a16="http://schemas.microsoft.com/office/drawing/2014/main" id="{6F4CECFD-0A5E-4297-9C69-2A932A779749}"/>
              </a:ext>
            </a:extLst>
          </p:cNvPr>
          <p:cNvSpPr>
            <a:spLocks noGrp="1"/>
          </p:cNvSpPr>
          <p:nvPr>
            <p:ph type="body" sz="quarter" idx="21" hasCustomPrompt="1"/>
          </p:nvPr>
        </p:nvSpPr>
        <p:spPr>
          <a:xfrm>
            <a:off x="4536856" y="4210055"/>
            <a:ext cx="3312000" cy="1019145"/>
          </a:xfrm>
        </p:spPr>
        <p:txBody>
          <a:bodyPr anchor="t">
            <a:noAutofit/>
          </a:bodyPr>
          <a:lstStyle>
            <a:lvl1pPr marL="0" indent="0">
              <a:spcBef>
                <a:spcPts val="0"/>
              </a:spcBef>
              <a:buFontTx/>
              <a:buNone/>
              <a:defRPr sz="1800">
                <a:solidFill>
                  <a:schemeClr val="bg1"/>
                </a:solidFill>
                <a:latin typeface="SwissReSans" panose="020B0604020202020204" charset="0"/>
              </a:defRPr>
            </a:lvl1pPr>
            <a:lvl2pPr marL="182562" indent="0">
              <a:buFontTx/>
              <a:buNone/>
              <a:defRPr sz="5000">
                <a:solidFill>
                  <a:schemeClr val="tx2"/>
                </a:solidFill>
              </a:defRPr>
            </a:lvl2pPr>
            <a:lvl3pPr marL="444500" indent="0">
              <a:buFontTx/>
              <a:buNone/>
              <a:defRPr sz="5000">
                <a:solidFill>
                  <a:schemeClr val="tx2"/>
                </a:solidFill>
              </a:defRPr>
            </a:lvl3pPr>
            <a:lvl4pPr marL="715963" indent="0">
              <a:buFontTx/>
              <a:buNone/>
              <a:defRPr sz="5000">
                <a:solidFill>
                  <a:schemeClr val="tx2"/>
                </a:solidFill>
              </a:defRPr>
            </a:lvl4pPr>
            <a:lvl5pPr marL="985838" indent="0">
              <a:buFontTx/>
              <a:buNone/>
              <a:defRPr sz="5000">
                <a:solidFill>
                  <a:schemeClr val="tx2"/>
                </a:solidFill>
              </a:defRPr>
            </a:lvl5pPr>
          </a:lstStyle>
          <a:p>
            <a:pPr lvl="0"/>
            <a:r>
              <a:rPr lang="en-GB" dirty="0"/>
              <a:t>Job title</a:t>
            </a:r>
            <a:br>
              <a:rPr lang="en-GB" dirty="0"/>
            </a:br>
            <a:r>
              <a:rPr lang="en-GB" dirty="0"/>
              <a:t>name@swissre.com</a:t>
            </a:r>
            <a:br>
              <a:rPr lang="en-GB" dirty="0"/>
            </a:br>
            <a:r>
              <a:rPr lang="en-GB" dirty="0"/>
              <a:t>000 0000 0000</a:t>
            </a:r>
          </a:p>
        </p:txBody>
      </p:sp>
      <p:sp>
        <p:nvSpPr>
          <p:cNvPr id="20" name="Text Placeholder 4">
            <a:extLst>
              <a:ext uri="{FF2B5EF4-FFF2-40B4-BE49-F238E27FC236}">
                <a16:creationId xmlns:a16="http://schemas.microsoft.com/office/drawing/2014/main" id="{75837384-8E7C-48B1-93BA-43E60422F050}"/>
              </a:ext>
            </a:extLst>
          </p:cNvPr>
          <p:cNvSpPr>
            <a:spLocks noGrp="1"/>
          </p:cNvSpPr>
          <p:nvPr>
            <p:ph type="body" sz="quarter" idx="22"/>
          </p:nvPr>
        </p:nvSpPr>
        <p:spPr>
          <a:xfrm>
            <a:off x="695325" y="5380420"/>
            <a:ext cx="2808387" cy="259281"/>
          </a:xfrm>
        </p:spPr>
        <p:txBody>
          <a:bodyPr anchor="t"/>
          <a:lstStyle>
            <a:lvl1pPr marL="0" indent="0">
              <a:spcBef>
                <a:spcPts val="0"/>
              </a:spcBef>
              <a:buFontTx/>
              <a:buNone/>
              <a:defRPr sz="1200">
                <a:solidFill>
                  <a:schemeClr val="bg1"/>
                </a:solidFill>
                <a:latin typeface="+mn-lt"/>
              </a:defRPr>
            </a:lvl1pPr>
            <a:lvl2pPr marL="182562" indent="0">
              <a:buFontTx/>
              <a:buNone/>
              <a:defRPr sz="5000">
                <a:solidFill>
                  <a:schemeClr val="tx2"/>
                </a:solidFill>
              </a:defRPr>
            </a:lvl2pPr>
            <a:lvl3pPr marL="444500" indent="0">
              <a:buFontTx/>
              <a:buNone/>
              <a:defRPr sz="5000">
                <a:solidFill>
                  <a:schemeClr val="tx2"/>
                </a:solidFill>
              </a:defRPr>
            </a:lvl3pPr>
            <a:lvl4pPr marL="715963" indent="0">
              <a:buFontTx/>
              <a:buNone/>
              <a:defRPr sz="5000">
                <a:solidFill>
                  <a:schemeClr val="tx2"/>
                </a:solidFill>
              </a:defRPr>
            </a:lvl4pPr>
            <a:lvl5pPr marL="985838" indent="0">
              <a:buFontTx/>
              <a:buNone/>
              <a:defRPr sz="5000">
                <a:solidFill>
                  <a:schemeClr val="tx2"/>
                </a:solidFill>
              </a:defRPr>
            </a:lvl5pPr>
          </a:lstStyle>
          <a:p>
            <a:pPr lvl="0"/>
            <a:r>
              <a:rPr lang="en-GB"/>
              <a:t>Click to edit Master text styles</a:t>
            </a:r>
            <a:endParaRPr lang="en-GB" dirty="0"/>
          </a:p>
        </p:txBody>
      </p:sp>
      <p:sp>
        <p:nvSpPr>
          <p:cNvPr id="10" name="Picture Placeholder 9">
            <a:extLst>
              <a:ext uri="{FF2B5EF4-FFF2-40B4-BE49-F238E27FC236}">
                <a16:creationId xmlns:a16="http://schemas.microsoft.com/office/drawing/2014/main" id="{D34D64A5-9BA9-4A49-80AC-B15D0D80D8AA}"/>
              </a:ext>
            </a:extLst>
          </p:cNvPr>
          <p:cNvSpPr>
            <a:spLocks noGrp="1"/>
          </p:cNvSpPr>
          <p:nvPr>
            <p:ph type="pic" sz="quarter" idx="23" hasCustomPrompt="1"/>
          </p:nvPr>
        </p:nvSpPr>
        <p:spPr>
          <a:xfrm>
            <a:off x="695400" y="5697388"/>
            <a:ext cx="324000" cy="324000"/>
          </a:xfrm>
        </p:spPr>
        <p:txBody>
          <a:bodyPr/>
          <a:lstStyle>
            <a:lvl1pPr marL="0" indent="0">
              <a:buNone/>
              <a:defRPr sz="800">
                <a:solidFill>
                  <a:schemeClr val="bg1"/>
                </a:solidFill>
              </a:defRPr>
            </a:lvl1pPr>
          </a:lstStyle>
          <a:p>
            <a:r>
              <a:rPr lang="en-GB"/>
              <a:t> </a:t>
            </a:r>
            <a:endParaRPr lang="en-GB" dirty="0"/>
          </a:p>
        </p:txBody>
      </p:sp>
      <p:sp>
        <p:nvSpPr>
          <p:cNvPr id="21" name="Picture Placeholder 9">
            <a:extLst>
              <a:ext uri="{FF2B5EF4-FFF2-40B4-BE49-F238E27FC236}">
                <a16:creationId xmlns:a16="http://schemas.microsoft.com/office/drawing/2014/main" id="{55B64BBC-0F83-4C0B-903E-584C9438516F}"/>
              </a:ext>
            </a:extLst>
          </p:cNvPr>
          <p:cNvSpPr>
            <a:spLocks noGrp="1"/>
          </p:cNvSpPr>
          <p:nvPr>
            <p:ph type="pic" sz="quarter" idx="24" hasCustomPrompt="1"/>
          </p:nvPr>
        </p:nvSpPr>
        <p:spPr>
          <a:xfrm>
            <a:off x="1163400" y="5697388"/>
            <a:ext cx="324000" cy="324000"/>
          </a:xfrm>
        </p:spPr>
        <p:txBody>
          <a:bodyPr/>
          <a:lstStyle>
            <a:lvl1pPr marL="0" indent="0">
              <a:buNone/>
              <a:defRPr sz="800">
                <a:solidFill>
                  <a:schemeClr val="bg1"/>
                </a:solidFill>
              </a:defRPr>
            </a:lvl1pPr>
          </a:lstStyle>
          <a:p>
            <a:r>
              <a:rPr lang="en-GB"/>
              <a:t> </a:t>
            </a:r>
            <a:endParaRPr lang="en-GB" dirty="0"/>
          </a:p>
        </p:txBody>
      </p:sp>
      <p:sp>
        <p:nvSpPr>
          <p:cNvPr id="23" name="Picture Placeholder 9">
            <a:extLst>
              <a:ext uri="{FF2B5EF4-FFF2-40B4-BE49-F238E27FC236}">
                <a16:creationId xmlns:a16="http://schemas.microsoft.com/office/drawing/2014/main" id="{83FFD9DD-E866-4E18-BA64-E3610437C705}"/>
              </a:ext>
            </a:extLst>
          </p:cNvPr>
          <p:cNvSpPr>
            <a:spLocks noGrp="1"/>
          </p:cNvSpPr>
          <p:nvPr>
            <p:ph type="pic" sz="quarter" idx="25" hasCustomPrompt="1"/>
          </p:nvPr>
        </p:nvSpPr>
        <p:spPr>
          <a:xfrm>
            <a:off x="1631400" y="5697388"/>
            <a:ext cx="324000" cy="324000"/>
          </a:xfrm>
        </p:spPr>
        <p:txBody>
          <a:bodyPr/>
          <a:lstStyle>
            <a:lvl1pPr marL="0" indent="0">
              <a:buNone/>
              <a:defRPr sz="800">
                <a:solidFill>
                  <a:schemeClr val="bg1"/>
                </a:solidFill>
              </a:defRPr>
            </a:lvl1pPr>
          </a:lstStyle>
          <a:p>
            <a:r>
              <a:rPr lang="en-GB"/>
              <a:t> </a:t>
            </a:r>
            <a:endParaRPr lang="en-GB" dirty="0"/>
          </a:p>
        </p:txBody>
      </p:sp>
      <p:sp>
        <p:nvSpPr>
          <p:cNvPr id="25" name="Picture Placeholder 9">
            <a:extLst>
              <a:ext uri="{FF2B5EF4-FFF2-40B4-BE49-F238E27FC236}">
                <a16:creationId xmlns:a16="http://schemas.microsoft.com/office/drawing/2014/main" id="{2BABED67-931C-44BC-AB79-C182D3621460}"/>
              </a:ext>
            </a:extLst>
          </p:cNvPr>
          <p:cNvSpPr>
            <a:spLocks noGrp="1"/>
          </p:cNvSpPr>
          <p:nvPr>
            <p:ph type="pic" sz="quarter" idx="26" hasCustomPrompt="1"/>
          </p:nvPr>
        </p:nvSpPr>
        <p:spPr>
          <a:xfrm>
            <a:off x="2099400" y="5697388"/>
            <a:ext cx="324000" cy="324000"/>
          </a:xfrm>
        </p:spPr>
        <p:txBody>
          <a:bodyPr/>
          <a:lstStyle>
            <a:lvl1pPr marL="0" indent="0">
              <a:buNone/>
              <a:defRPr sz="800">
                <a:solidFill>
                  <a:schemeClr val="bg1"/>
                </a:solidFill>
              </a:defRPr>
            </a:lvl1pPr>
          </a:lstStyle>
          <a:p>
            <a:r>
              <a:rPr lang="en-GB"/>
              <a:t> </a:t>
            </a:r>
            <a:endParaRPr lang="en-GB" dirty="0"/>
          </a:p>
        </p:txBody>
      </p:sp>
      <p:sp>
        <p:nvSpPr>
          <p:cNvPr id="27" name="Picture Placeholder 9">
            <a:extLst>
              <a:ext uri="{FF2B5EF4-FFF2-40B4-BE49-F238E27FC236}">
                <a16:creationId xmlns:a16="http://schemas.microsoft.com/office/drawing/2014/main" id="{AC674E57-2AE3-4335-AD01-76934BC62AED}"/>
              </a:ext>
            </a:extLst>
          </p:cNvPr>
          <p:cNvSpPr>
            <a:spLocks noGrp="1"/>
          </p:cNvSpPr>
          <p:nvPr>
            <p:ph type="pic" sz="quarter" idx="27" hasCustomPrompt="1"/>
          </p:nvPr>
        </p:nvSpPr>
        <p:spPr>
          <a:xfrm>
            <a:off x="2567400" y="5697388"/>
            <a:ext cx="324000" cy="324000"/>
          </a:xfrm>
        </p:spPr>
        <p:txBody>
          <a:bodyPr/>
          <a:lstStyle>
            <a:lvl1pPr marL="0" indent="0">
              <a:buNone/>
              <a:defRPr sz="800">
                <a:solidFill>
                  <a:schemeClr val="bg1"/>
                </a:solidFill>
              </a:defRPr>
            </a:lvl1pPr>
          </a:lstStyle>
          <a:p>
            <a:r>
              <a:rPr lang="en-GB"/>
              <a:t> </a:t>
            </a:r>
            <a:endParaRPr lang="en-GB" dirty="0"/>
          </a:p>
        </p:txBody>
      </p:sp>
      <p:pic>
        <p:nvPicPr>
          <p:cNvPr id="4" name="Picture 3">
            <a:extLst>
              <a:ext uri="{FF2B5EF4-FFF2-40B4-BE49-F238E27FC236}">
                <a16:creationId xmlns:a16="http://schemas.microsoft.com/office/drawing/2014/main" id="{C2250041-4EE8-4A7B-AC9F-B46C25A35853}"/>
              </a:ext>
            </a:extLst>
          </p:cNvPr>
          <p:cNvPicPr>
            <a:picLocks noChangeAspect="1"/>
          </p:cNvPicPr>
          <p:nvPr userDrawn="1">
            <p:custDataLst>
              <p:tags r:id="rId2"/>
            </p:custDataLst>
          </p:nvPr>
        </p:nvPicPr>
        <p:blipFill>
          <a:blip r:embed="rId4" cstate="print">
            <a:extLst>
              <a:ext uri="{28A0092B-C50C-407E-A947-70E740481C1C}">
                <a14:useLocalDpi xmlns:a14="http://schemas.microsoft.com/office/drawing/2010/main" val="0"/>
              </a:ext>
            </a:extLst>
          </a:blip>
          <a:stretch>
            <a:fillRect/>
          </a:stretch>
        </p:blipFill>
        <p:spPr bwMode="gray">
          <a:xfrm>
            <a:off x="263426" y="301052"/>
            <a:ext cx="1379177" cy="324512"/>
          </a:xfrm>
          <a:prstGeom prst="rect">
            <a:avLst/>
          </a:prstGeom>
        </p:spPr>
      </p:pic>
    </p:spTree>
    <p:extLst>
      <p:ext uri="{BB962C8B-B14F-4D97-AF65-F5344CB8AC3E}">
        <p14:creationId xmlns:p14="http://schemas.microsoft.com/office/powerpoint/2010/main" val="153651585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End Slide 2" preserve="1" userDrawn="1">
  <p:cSld name="End Slide 2">
    <p:bg>
      <p:bgPr>
        <a:gradFill>
          <a:gsLst>
            <a:gs pos="0">
              <a:schemeClr val="tx2"/>
            </a:gs>
            <a:gs pos="100000">
              <a:schemeClr val="bg2"/>
            </a:gs>
          </a:gsLst>
          <a:lin ang="0" scaled="1"/>
        </a:gradFill>
        <a:effectLst/>
      </p:bgPr>
    </p:bg>
    <p:spTree>
      <p:nvGrpSpPr>
        <p:cNvPr id="1" name=""/>
        <p:cNvGrpSpPr/>
        <p:nvPr/>
      </p:nvGrpSpPr>
      <p:grpSpPr>
        <a:xfrm>
          <a:off x="0" y="0"/>
          <a:ext cx="0" cy="0"/>
          <a:chOff x="0" y="0"/>
          <a:chExt cx="0" cy="0"/>
        </a:xfrm>
      </p:grpSpPr>
      <p:sp>
        <p:nvSpPr>
          <p:cNvPr id="13" name="Text Placeholder 4">
            <a:extLst>
              <a:ext uri="{FF2B5EF4-FFF2-40B4-BE49-F238E27FC236}">
                <a16:creationId xmlns:a16="http://schemas.microsoft.com/office/drawing/2014/main" id="{912E097B-8B33-4A53-A464-F9DB356C0E34}"/>
              </a:ext>
            </a:extLst>
          </p:cNvPr>
          <p:cNvSpPr>
            <a:spLocks noGrp="1"/>
          </p:cNvSpPr>
          <p:nvPr>
            <p:ph type="body" sz="quarter" idx="15" hasCustomPrompt="1"/>
          </p:nvPr>
        </p:nvSpPr>
        <p:spPr>
          <a:xfrm>
            <a:off x="695324" y="1978064"/>
            <a:ext cx="3312000" cy="276999"/>
          </a:xfrm>
        </p:spPr>
        <p:txBody>
          <a:bodyPr anchor="t">
            <a:noAutofit/>
          </a:bodyPr>
          <a:lstStyle>
            <a:lvl1pPr marL="0" indent="0">
              <a:spcBef>
                <a:spcPts val="0"/>
              </a:spcBef>
              <a:buFontTx/>
              <a:buNone/>
              <a:defRPr sz="1800" b="1">
                <a:solidFill>
                  <a:schemeClr val="bg1"/>
                </a:solidFill>
                <a:latin typeface="+mn-lt"/>
              </a:defRPr>
            </a:lvl1pPr>
            <a:lvl2pPr marL="182562" indent="0">
              <a:buFontTx/>
              <a:buNone/>
              <a:defRPr sz="5000">
                <a:solidFill>
                  <a:schemeClr val="tx2"/>
                </a:solidFill>
              </a:defRPr>
            </a:lvl2pPr>
            <a:lvl3pPr marL="444500" indent="0">
              <a:buFontTx/>
              <a:buNone/>
              <a:defRPr sz="5000">
                <a:solidFill>
                  <a:schemeClr val="tx2"/>
                </a:solidFill>
              </a:defRPr>
            </a:lvl3pPr>
            <a:lvl4pPr marL="715963" indent="0">
              <a:buFontTx/>
              <a:buNone/>
              <a:defRPr sz="5000">
                <a:solidFill>
                  <a:schemeClr val="tx2"/>
                </a:solidFill>
              </a:defRPr>
            </a:lvl4pPr>
            <a:lvl5pPr marL="985838" indent="0">
              <a:buFontTx/>
              <a:buNone/>
              <a:defRPr sz="5000">
                <a:solidFill>
                  <a:schemeClr val="tx2"/>
                </a:solidFill>
              </a:defRPr>
            </a:lvl5pPr>
          </a:lstStyle>
          <a:p>
            <a:pPr lvl="0"/>
            <a:r>
              <a:rPr lang="en-GB" dirty="0"/>
              <a:t>Click to add name</a:t>
            </a:r>
          </a:p>
        </p:txBody>
      </p:sp>
      <p:sp>
        <p:nvSpPr>
          <p:cNvPr id="12" name="Text Placeholder 4">
            <a:extLst>
              <a:ext uri="{FF2B5EF4-FFF2-40B4-BE49-F238E27FC236}">
                <a16:creationId xmlns:a16="http://schemas.microsoft.com/office/drawing/2014/main" id="{5D0866EC-5ED0-45CD-A896-C7F91D657F75}"/>
              </a:ext>
            </a:extLst>
          </p:cNvPr>
          <p:cNvSpPr>
            <a:spLocks noGrp="1"/>
          </p:cNvSpPr>
          <p:nvPr>
            <p:ph type="body" sz="quarter" idx="16"/>
          </p:nvPr>
        </p:nvSpPr>
        <p:spPr>
          <a:xfrm>
            <a:off x="695325" y="1618024"/>
            <a:ext cx="2808387" cy="231203"/>
          </a:xfrm>
        </p:spPr>
        <p:txBody>
          <a:bodyPr anchor="t"/>
          <a:lstStyle>
            <a:lvl1pPr marL="0" indent="0">
              <a:spcBef>
                <a:spcPts val="0"/>
              </a:spcBef>
              <a:buFontTx/>
              <a:buNone/>
              <a:defRPr sz="1200">
                <a:solidFill>
                  <a:schemeClr val="bg1"/>
                </a:solidFill>
                <a:latin typeface="+mn-lt"/>
              </a:defRPr>
            </a:lvl1pPr>
            <a:lvl2pPr marL="182562" indent="0">
              <a:buFontTx/>
              <a:buNone/>
              <a:defRPr sz="5000">
                <a:solidFill>
                  <a:schemeClr val="tx2"/>
                </a:solidFill>
              </a:defRPr>
            </a:lvl2pPr>
            <a:lvl3pPr marL="444500" indent="0">
              <a:buFontTx/>
              <a:buNone/>
              <a:defRPr sz="5000">
                <a:solidFill>
                  <a:schemeClr val="tx2"/>
                </a:solidFill>
              </a:defRPr>
            </a:lvl3pPr>
            <a:lvl4pPr marL="715963" indent="0">
              <a:buFontTx/>
              <a:buNone/>
              <a:defRPr sz="5000">
                <a:solidFill>
                  <a:schemeClr val="tx2"/>
                </a:solidFill>
              </a:defRPr>
            </a:lvl4pPr>
            <a:lvl5pPr marL="985838" indent="0">
              <a:buFontTx/>
              <a:buNone/>
              <a:defRPr sz="5000">
                <a:solidFill>
                  <a:schemeClr val="tx2"/>
                </a:solidFill>
              </a:defRPr>
            </a:lvl5pPr>
          </a:lstStyle>
          <a:p>
            <a:pPr lvl="0"/>
            <a:r>
              <a:rPr lang="en-GB"/>
              <a:t>Click to edit Master text styles</a:t>
            </a:r>
            <a:endParaRPr lang="en-GB" dirty="0"/>
          </a:p>
        </p:txBody>
      </p:sp>
      <p:sp>
        <p:nvSpPr>
          <p:cNvPr id="15" name="Text Placeholder 4">
            <a:extLst>
              <a:ext uri="{FF2B5EF4-FFF2-40B4-BE49-F238E27FC236}">
                <a16:creationId xmlns:a16="http://schemas.microsoft.com/office/drawing/2014/main" id="{79104C73-C903-4C9D-971F-ADC82F7CD979}"/>
              </a:ext>
            </a:extLst>
          </p:cNvPr>
          <p:cNvSpPr>
            <a:spLocks noGrp="1"/>
          </p:cNvSpPr>
          <p:nvPr>
            <p:ph type="body" sz="quarter" idx="17" hasCustomPrompt="1"/>
          </p:nvPr>
        </p:nvSpPr>
        <p:spPr>
          <a:xfrm>
            <a:off x="695324" y="2255063"/>
            <a:ext cx="3312000" cy="1019145"/>
          </a:xfrm>
        </p:spPr>
        <p:txBody>
          <a:bodyPr anchor="t">
            <a:noAutofit/>
          </a:bodyPr>
          <a:lstStyle>
            <a:lvl1pPr marL="0" indent="0">
              <a:spcBef>
                <a:spcPts val="0"/>
              </a:spcBef>
              <a:buFontTx/>
              <a:buNone/>
              <a:defRPr sz="1800">
                <a:solidFill>
                  <a:schemeClr val="bg1"/>
                </a:solidFill>
                <a:latin typeface="SwissReSans" panose="020B0604020202020204" charset="0"/>
              </a:defRPr>
            </a:lvl1pPr>
            <a:lvl2pPr marL="182562" indent="0">
              <a:buFontTx/>
              <a:buNone/>
              <a:defRPr sz="5000">
                <a:solidFill>
                  <a:schemeClr val="tx2"/>
                </a:solidFill>
              </a:defRPr>
            </a:lvl2pPr>
            <a:lvl3pPr marL="444500" indent="0">
              <a:buFontTx/>
              <a:buNone/>
              <a:defRPr sz="5000">
                <a:solidFill>
                  <a:schemeClr val="tx2"/>
                </a:solidFill>
              </a:defRPr>
            </a:lvl3pPr>
            <a:lvl4pPr marL="715963" indent="0">
              <a:buFontTx/>
              <a:buNone/>
              <a:defRPr sz="5000">
                <a:solidFill>
                  <a:schemeClr val="tx2"/>
                </a:solidFill>
              </a:defRPr>
            </a:lvl4pPr>
            <a:lvl5pPr marL="985838" indent="0">
              <a:buFontTx/>
              <a:buNone/>
              <a:defRPr sz="5000">
                <a:solidFill>
                  <a:schemeClr val="tx2"/>
                </a:solidFill>
              </a:defRPr>
            </a:lvl5pPr>
          </a:lstStyle>
          <a:p>
            <a:pPr lvl="0"/>
            <a:r>
              <a:rPr lang="en-GB" dirty="0"/>
              <a:t>Job title</a:t>
            </a:r>
            <a:br>
              <a:rPr lang="en-GB" dirty="0"/>
            </a:br>
            <a:r>
              <a:rPr lang="en-GB" dirty="0"/>
              <a:t>name@swissre.com</a:t>
            </a:r>
            <a:br>
              <a:rPr lang="en-GB" dirty="0"/>
            </a:br>
            <a:r>
              <a:rPr lang="en-GB" dirty="0"/>
              <a:t>000 0000 0000</a:t>
            </a:r>
          </a:p>
        </p:txBody>
      </p:sp>
      <p:sp>
        <p:nvSpPr>
          <p:cNvPr id="16" name="Text Placeholder 4">
            <a:extLst>
              <a:ext uri="{FF2B5EF4-FFF2-40B4-BE49-F238E27FC236}">
                <a16:creationId xmlns:a16="http://schemas.microsoft.com/office/drawing/2014/main" id="{B6AAA0F8-4641-419D-A8C4-5B42FAFD19D1}"/>
              </a:ext>
            </a:extLst>
          </p:cNvPr>
          <p:cNvSpPr>
            <a:spLocks noGrp="1"/>
          </p:cNvSpPr>
          <p:nvPr>
            <p:ph type="body" sz="quarter" idx="18" hasCustomPrompt="1"/>
          </p:nvPr>
        </p:nvSpPr>
        <p:spPr>
          <a:xfrm>
            <a:off x="8378387" y="1978064"/>
            <a:ext cx="3312000" cy="276999"/>
          </a:xfrm>
        </p:spPr>
        <p:txBody>
          <a:bodyPr anchor="t">
            <a:noAutofit/>
          </a:bodyPr>
          <a:lstStyle>
            <a:lvl1pPr marL="0" marR="0" indent="0" algn="l" defTabSz="914400" rtl="0" eaLnBrk="1" fontAlgn="auto" latinLnBrk="0" hangingPunct="1">
              <a:lnSpc>
                <a:spcPct val="100000"/>
              </a:lnSpc>
              <a:spcBef>
                <a:spcPts val="0"/>
              </a:spcBef>
              <a:spcAft>
                <a:spcPts val="0"/>
              </a:spcAft>
              <a:buClrTx/>
              <a:buSzPct val="100000"/>
              <a:buFontTx/>
              <a:buNone/>
              <a:tabLst/>
              <a:defRPr sz="1800" b="1">
                <a:solidFill>
                  <a:schemeClr val="bg1"/>
                </a:solidFill>
                <a:latin typeface="+mn-lt"/>
              </a:defRPr>
            </a:lvl1pPr>
            <a:lvl2pPr marL="182562" indent="0">
              <a:buFontTx/>
              <a:buNone/>
              <a:defRPr sz="5000">
                <a:solidFill>
                  <a:schemeClr val="tx2"/>
                </a:solidFill>
              </a:defRPr>
            </a:lvl2pPr>
            <a:lvl3pPr marL="444500" indent="0">
              <a:buFontTx/>
              <a:buNone/>
              <a:defRPr sz="5000">
                <a:solidFill>
                  <a:schemeClr val="tx2"/>
                </a:solidFill>
              </a:defRPr>
            </a:lvl3pPr>
            <a:lvl4pPr marL="715963" indent="0">
              <a:buFontTx/>
              <a:buNone/>
              <a:defRPr sz="5000">
                <a:solidFill>
                  <a:schemeClr val="tx2"/>
                </a:solidFill>
              </a:defRPr>
            </a:lvl4pPr>
            <a:lvl5pPr marL="985838" indent="0">
              <a:buFontTx/>
              <a:buNone/>
              <a:defRPr sz="5000">
                <a:solidFill>
                  <a:schemeClr val="tx2"/>
                </a:solidFill>
              </a:defRPr>
            </a:lvl5pPr>
          </a:lstStyle>
          <a:p>
            <a:pPr marL="0" marR="0" lvl="0" indent="0" algn="l" defTabSz="914400" rtl="0" eaLnBrk="1" fontAlgn="auto" latinLnBrk="0" hangingPunct="1">
              <a:lnSpc>
                <a:spcPct val="100000"/>
              </a:lnSpc>
              <a:spcBef>
                <a:spcPts val="0"/>
              </a:spcBef>
              <a:spcAft>
                <a:spcPts val="0"/>
              </a:spcAft>
              <a:buClrTx/>
              <a:buSzPct val="100000"/>
              <a:buFontTx/>
              <a:buNone/>
              <a:tabLst/>
              <a:defRPr/>
            </a:pPr>
            <a:r>
              <a:rPr lang="en-GB" dirty="0"/>
              <a:t>Click to add name</a:t>
            </a:r>
          </a:p>
          <a:p>
            <a:pPr lvl="0"/>
            <a:endParaRPr lang="en-GB" dirty="0"/>
          </a:p>
        </p:txBody>
      </p:sp>
      <p:sp>
        <p:nvSpPr>
          <p:cNvPr id="17" name="Text Placeholder 4">
            <a:extLst>
              <a:ext uri="{FF2B5EF4-FFF2-40B4-BE49-F238E27FC236}">
                <a16:creationId xmlns:a16="http://schemas.microsoft.com/office/drawing/2014/main" id="{70E9C7E7-7CB8-4425-A5B3-2DE14A5750AA}"/>
              </a:ext>
            </a:extLst>
          </p:cNvPr>
          <p:cNvSpPr>
            <a:spLocks noGrp="1"/>
          </p:cNvSpPr>
          <p:nvPr>
            <p:ph type="body" sz="quarter" idx="19" hasCustomPrompt="1"/>
          </p:nvPr>
        </p:nvSpPr>
        <p:spPr>
          <a:xfrm>
            <a:off x="8378387" y="2255063"/>
            <a:ext cx="3312000" cy="1019145"/>
          </a:xfrm>
        </p:spPr>
        <p:txBody>
          <a:bodyPr anchor="t">
            <a:noAutofit/>
          </a:bodyPr>
          <a:lstStyle>
            <a:lvl1pPr marL="0" indent="0">
              <a:spcBef>
                <a:spcPts val="0"/>
              </a:spcBef>
              <a:buFontTx/>
              <a:buNone/>
              <a:defRPr sz="1800">
                <a:solidFill>
                  <a:schemeClr val="bg1"/>
                </a:solidFill>
                <a:latin typeface="SwissReSans" panose="020B0604020202020204" charset="0"/>
              </a:defRPr>
            </a:lvl1pPr>
            <a:lvl2pPr marL="182562" indent="0">
              <a:buFontTx/>
              <a:buNone/>
              <a:defRPr sz="5000">
                <a:solidFill>
                  <a:schemeClr val="tx2"/>
                </a:solidFill>
              </a:defRPr>
            </a:lvl2pPr>
            <a:lvl3pPr marL="444500" indent="0">
              <a:buFontTx/>
              <a:buNone/>
              <a:defRPr sz="5000">
                <a:solidFill>
                  <a:schemeClr val="tx2"/>
                </a:solidFill>
              </a:defRPr>
            </a:lvl3pPr>
            <a:lvl4pPr marL="715963" indent="0">
              <a:buFontTx/>
              <a:buNone/>
              <a:defRPr sz="5000">
                <a:solidFill>
                  <a:schemeClr val="tx2"/>
                </a:solidFill>
              </a:defRPr>
            </a:lvl4pPr>
            <a:lvl5pPr marL="985838" indent="0">
              <a:buFontTx/>
              <a:buNone/>
              <a:defRPr sz="5000">
                <a:solidFill>
                  <a:schemeClr val="tx2"/>
                </a:solidFill>
              </a:defRPr>
            </a:lvl5pPr>
          </a:lstStyle>
          <a:p>
            <a:pPr lvl="0"/>
            <a:r>
              <a:rPr lang="en-GB" dirty="0"/>
              <a:t>Job title</a:t>
            </a:r>
            <a:br>
              <a:rPr lang="en-GB" dirty="0"/>
            </a:br>
            <a:r>
              <a:rPr lang="en-GB" dirty="0"/>
              <a:t>name@swissre.com</a:t>
            </a:r>
            <a:br>
              <a:rPr lang="en-GB" dirty="0"/>
            </a:br>
            <a:r>
              <a:rPr lang="en-GB" dirty="0"/>
              <a:t>000 0000 0000</a:t>
            </a:r>
          </a:p>
        </p:txBody>
      </p:sp>
      <p:sp>
        <p:nvSpPr>
          <p:cNvPr id="18" name="Text Placeholder 4">
            <a:extLst>
              <a:ext uri="{FF2B5EF4-FFF2-40B4-BE49-F238E27FC236}">
                <a16:creationId xmlns:a16="http://schemas.microsoft.com/office/drawing/2014/main" id="{B41A1806-731A-4E83-BB0C-A9548663CFD0}"/>
              </a:ext>
            </a:extLst>
          </p:cNvPr>
          <p:cNvSpPr>
            <a:spLocks noGrp="1"/>
          </p:cNvSpPr>
          <p:nvPr>
            <p:ph type="body" sz="quarter" idx="20" hasCustomPrompt="1"/>
          </p:nvPr>
        </p:nvSpPr>
        <p:spPr>
          <a:xfrm>
            <a:off x="4536856" y="1978064"/>
            <a:ext cx="3312000" cy="276999"/>
          </a:xfrm>
        </p:spPr>
        <p:txBody>
          <a:bodyPr anchor="t">
            <a:noAutofit/>
          </a:bodyPr>
          <a:lstStyle>
            <a:lvl1pPr marL="0" marR="0" indent="0" algn="l" defTabSz="914400" rtl="0" eaLnBrk="1" fontAlgn="auto" latinLnBrk="0" hangingPunct="1">
              <a:lnSpc>
                <a:spcPct val="100000"/>
              </a:lnSpc>
              <a:spcBef>
                <a:spcPts val="0"/>
              </a:spcBef>
              <a:spcAft>
                <a:spcPts val="0"/>
              </a:spcAft>
              <a:buClrTx/>
              <a:buSzPct val="100000"/>
              <a:buFontTx/>
              <a:buNone/>
              <a:tabLst/>
              <a:defRPr sz="1800" b="1">
                <a:solidFill>
                  <a:schemeClr val="bg1"/>
                </a:solidFill>
                <a:latin typeface="+mn-lt"/>
              </a:defRPr>
            </a:lvl1pPr>
            <a:lvl2pPr marL="182562" indent="0">
              <a:buFontTx/>
              <a:buNone/>
              <a:defRPr sz="5000">
                <a:solidFill>
                  <a:schemeClr val="tx2"/>
                </a:solidFill>
              </a:defRPr>
            </a:lvl2pPr>
            <a:lvl3pPr marL="444500" indent="0">
              <a:buFontTx/>
              <a:buNone/>
              <a:defRPr sz="5000">
                <a:solidFill>
                  <a:schemeClr val="tx2"/>
                </a:solidFill>
              </a:defRPr>
            </a:lvl3pPr>
            <a:lvl4pPr marL="715963" indent="0">
              <a:buFontTx/>
              <a:buNone/>
              <a:defRPr sz="5000">
                <a:solidFill>
                  <a:schemeClr val="tx2"/>
                </a:solidFill>
              </a:defRPr>
            </a:lvl4pPr>
            <a:lvl5pPr marL="985838" indent="0">
              <a:buFontTx/>
              <a:buNone/>
              <a:defRPr sz="5000">
                <a:solidFill>
                  <a:schemeClr val="tx2"/>
                </a:solidFill>
              </a:defRPr>
            </a:lvl5pPr>
          </a:lstStyle>
          <a:p>
            <a:pPr marL="0" marR="0" lvl="0" indent="0" algn="l" defTabSz="914400" rtl="0" eaLnBrk="1" fontAlgn="auto" latinLnBrk="0" hangingPunct="1">
              <a:lnSpc>
                <a:spcPct val="100000"/>
              </a:lnSpc>
              <a:spcBef>
                <a:spcPts val="0"/>
              </a:spcBef>
              <a:spcAft>
                <a:spcPts val="0"/>
              </a:spcAft>
              <a:buClrTx/>
              <a:buSzPct val="100000"/>
              <a:buFontTx/>
              <a:buNone/>
              <a:tabLst/>
              <a:defRPr/>
            </a:pPr>
            <a:r>
              <a:rPr lang="en-GB" dirty="0"/>
              <a:t>Click to add name</a:t>
            </a:r>
          </a:p>
          <a:p>
            <a:pPr lvl="0"/>
            <a:endParaRPr lang="en-GB" dirty="0"/>
          </a:p>
        </p:txBody>
      </p:sp>
      <p:sp>
        <p:nvSpPr>
          <p:cNvPr id="19" name="Text Placeholder 4">
            <a:extLst>
              <a:ext uri="{FF2B5EF4-FFF2-40B4-BE49-F238E27FC236}">
                <a16:creationId xmlns:a16="http://schemas.microsoft.com/office/drawing/2014/main" id="{6F4CECFD-0A5E-4297-9C69-2A932A779749}"/>
              </a:ext>
            </a:extLst>
          </p:cNvPr>
          <p:cNvSpPr>
            <a:spLocks noGrp="1"/>
          </p:cNvSpPr>
          <p:nvPr>
            <p:ph type="body" sz="quarter" idx="21" hasCustomPrompt="1"/>
          </p:nvPr>
        </p:nvSpPr>
        <p:spPr>
          <a:xfrm>
            <a:off x="4536856" y="2255063"/>
            <a:ext cx="3312000" cy="1019145"/>
          </a:xfrm>
        </p:spPr>
        <p:txBody>
          <a:bodyPr anchor="t">
            <a:noAutofit/>
          </a:bodyPr>
          <a:lstStyle>
            <a:lvl1pPr marL="0" indent="0">
              <a:spcBef>
                <a:spcPts val="0"/>
              </a:spcBef>
              <a:buFontTx/>
              <a:buNone/>
              <a:defRPr sz="1800">
                <a:solidFill>
                  <a:schemeClr val="bg1"/>
                </a:solidFill>
                <a:latin typeface="SwissReSans" panose="020B0604020202020204" charset="0"/>
              </a:defRPr>
            </a:lvl1pPr>
            <a:lvl2pPr marL="182562" indent="0">
              <a:buFontTx/>
              <a:buNone/>
              <a:defRPr sz="5000">
                <a:solidFill>
                  <a:schemeClr val="tx2"/>
                </a:solidFill>
              </a:defRPr>
            </a:lvl2pPr>
            <a:lvl3pPr marL="444500" indent="0">
              <a:buFontTx/>
              <a:buNone/>
              <a:defRPr sz="5000">
                <a:solidFill>
                  <a:schemeClr val="tx2"/>
                </a:solidFill>
              </a:defRPr>
            </a:lvl3pPr>
            <a:lvl4pPr marL="715963" indent="0">
              <a:buFontTx/>
              <a:buNone/>
              <a:defRPr sz="5000">
                <a:solidFill>
                  <a:schemeClr val="tx2"/>
                </a:solidFill>
              </a:defRPr>
            </a:lvl4pPr>
            <a:lvl5pPr marL="985838" indent="0">
              <a:buFontTx/>
              <a:buNone/>
              <a:defRPr sz="5000">
                <a:solidFill>
                  <a:schemeClr val="tx2"/>
                </a:solidFill>
              </a:defRPr>
            </a:lvl5pPr>
          </a:lstStyle>
          <a:p>
            <a:pPr lvl="0"/>
            <a:r>
              <a:rPr lang="en-GB" dirty="0"/>
              <a:t>Job title</a:t>
            </a:r>
            <a:br>
              <a:rPr lang="en-GB" dirty="0"/>
            </a:br>
            <a:r>
              <a:rPr lang="en-GB" dirty="0"/>
              <a:t>name@swissre.com</a:t>
            </a:r>
            <a:br>
              <a:rPr lang="en-GB" dirty="0"/>
            </a:br>
            <a:r>
              <a:rPr lang="en-GB" dirty="0"/>
              <a:t>000 0000 0000</a:t>
            </a:r>
          </a:p>
        </p:txBody>
      </p:sp>
      <p:sp>
        <p:nvSpPr>
          <p:cNvPr id="20" name="Text Placeholder 4">
            <a:extLst>
              <a:ext uri="{FF2B5EF4-FFF2-40B4-BE49-F238E27FC236}">
                <a16:creationId xmlns:a16="http://schemas.microsoft.com/office/drawing/2014/main" id="{75837384-8E7C-48B1-93BA-43E60422F050}"/>
              </a:ext>
            </a:extLst>
          </p:cNvPr>
          <p:cNvSpPr>
            <a:spLocks noGrp="1"/>
          </p:cNvSpPr>
          <p:nvPr>
            <p:ph type="body" sz="quarter" idx="22"/>
          </p:nvPr>
        </p:nvSpPr>
        <p:spPr>
          <a:xfrm>
            <a:off x="695325" y="3645024"/>
            <a:ext cx="2808387" cy="259281"/>
          </a:xfrm>
        </p:spPr>
        <p:txBody>
          <a:bodyPr anchor="t"/>
          <a:lstStyle>
            <a:lvl1pPr marL="0" indent="0">
              <a:spcBef>
                <a:spcPts val="0"/>
              </a:spcBef>
              <a:buFontTx/>
              <a:buNone/>
              <a:defRPr sz="1200">
                <a:solidFill>
                  <a:schemeClr val="bg1"/>
                </a:solidFill>
                <a:latin typeface="+mn-lt"/>
              </a:defRPr>
            </a:lvl1pPr>
            <a:lvl2pPr marL="182562" indent="0">
              <a:buFontTx/>
              <a:buNone/>
              <a:defRPr sz="5000">
                <a:solidFill>
                  <a:schemeClr val="tx2"/>
                </a:solidFill>
              </a:defRPr>
            </a:lvl2pPr>
            <a:lvl3pPr marL="444500" indent="0">
              <a:buFontTx/>
              <a:buNone/>
              <a:defRPr sz="5000">
                <a:solidFill>
                  <a:schemeClr val="tx2"/>
                </a:solidFill>
              </a:defRPr>
            </a:lvl3pPr>
            <a:lvl4pPr marL="715963" indent="0">
              <a:buFontTx/>
              <a:buNone/>
              <a:defRPr sz="5000">
                <a:solidFill>
                  <a:schemeClr val="tx2"/>
                </a:solidFill>
              </a:defRPr>
            </a:lvl4pPr>
            <a:lvl5pPr marL="985838" indent="0">
              <a:buFontTx/>
              <a:buNone/>
              <a:defRPr sz="5000">
                <a:solidFill>
                  <a:schemeClr val="tx2"/>
                </a:solidFill>
              </a:defRPr>
            </a:lvl5pPr>
          </a:lstStyle>
          <a:p>
            <a:pPr lvl="0"/>
            <a:r>
              <a:rPr lang="en-GB"/>
              <a:t>Click to edit Master text styles</a:t>
            </a:r>
            <a:endParaRPr lang="en-GB" dirty="0"/>
          </a:p>
        </p:txBody>
      </p:sp>
      <p:sp>
        <p:nvSpPr>
          <p:cNvPr id="21" name="Picture Placeholder 9">
            <a:extLst>
              <a:ext uri="{FF2B5EF4-FFF2-40B4-BE49-F238E27FC236}">
                <a16:creationId xmlns:a16="http://schemas.microsoft.com/office/drawing/2014/main" id="{E5CF9AB9-0836-451E-851D-A717BE5C859B}"/>
              </a:ext>
            </a:extLst>
          </p:cNvPr>
          <p:cNvSpPr>
            <a:spLocks noGrp="1"/>
          </p:cNvSpPr>
          <p:nvPr>
            <p:ph type="pic" sz="quarter" idx="23" hasCustomPrompt="1"/>
          </p:nvPr>
        </p:nvSpPr>
        <p:spPr>
          <a:xfrm>
            <a:off x="695400" y="3959704"/>
            <a:ext cx="324000" cy="324000"/>
          </a:xfrm>
        </p:spPr>
        <p:txBody>
          <a:bodyPr/>
          <a:lstStyle>
            <a:lvl1pPr marL="0" indent="0">
              <a:buNone/>
              <a:defRPr sz="800">
                <a:solidFill>
                  <a:schemeClr val="bg1"/>
                </a:solidFill>
              </a:defRPr>
            </a:lvl1pPr>
          </a:lstStyle>
          <a:p>
            <a:r>
              <a:rPr lang="en-GB"/>
              <a:t> </a:t>
            </a:r>
            <a:endParaRPr lang="en-GB" dirty="0"/>
          </a:p>
        </p:txBody>
      </p:sp>
      <p:sp>
        <p:nvSpPr>
          <p:cNvPr id="22" name="Picture Placeholder 9">
            <a:extLst>
              <a:ext uri="{FF2B5EF4-FFF2-40B4-BE49-F238E27FC236}">
                <a16:creationId xmlns:a16="http://schemas.microsoft.com/office/drawing/2014/main" id="{7FF5B5CF-9E76-4482-B698-DA93D56A179B}"/>
              </a:ext>
            </a:extLst>
          </p:cNvPr>
          <p:cNvSpPr>
            <a:spLocks noGrp="1"/>
          </p:cNvSpPr>
          <p:nvPr>
            <p:ph type="pic" sz="quarter" idx="24" hasCustomPrompt="1"/>
          </p:nvPr>
        </p:nvSpPr>
        <p:spPr>
          <a:xfrm>
            <a:off x="1163400" y="3959704"/>
            <a:ext cx="324000" cy="324000"/>
          </a:xfrm>
        </p:spPr>
        <p:txBody>
          <a:bodyPr/>
          <a:lstStyle>
            <a:lvl1pPr marL="0" indent="0">
              <a:buNone/>
              <a:defRPr sz="800">
                <a:solidFill>
                  <a:schemeClr val="bg1"/>
                </a:solidFill>
              </a:defRPr>
            </a:lvl1pPr>
          </a:lstStyle>
          <a:p>
            <a:r>
              <a:rPr lang="en-GB"/>
              <a:t> </a:t>
            </a:r>
            <a:endParaRPr lang="en-GB" dirty="0"/>
          </a:p>
        </p:txBody>
      </p:sp>
      <p:sp>
        <p:nvSpPr>
          <p:cNvPr id="23" name="Picture Placeholder 9">
            <a:extLst>
              <a:ext uri="{FF2B5EF4-FFF2-40B4-BE49-F238E27FC236}">
                <a16:creationId xmlns:a16="http://schemas.microsoft.com/office/drawing/2014/main" id="{1387BD45-684C-4CAB-BC6F-6FB7626BE0DD}"/>
              </a:ext>
            </a:extLst>
          </p:cNvPr>
          <p:cNvSpPr>
            <a:spLocks noGrp="1"/>
          </p:cNvSpPr>
          <p:nvPr>
            <p:ph type="pic" sz="quarter" idx="25" hasCustomPrompt="1"/>
          </p:nvPr>
        </p:nvSpPr>
        <p:spPr>
          <a:xfrm>
            <a:off x="1631400" y="3959704"/>
            <a:ext cx="324000" cy="324000"/>
          </a:xfrm>
        </p:spPr>
        <p:txBody>
          <a:bodyPr/>
          <a:lstStyle>
            <a:lvl1pPr marL="0" indent="0">
              <a:buNone/>
              <a:defRPr sz="800">
                <a:solidFill>
                  <a:schemeClr val="bg1"/>
                </a:solidFill>
              </a:defRPr>
            </a:lvl1pPr>
          </a:lstStyle>
          <a:p>
            <a:r>
              <a:rPr lang="en-GB"/>
              <a:t> </a:t>
            </a:r>
            <a:endParaRPr lang="en-GB" dirty="0"/>
          </a:p>
        </p:txBody>
      </p:sp>
      <p:sp>
        <p:nvSpPr>
          <p:cNvPr id="24" name="Picture Placeholder 9">
            <a:extLst>
              <a:ext uri="{FF2B5EF4-FFF2-40B4-BE49-F238E27FC236}">
                <a16:creationId xmlns:a16="http://schemas.microsoft.com/office/drawing/2014/main" id="{90CF74F4-8589-4C97-B651-78066DAC41FD}"/>
              </a:ext>
            </a:extLst>
          </p:cNvPr>
          <p:cNvSpPr>
            <a:spLocks noGrp="1"/>
          </p:cNvSpPr>
          <p:nvPr>
            <p:ph type="pic" sz="quarter" idx="26" hasCustomPrompt="1"/>
          </p:nvPr>
        </p:nvSpPr>
        <p:spPr>
          <a:xfrm>
            <a:off x="2099400" y="3959704"/>
            <a:ext cx="324000" cy="324000"/>
          </a:xfrm>
        </p:spPr>
        <p:txBody>
          <a:bodyPr/>
          <a:lstStyle>
            <a:lvl1pPr marL="0" indent="0">
              <a:buNone/>
              <a:defRPr sz="800">
                <a:solidFill>
                  <a:schemeClr val="bg1"/>
                </a:solidFill>
              </a:defRPr>
            </a:lvl1pPr>
          </a:lstStyle>
          <a:p>
            <a:r>
              <a:rPr lang="en-GB"/>
              <a:t> </a:t>
            </a:r>
            <a:endParaRPr lang="en-GB" dirty="0"/>
          </a:p>
        </p:txBody>
      </p:sp>
      <p:sp>
        <p:nvSpPr>
          <p:cNvPr id="25" name="Picture Placeholder 9">
            <a:extLst>
              <a:ext uri="{FF2B5EF4-FFF2-40B4-BE49-F238E27FC236}">
                <a16:creationId xmlns:a16="http://schemas.microsoft.com/office/drawing/2014/main" id="{7C667A46-295D-4EEE-9AB0-2C3EDE023156}"/>
              </a:ext>
            </a:extLst>
          </p:cNvPr>
          <p:cNvSpPr>
            <a:spLocks noGrp="1"/>
          </p:cNvSpPr>
          <p:nvPr>
            <p:ph type="pic" sz="quarter" idx="27" hasCustomPrompt="1"/>
          </p:nvPr>
        </p:nvSpPr>
        <p:spPr>
          <a:xfrm>
            <a:off x="2567400" y="3959704"/>
            <a:ext cx="324000" cy="324000"/>
          </a:xfrm>
        </p:spPr>
        <p:txBody>
          <a:bodyPr/>
          <a:lstStyle>
            <a:lvl1pPr marL="0" indent="0">
              <a:buNone/>
              <a:defRPr sz="800">
                <a:solidFill>
                  <a:schemeClr val="bg1"/>
                </a:solidFill>
              </a:defRPr>
            </a:lvl1pPr>
          </a:lstStyle>
          <a:p>
            <a:r>
              <a:rPr lang="en-GB"/>
              <a:t> </a:t>
            </a:r>
            <a:endParaRPr lang="en-GB" dirty="0"/>
          </a:p>
        </p:txBody>
      </p:sp>
      <p:pic>
        <p:nvPicPr>
          <p:cNvPr id="3" name="Picture 2">
            <a:extLst>
              <a:ext uri="{FF2B5EF4-FFF2-40B4-BE49-F238E27FC236}">
                <a16:creationId xmlns:a16="http://schemas.microsoft.com/office/drawing/2014/main" id="{7297C914-60D6-4E98-B491-50C97B9155B2}"/>
              </a:ext>
            </a:extLst>
          </p:cNvPr>
          <p:cNvPicPr>
            <a:picLocks noChangeAspect="1"/>
          </p:cNvPicPr>
          <p:nvPr userDrawn="1">
            <p:custDataLst>
              <p:tags r:id="rId2"/>
            </p:custDataLst>
          </p:nvPr>
        </p:nvPicPr>
        <p:blipFill>
          <a:blip r:embed="rId4" cstate="print">
            <a:extLst>
              <a:ext uri="{28A0092B-C50C-407E-A947-70E740481C1C}">
                <a14:useLocalDpi xmlns:a14="http://schemas.microsoft.com/office/drawing/2010/main" val="0"/>
              </a:ext>
            </a:extLst>
          </a:blip>
          <a:stretch>
            <a:fillRect/>
          </a:stretch>
        </p:blipFill>
        <p:spPr bwMode="gray">
          <a:xfrm>
            <a:off x="263426" y="301052"/>
            <a:ext cx="1379177" cy="324512"/>
          </a:xfrm>
          <a:prstGeom prst="rect">
            <a:avLst/>
          </a:prstGeom>
        </p:spPr>
      </p:pic>
    </p:spTree>
    <p:extLst>
      <p:ext uri="{BB962C8B-B14F-4D97-AF65-F5344CB8AC3E}">
        <p14:creationId xmlns:p14="http://schemas.microsoft.com/office/powerpoint/2010/main" val="2010132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Slide - Image" preserve="1" userDrawn="1">
  <p:cSld name="Title Slide - Image">
    <p:bg bwMode="gray">
      <p:bgPr>
        <a:solidFill>
          <a:srgbClr val="D1DCD6"/>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2"/>
          </p:nvPr>
        </p:nvSpPr>
        <p:spPr bwMode="gray">
          <a:xfrm>
            <a:off x="0" y="0"/>
            <a:ext cx="12192000" cy="6858000"/>
          </a:xfrm>
        </p:spPr>
        <p:txBody>
          <a:bodyPr tIns="576000" anchor="ctr"/>
          <a:lstStyle>
            <a:lvl1pPr algn="ctr">
              <a:buFontTx/>
              <a:buNone/>
              <a:defRPr sz="1200">
                <a:solidFill>
                  <a:srgbClr val="A8BAB2"/>
                </a:solidFill>
                <a:latin typeface="SwissReSans" pitchFamily="34" charset="0"/>
              </a:defRPr>
            </a:lvl1pPr>
          </a:lstStyle>
          <a:p>
            <a:r>
              <a:rPr lang="en-GB"/>
              <a:t>Click icon to add picture</a:t>
            </a:r>
            <a:endParaRPr lang="en-GB" dirty="0"/>
          </a:p>
        </p:txBody>
      </p:sp>
      <p:sp>
        <p:nvSpPr>
          <p:cNvPr id="2" name="Title 1"/>
          <p:cNvSpPr>
            <a:spLocks noGrp="1"/>
          </p:cNvSpPr>
          <p:nvPr>
            <p:ph type="ctrTitle"/>
          </p:nvPr>
        </p:nvSpPr>
        <p:spPr bwMode="white">
          <a:xfrm>
            <a:off x="695325" y="1628776"/>
            <a:ext cx="9913177" cy="1296168"/>
          </a:xfrm>
        </p:spPr>
        <p:txBody>
          <a:bodyPr>
            <a:noAutofit/>
          </a:bodyPr>
          <a:lstStyle>
            <a:lvl1pPr algn="l">
              <a:lnSpc>
                <a:spcPct val="80000"/>
              </a:lnSpc>
              <a:defRPr sz="4800">
                <a:solidFill>
                  <a:srgbClr val="FFFFFF"/>
                </a:solidFill>
                <a:latin typeface="SwissReSans Light" pitchFamily="34" charset="0"/>
              </a:defRPr>
            </a:lvl1pPr>
          </a:lstStyle>
          <a:p>
            <a:r>
              <a:rPr lang="en-GB"/>
              <a:t>Click to edit Master title style</a:t>
            </a:r>
            <a:endParaRPr lang="en-GB" dirty="0"/>
          </a:p>
        </p:txBody>
      </p:sp>
      <p:sp>
        <p:nvSpPr>
          <p:cNvPr id="3" name="Subtitle 2"/>
          <p:cNvSpPr>
            <a:spLocks noGrp="1"/>
          </p:cNvSpPr>
          <p:nvPr>
            <p:ph type="subTitle" idx="1"/>
          </p:nvPr>
        </p:nvSpPr>
        <p:spPr bwMode="white">
          <a:xfrm>
            <a:off x="695325" y="2996952"/>
            <a:ext cx="9913177" cy="288032"/>
          </a:xfrm>
        </p:spPr>
        <p:txBody>
          <a:bodyPr/>
          <a:lstStyle>
            <a:lvl1pPr marL="0" indent="0" algn="l">
              <a:lnSpc>
                <a:spcPct val="100000"/>
              </a:lnSpc>
              <a:spcBef>
                <a:spcPts val="0"/>
              </a:spcBef>
              <a:buNone/>
              <a:defRPr>
                <a:solidFill>
                  <a:srgbClr val="FFFFFF"/>
                </a:solidFill>
                <a:latin typeface="SwissReSans"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sp>
        <p:nvSpPr>
          <p:cNvPr id="11" name="Classification"/>
          <p:cNvSpPr txBox="1">
            <a:spLocks noChangeArrowheads="1"/>
          </p:cNvSpPr>
          <p:nvPr userDrawn="1">
            <p:custDataLst>
              <p:tags r:id="rId2"/>
            </p:custDataLst>
          </p:nvPr>
        </p:nvSpPr>
        <p:spPr bwMode="black">
          <a:xfrm>
            <a:off x="4012517" y="260350"/>
            <a:ext cx="7679599" cy="139700"/>
          </a:xfrm>
          <a:prstGeom prst="rect">
            <a:avLst/>
          </a:prstGeom>
          <a:noFill/>
          <a:ln w="9525" algn="ctr">
            <a:noFill/>
            <a:miter lim="800000"/>
            <a:headEnd/>
            <a:tailEnd/>
          </a:ln>
          <a:effectLst/>
        </p:spPr>
        <p:txBody>
          <a:bodyPr wrap="none" lIns="0" tIns="0" rIns="0" bIns="0"/>
          <a:lstStyle/>
          <a:p>
            <a:pPr algn="r">
              <a:buClrTx/>
              <a:buSzTx/>
              <a:buFontTx/>
              <a:buNone/>
            </a:pPr>
            <a:endParaRPr lang="en-GB" sz="900" dirty="0">
              <a:solidFill>
                <a:srgbClr val="283E36"/>
              </a:solidFill>
              <a:latin typeface="SwissReSans" pitchFamily="34" charset="0"/>
            </a:endParaRPr>
          </a:p>
        </p:txBody>
      </p:sp>
      <p:pic>
        <p:nvPicPr>
          <p:cNvPr id="5" name="Picture 4">
            <a:extLst>
              <a:ext uri="{FF2B5EF4-FFF2-40B4-BE49-F238E27FC236}">
                <a16:creationId xmlns:a16="http://schemas.microsoft.com/office/drawing/2014/main" id="{0E81A12C-D1AB-4E57-B26F-AF15996C81FD}"/>
              </a:ext>
            </a:extLst>
          </p:cNvPr>
          <p:cNvPicPr>
            <a:picLocks noChangeAspect="1"/>
          </p:cNvPicPr>
          <p:nvPr userDrawn="1">
            <p:custDataLst>
              <p:tags r:id="rId3"/>
            </p:custDataLst>
          </p:nvPr>
        </p:nvPicPr>
        <p:blipFill>
          <a:blip r:embed="rId5" cstate="print">
            <a:extLst>
              <a:ext uri="{28A0092B-C50C-407E-A947-70E740481C1C}">
                <a14:useLocalDpi xmlns:a14="http://schemas.microsoft.com/office/drawing/2010/main" val="0"/>
              </a:ext>
            </a:extLst>
          </a:blip>
          <a:stretch>
            <a:fillRect/>
          </a:stretch>
        </p:blipFill>
        <p:spPr bwMode="gray">
          <a:xfrm>
            <a:off x="263426" y="301052"/>
            <a:ext cx="1379177" cy="324512"/>
          </a:xfrm>
          <a:prstGeom prst="rect">
            <a:avLst/>
          </a:prstGeom>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End Slide 3" preserve="1" userDrawn="1">
  <p:cSld name="End Slide 3">
    <p:bg>
      <p:bgPr>
        <a:gradFill>
          <a:gsLst>
            <a:gs pos="0">
              <a:schemeClr val="tx2"/>
            </a:gs>
            <a:gs pos="100000">
              <a:schemeClr val="bg2"/>
            </a:gs>
          </a:gsLst>
          <a:lin ang="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43963-C518-4447-9E83-A30F66BBBF02}"/>
              </a:ext>
            </a:extLst>
          </p:cNvPr>
          <p:cNvSpPr>
            <a:spLocks noGrp="1"/>
          </p:cNvSpPr>
          <p:nvPr>
            <p:ph type="title"/>
          </p:nvPr>
        </p:nvSpPr>
        <p:spPr>
          <a:xfrm>
            <a:off x="695325" y="1556792"/>
            <a:ext cx="11017250" cy="692647"/>
          </a:xfrm>
        </p:spPr>
        <p:txBody>
          <a:bodyPr/>
          <a:lstStyle>
            <a:lvl1pPr>
              <a:defRPr sz="4800">
                <a:solidFill>
                  <a:schemeClr val="bg1"/>
                </a:solidFill>
                <a:latin typeface="SwissReSans Light" panose="020B0604020202020204" charset="0"/>
              </a:defRPr>
            </a:lvl1pPr>
          </a:lstStyle>
          <a:p>
            <a:r>
              <a:rPr lang="en-GB"/>
              <a:t>Click to edit Master title style</a:t>
            </a:r>
            <a:endParaRPr lang="en-GB" dirty="0"/>
          </a:p>
        </p:txBody>
      </p:sp>
      <p:sp>
        <p:nvSpPr>
          <p:cNvPr id="13" name="Text Placeholder 4">
            <a:extLst>
              <a:ext uri="{FF2B5EF4-FFF2-40B4-BE49-F238E27FC236}">
                <a16:creationId xmlns:a16="http://schemas.microsoft.com/office/drawing/2014/main" id="{912E097B-8B33-4A53-A464-F9DB356C0E34}"/>
              </a:ext>
            </a:extLst>
          </p:cNvPr>
          <p:cNvSpPr>
            <a:spLocks noGrp="1"/>
          </p:cNvSpPr>
          <p:nvPr>
            <p:ph type="body" sz="quarter" idx="15" hasCustomPrompt="1"/>
          </p:nvPr>
        </p:nvSpPr>
        <p:spPr>
          <a:xfrm>
            <a:off x="695324" y="5314979"/>
            <a:ext cx="2093973" cy="184666"/>
          </a:xfrm>
        </p:spPr>
        <p:txBody>
          <a:bodyPr anchor="t">
            <a:noAutofit/>
          </a:bodyPr>
          <a:lstStyle>
            <a:lvl1pPr marL="0" indent="0">
              <a:spcBef>
                <a:spcPts val="0"/>
              </a:spcBef>
              <a:buFontTx/>
              <a:buNone/>
              <a:defRPr sz="1200" b="1">
                <a:solidFill>
                  <a:schemeClr val="bg1"/>
                </a:solidFill>
                <a:latin typeface="+mn-lt"/>
              </a:defRPr>
            </a:lvl1pPr>
            <a:lvl2pPr marL="182562" indent="0">
              <a:buFontTx/>
              <a:buNone/>
              <a:defRPr sz="5000">
                <a:solidFill>
                  <a:schemeClr val="tx2"/>
                </a:solidFill>
              </a:defRPr>
            </a:lvl2pPr>
            <a:lvl3pPr marL="444500" indent="0">
              <a:buFontTx/>
              <a:buNone/>
              <a:defRPr sz="5000">
                <a:solidFill>
                  <a:schemeClr val="tx2"/>
                </a:solidFill>
              </a:defRPr>
            </a:lvl3pPr>
            <a:lvl4pPr marL="715963" indent="0">
              <a:buFontTx/>
              <a:buNone/>
              <a:defRPr sz="5000">
                <a:solidFill>
                  <a:schemeClr val="tx2"/>
                </a:solidFill>
              </a:defRPr>
            </a:lvl4pPr>
            <a:lvl5pPr marL="985838" indent="0">
              <a:buFontTx/>
              <a:buNone/>
              <a:defRPr sz="5000">
                <a:solidFill>
                  <a:schemeClr val="tx2"/>
                </a:solidFill>
              </a:defRPr>
            </a:lvl5pPr>
          </a:lstStyle>
          <a:p>
            <a:pPr lvl="0"/>
            <a:r>
              <a:rPr lang="en-GB" dirty="0"/>
              <a:t>Click to add name</a:t>
            </a:r>
          </a:p>
        </p:txBody>
      </p:sp>
      <p:sp>
        <p:nvSpPr>
          <p:cNvPr id="12" name="Text Placeholder 4">
            <a:extLst>
              <a:ext uri="{FF2B5EF4-FFF2-40B4-BE49-F238E27FC236}">
                <a16:creationId xmlns:a16="http://schemas.microsoft.com/office/drawing/2014/main" id="{5D0866EC-5ED0-45CD-A896-C7F91D657F75}"/>
              </a:ext>
            </a:extLst>
          </p:cNvPr>
          <p:cNvSpPr>
            <a:spLocks noGrp="1"/>
          </p:cNvSpPr>
          <p:nvPr>
            <p:ph type="body" sz="quarter" idx="16"/>
          </p:nvPr>
        </p:nvSpPr>
        <p:spPr>
          <a:xfrm>
            <a:off x="695325" y="3934159"/>
            <a:ext cx="6828222" cy="276999"/>
          </a:xfrm>
        </p:spPr>
        <p:txBody>
          <a:bodyPr anchor="t"/>
          <a:lstStyle>
            <a:lvl1pPr marL="0" indent="0">
              <a:spcBef>
                <a:spcPts val="0"/>
              </a:spcBef>
              <a:buFontTx/>
              <a:buNone/>
              <a:defRPr sz="1600">
                <a:solidFill>
                  <a:schemeClr val="bg1"/>
                </a:solidFill>
                <a:latin typeface="+mn-lt"/>
              </a:defRPr>
            </a:lvl1pPr>
            <a:lvl2pPr marL="182562" indent="0">
              <a:buFontTx/>
              <a:buNone/>
              <a:defRPr sz="5000">
                <a:solidFill>
                  <a:schemeClr val="tx2"/>
                </a:solidFill>
              </a:defRPr>
            </a:lvl2pPr>
            <a:lvl3pPr marL="444500" indent="0">
              <a:buFontTx/>
              <a:buNone/>
              <a:defRPr sz="5000">
                <a:solidFill>
                  <a:schemeClr val="tx2"/>
                </a:solidFill>
              </a:defRPr>
            </a:lvl3pPr>
            <a:lvl4pPr marL="715963" indent="0">
              <a:buFontTx/>
              <a:buNone/>
              <a:defRPr sz="5000">
                <a:solidFill>
                  <a:schemeClr val="tx2"/>
                </a:solidFill>
              </a:defRPr>
            </a:lvl4pPr>
            <a:lvl5pPr marL="985838" indent="0">
              <a:buFontTx/>
              <a:buNone/>
              <a:defRPr sz="5000">
                <a:solidFill>
                  <a:schemeClr val="tx2"/>
                </a:solidFill>
              </a:defRPr>
            </a:lvl5pPr>
          </a:lstStyle>
          <a:p>
            <a:pPr lvl="0"/>
            <a:r>
              <a:rPr lang="en-GB"/>
              <a:t>Click to edit Master text styles</a:t>
            </a:r>
            <a:endParaRPr lang="en-GB" dirty="0"/>
          </a:p>
        </p:txBody>
      </p:sp>
      <p:sp>
        <p:nvSpPr>
          <p:cNvPr id="15" name="Text Placeholder 4">
            <a:extLst>
              <a:ext uri="{FF2B5EF4-FFF2-40B4-BE49-F238E27FC236}">
                <a16:creationId xmlns:a16="http://schemas.microsoft.com/office/drawing/2014/main" id="{79104C73-C903-4C9D-971F-ADC82F7CD979}"/>
              </a:ext>
            </a:extLst>
          </p:cNvPr>
          <p:cNvSpPr>
            <a:spLocks noGrp="1"/>
          </p:cNvSpPr>
          <p:nvPr>
            <p:ph type="body" sz="quarter" idx="17" hasCustomPrompt="1"/>
          </p:nvPr>
        </p:nvSpPr>
        <p:spPr>
          <a:xfrm>
            <a:off x="695324" y="5505327"/>
            <a:ext cx="2093973" cy="553998"/>
          </a:xfrm>
        </p:spPr>
        <p:txBody>
          <a:bodyPr anchor="t">
            <a:noAutofit/>
          </a:bodyPr>
          <a:lstStyle>
            <a:lvl1pPr marL="0" indent="0">
              <a:spcBef>
                <a:spcPts val="0"/>
              </a:spcBef>
              <a:buFontTx/>
              <a:buNone/>
              <a:defRPr sz="1200">
                <a:solidFill>
                  <a:schemeClr val="bg1"/>
                </a:solidFill>
                <a:latin typeface="SwissReSans" panose="020B0604020202020204" charset="0"/>
              </a:defRPr>
            </a:lvl1pPr>
            <a:lvl2pPr marL="182562" indent="0">
              <a:buFontTx/>
              <a:buNone/>
              <a:defRPr sz="5000">
                <a:solidFill>
                  <a:schemeClr val="tx2"/>
                </a:solidFill>
              </a:defRPr>
            </a:lvl2pPr>
            <a:lvl3pPr marL="444500" indent="0">
              <a:buFontTx/>
              <a:buNone/>
              <a:defRPr sz="5000">
                <a:solidFill>
                  <a:schemeClr val="tx2"/>
                </a:solidFill>
              </a:defRPr>
            </a:lvl3pPr>
            <a:lvl4pPr marL="715963" indent="0">
              <a:buFontTx/>
              <a:buNone/>
              <a:defRPr sz="5000">
                <a:solidFill>
                  <a:schemeClr val="tx2"/>
                </a:solidFill>
              </a:defRPr>
            </a:lvl4pPr>
            <a:lvl5pPr marL="985838" indent="0">
              <a:buFontTx/>
              <a:buNone/>
              <a:defRPr sz="5000">
                <a:solidFill>
                  <a:schemeClr val="tx2"/>
                </a:solidFill>
              </a:defRPr>
            </a:lvl5pPr>
          </a:lstStyle>
          <a:p>
            <a:pPr lvl="0"/>
            <a:r>
              <a:rPr lang="en-GB" dirty="0"/>
              <a:t>Job title</a:t>
            </a:r>
            <a:br>
              <a:rPr lang="en-GB" dirty="0"/>
            </a:br>
            <a:r>
              <a:rPr lang="en-GB" dirty="0"/>
              <a:t>name@swissre.com</a:t>
            </a:r>
            <a:br>
              <a:rPr lang="en-GB" dirty="0"/>
            </a:br>
            <a:r>
              <a:rPr lang="en-GB" dirty="0"/>
              <a:t>000 0000 0000</a:t>
            </a:r>
          </a:p>
        </p:txBody>
      </p:sp>
      <p:sp>
        <p:nvSpPr>
          <p:cNvPr id="16" name="Text Placeholder 4">
            <a:extLst>
              <a:ext uri="{FF2B5EF4-FFF2-40B4-BE49-F238E27FC236}">
                <a16:creationId xmlns:a16="http://schemas.microsoft.com/office/drawing/2014/main" id="{B6AAA0F8-4641-419D-A8C4-5B42FAFD19D1}"/>
              </a:ext>
            </a:extLst>
          </p:cNvPr>
          <p:cNvSpPr>
            <a:spLocks noGrp="1"/>
          </p:cNvSpPr>
          <p:nvPr>
            <p:ph type="body" sz="quarter" idx="18" hasCustomPrompt="1"/>
          </p:nvPr>
        </p:nvSpPr>
        <p:spPr>
          <a:xfrm>
            <a:off x="5429574" y="5314979"/>
            <a:ext cx="2093973" cy="184666"/>
          </a:xfrm>
        </p:spPr>
        <p:txBody>
          <a:bodyPr anchor="t">
            <a:noAutofit/>
          </a:bodyPr>
          <a:lstStyle>
            <a:lvl1pPr marL="0" marR="0" indent="0" algn="l" defTabSz="914400" rtl="0" eaLnBrk="1" fontAlgn="auto" latinLnBrk="0" hangingPunct="1">
              <a:lnSpc>
                <a:spcPct val="100000"/>
              </a:lnSpc>
              <a:spcBef>
                <a:spcPts val="0"/>
              </a:spcBef>
              <a:spcAft>
                <a:spcPts val="0"/>
              </a:spcAft>
              <a:buClrTx/>
              <a:buSzPct val="100000"/>
              <a:buFontTx/>
              <a:buNone/>
              <a:tabLst/>
              <a:defRPr sz="1200" b="1">
                <a:solidFill>
                  <a:schemeClr val="bg1"/>
                </a:solidFill>
                <a:latin typeface="+mn-lt"/>
              </a:defRPr>
            </a:lvl1pPr>
            <a:lvl2pPr marL="182562" indent="0">
              <a:buFontTx/>
              <a:buNone/>
              <a:defRPr sz="5000">
                <a:solidFill>
                  <a:schemeClr val="tx2"/>
                </a:solidFill>
              </a:defRPr>
            </a:lvl2pPr>
            <a:lvl3pPr marL="444500" indent="0">
              <a:buFontTx/>
              <a:buNone/>
              <a:defRPr sz="5000">
                <a:solidFill>
                  <a:schemeClr val="tx2"/>
                </a:solidFill>
              </a:defRPr>
            </a:lvl3pPr>
            <a:lvl4pPr marL="715963" indent="0">
              <a:buFontTx/>
              <a:buNone/>
              <a:defRPr sz="5000">
                <a:solidFill>
                  <a:schemeClr val="tx2"/>
                </a:solidFill>
              </a:defRPr>
            </a:lvl4pPr>
            <a:lvl5pPr marL="985838" indent="0">
              <a:buFontTx/>
              <a:buNone/>
              <a:defRPr sz="5000">
                <a:solidFill>
                  <a:schemeClr val="tx2"/>
                </a:solidFill>
              </a:defRPr>
            </a:lvl5pPr>
          </a:lstStyle>
          <a:p>
            <a:pPr marL="0" marR="0" lvl="0" indent="0" algn="l" defTabSz="914400" rtl="0" eaLnBrk="1" fontAlgn="auto" latinLnBrk="0" hangingPunct="1">
              <a:lnSpc>
                <a:spcPct val="100000"/>
              </a:lnSpc>
              <a:spcBef>
                <a:spcPts val="0"/>
              </a:spcBef>
              <a:spcAft>
                <a:spcPts val="0"/>
              </a:spcAft>
              <a:buClrTx/>
              <a:buSzPct val="100000"/>
              <a:buFontTx/>
              <a:buNone/>
              <a:tabLst/>
              <a:defRPr/>
            </a:pPr>
            <a:r>
              <a:rPr lang="en-GB" dirty="0"/>
              <a:t>Click to add name</a:t>
            </a:r>
          </a:p>
        </p:txBody>
      </p:sp>
      <p:sp>
        <p:nvSpPr>
          <p:cNvPr id="17" name="Text Placeholder 4">
            <a:extLst>
              <a:ext uri="{FF2B5EF4-FFF2-40B4-BE49-F238E27FC236}">
                <a16:creationId xmlns:a16="http://schemas.microsoft.com/office/drawing/2014/main" id="{70E9C7E7-7CB8-4425-A5B3-2DE14A5750AA}"/>
              </a:ext>
            </a:extLst>
          </p:cNvPr>
          <p:cNvSpPr>
            <a:spLocks noGrp="1"/>
          </p:cNvSpPr>
          <p:nvPr>
            <p:ph type="body" sz="quarter" idx="19" hasCustomPrompt="1"/>
          </p:nvPr>
        </p:nvSpPr>
        <p:spPr>
          <a:xfrm>
            <a:off x="5429574" y="5505327"/>
            <a:ext cx="2093973" cy="553998"/>
          </a:xfrm>
        </p:spPr>
        <p:txBody>
          <a:bodyPr anchor="t">
            <a:noAutofit/>
          </a:bodyPr>
          <a:lstStyle>
            <a:lvl1pPr marL="0" indent="0">
              <a:spcBef>
                <a:spcPts val="0"/>
              </a:spcBef>
              <a:buFontTx/>
              <a:buNone/>
              <a:defRPr sz="1200">
                <a:solidFill>
                  <a:schemeClr val="bg1"/>
                </a:solidFill>
                <a:latin typeface="SwissReSans" panose="020B0604020202020204" charset="0"/>
              </a:defRPr>
            </a:lvl1pPr>
            <a:lvl2pPr marL="182562" indent="0">
              <a:buFontTx/>
              <a:buNone/>
              <a:defRPr sz="5000">
                <a:solidFill>
                  <a:schemeClr val="tx2"/>
                </a:solidFill>
              </a:defRPr>
            </a:lvl2pPr>
            <a:lvl3pPr marL="444500" indent="0">
              <a:buFontTx/>
              <a:buNone/>
              <a:defRPr sz="5000">
                <a:solidFill>
                  <a:schemeClr val="tx2"/>
                </a:solidFill>
              </a:defRPr>
            </a:lvl3pPr>
            <a:lvl4pPr marL="715963" indent="0">
              <a:buFontTx/>
              <a:buNone/>
              <a:defRPr sz="5000">
                <a:solidFill>
                  <a:schemeClr val="tx2"/>
                </a:solidFill>
              </a:defRPr>
            </a:lvl4pPr>
            <a:lvl5pPr marL="985838" indent="0">
              <a:buFontTx/>
              <a:buNone/>
              <a:defRPr sz="5000">
                <a:solidFill>
                  <a:schemeClr val="tx2"/>
                </a:solidFill>
              </a:defRPr>
            </a:lvl5pPr>
          </a:lstStyle>
          <a:p>
            <a:pPr lvl="0"/>
            <a:r>
              <a:rPr lang="en-GB" dirty="0"/>
              <a:t>Job title</a:t>
            </a:r>
            <a:br>
              <a:rPr lang="en-GB" dirty="0"/>
            </a:br>
            <a:r>
              <a:rPr lang="en-GB" dirty="0"/>
              <a:t>name@swissre.com</a:t>
            </a:r>
            <a:br>
              <a:rPr lang="en-GB" dirty="0"/>
            </a:br>
            <a:r>
              <a:rPr lang="en-GB" dirty="0"/>
              <a:t>000 0000 0000</a:t>
            </a:r>
          </a:p>
        </p:txBody>
      </p:sp>
      <p:sp>
        <p:nvSpPr>
          <p:cNvPr id="18" name="Text Placeholder 4">
            <a:extLst>
              <a:ext uri="{FF2B5EF4-FFF2-40B4-BE49-F238E27FC236}">
                <a16:creationId xmlns:a16="http://schemas.microsoft.com/office/drawing/2014/main" id="{B41A1806-731A-4E83-BB0C-A9548663CFD0}"/>
              </a:ext>
            </a:extLst>
          </p:cNvPr>
          <p:cNvSpPr>
            <a:spLocks noGrp="1"/>
          </p:cNvSpPr>
          <p:nvPr>
            <p:ph type="body" sz="quarter" idx="20" hasCustomPrompt="1"/>
          </p:nvPr>
        </p:nvSpPr>
        <p:spPr>
          <a:xfrm>
            <a:off x="3062449" y="5314979"/>
            <a:ext cx="2093973" cy="184666"/>
          </a:xfrm>
        </p:spPr>
        <p:txBody>
          <a:bodyPr anchor="t">
            <a:noAutofit/>
          </a:bodyPr>
          <a:lstStyle>
            <a:lvl1pPr marL="0" marR="0" indent="0" algn="l" defTabSz="914400" rtl="0" eaLnBrk="1" fontAlgn="auto" latinLnBrk="0" hangingPunct="1">
              <a:lnSpc>
                <a:spcPct val="100000"/>
              </a:lnSpc>
              <a:spcBef>
                <a:spcPts val="0"/>
              </a:spcBef>
              <a:spcAft>
                <a:spcPts val="0"/>
              </a:spcAft>
              <a:buClrTx/>
              <a:buSzPct val="100000"/>
              <a:buFontTx/>
              <a:buNone/>
              <a:tabLst/>
              <a:defRPr sz="1200" b="1">
                <a:solidFill>
                  <a:schemeClr val="bg1"/>
                </a:solidFill>
                <a:latin typeface="+mn-lt"/>
              </a:defRPr>
            </a:lvl1pPr>
            <a:lvl2pPr marL="182562" indent="0">
              <a:buFontTx/>
              <a:buNone/>
              <a:defRPr sz="5000">
                <a:solidFill>
                  <a:schemeClr val="tx2"/>
                </a:solidFill>
              </a:defRPr>
            </a:lvl2pPr>
            <a:lvl3pPr marL="444500" indent="0">
              <a:buFontTx/>
              <a:buNone/>
              <a:defRPr sz="5000">
                <a:solidFill>
                  <a:schemeClr val="tx2"/>
                </a:solidFill>
              </a:defRPr>
            </a:lvl3pPr>
            <a:lvl4pPr marL="715963" indent="0">
              <a:buFontTx/>
              <a:buNone/>
              <a:defRPr sz="5000">
                <a:solidFill>
                  <a:schemeClr val="tx2"/>
                </a:solidFill>
              </a:defRPr>
            </a:lvl4pPr>
            <a:lvl5pPr marL="985838" indent="0">
              <a:buFontTx/>
              <a:buNone/>
              <a:defRPr sz="5000">
                <a:solidFill>
                  <a:schemeClr val="tx2"/>
                </a:solidFill>
              </a:defRPr>
            </a:lvl5pPr>
          </a:lstStyle>
          <a:p>
            <a:pPr marL="0" marR="0" lvl="0" indent="0" algn="l" defTabSz="914400" rtl="0" eaLnBrk="1" fontAlgn="auto" latinLnBrk="0" hangingPunct="1">
              <a:lnSpc>
                <a:spcPct val="100000"/>
              </a:lnSpc>
              <a:spcBef>
                <a:spcPts val="0"/>
              </a:spcBef>
              <a:spcAft>
                <a:spcPts val="0"/>
              </a:spcAft>
              <a:buClrTx/>
              <a:buSzPct val="100000"/>
              <a:buFontTx/>
              <a:buNone/>
              <a:tabLst/>
              <a:defRPr/>
            </a:pPr>
            <a:r>
              <a:rPr lang="en-GB" dirty="0"/>
              <a:t>Click to add name</a:t>
            </a:r>
          </a:p>
        </p:txBody>
      </p:sp>
      <p:sp>
        <p:nvSpPr>
          <p:cNvPr id="19" name="Text Placeholder 4">
            <a:extLst>
              <a:ext uri="{FF2B5EF4-FFF2-40B4-BE49-F238E27FC236}">
                <a16:creationId xmlns:a16="http://schemas.microsoft.com/office/drawing/2014/main" id="{6F4CECFD-0A5E-4297-9C69-2A932A779749}"/>
              </a:ext>
            </a:extLst>
          </p:cNvPr>
          <p:cNvSpPr>
            <a:spLocks noGrp="1"/>
          </p:cNvSpPr>
          <p:nvPr>
            <p:ph type="body" sz="quarter" idx="21" hasCustomPrompt="1"/>
          </p:nvPr>
        </p:nvSpPr>
        <p:spPr>
          <a:xfrm>
            <a:off x="3062449" y="5505327"/>
            <a:ext cx="2093973" cy="553998"/>
          </a:xfrm>
        </p:spPr>
        <p:txBody>
          <a:bodyPr anchor="t">
            <a:noAutofit/>
          </a:bodyPr>
          <a:lstStyle>
            <a:lvl1pPr marL="0" indent="0">
              <a:spcBef>
                <a:spcPts val="0"/>
              </a:spcBef>
              <a:buFontTx/>
              <a:buNone/>
              <a:defRPr sz="1200">
                <a:solidFill>
                  <a:schemeClr val="bg1"/>
                </a:solidFill>
                <a:latin typeface="SwissReSans" panose="020B0604020202020204" charset="0"/>
              </a:defRPr>
            </a:lvl1pPr>
            <a:lvl2pPr marL="182562" indent="0">
              <a:buFontTx/>
              <a:buNone/>
              <a:defRPr sz="5000">
                <a:solidFill>
                  <a:schemeClr val="tx2"/>
                </a:solidFill>
              </a:defRPr>
            </a:lvl2pPr>
            <a:lvl3pPr marL="444500" indent="0">
              <a:buFontTx/>
              <a:buNone/>
              <a:defRPr sz="5000">
                <a:solidFill>
                  <a:schemeClr val="tx2"/>
                </a:solidFill>
              </a:defRPr>
            </a:lvl3pPr>
            <a:lvl4pPr marL="715963" indent="0">
              <a:buFontTx/>
              <a:buNone/>
              <a:defRPr sz="5000">
                <a:solidFill>
                  <a:schemeClr val="tx2"/>
                </a:solidFill>
              </a:defRPr>
            </a:lvl4pPr>
            <a:lvl5pPr marL="985838" indent="0">
              <a:buFontTx/>
              <a:buNone/>
              <a:defRPr sz="5000">
                <a:solidFill>
                  <a:schemeClr val="tx2"/>
                </a:solidFill>
              </a:defRPr>
            </a:lvl5pPr>
          </a:lstStyle>
          <a:p>
            <a:pPr lvl="0"/>
            <a:r>
              <a:rPr lang="en-GB" dirty="0"/>
              <a:t>Job title</a:t>
            </a:r>
            <a:br>
              <a:rPr lang="en-GB" dirty="0"/>
            </a:br>
            <a:r>
              <a:rPr lang="en-GB" dirty="0"/>
              <a:t>name@swissre.com</a:t>
            </a:r>
            <a:br>
              <a:rPr lang="en-GB" dirty="0"/>
            </a:br>
            <a:r>
              <a:rPr lang="en-GB" dirty="0"/>
              <a:t>000 0000 0000</a:t>
            </a:r>
          </a:p>
        </p:txBody>
      </p:sp>
      <p:sp>
        <p:nvSpPr>
          <p:cNvPr id="20" name="Text Placeholder 4">
            <a:extLst>
              <a:ext uri="{FF2B5EF4-FFF2-40B4-BE49-F238E27FC236}">
                <a16:creationId xmlns:a16="http://schemas.microsoft.com/office/drawing/2014/main" id="{75837384-8E7C-48B1-93BA-43E60422F050}"/>
              </a:ext>
            </a:extLst>
          </p:cNvPr>
          <p:cNvSpPr>
            <a:spLocks noGrp="1"/>
          </p:cNvSpPr>
          <p:nvPr>
            <p:ph type="body" sz="quarter" idx="22"/>
          </p:nvPr>
        </p:nvSpPr>
        <p:spPr>
          <a:xfrm>
            <a:off x="8328173" y="4077072"/>
            <a:ext cx="3384402" cy="310639"/>
          </a:xfrm>
        </p:spPr>
        <p:txBody>
          <a:bodyPr anchor="t"/>
          <a:lstStyle>
            <a:lvl1pPr marL="0" indent="0">
              <a:spcBef>
                <a:spcPts val="0"/>
              </a:spcBef>
              <a:buFontTx/>
              <a:buNone/>
              <a:defRPr sz="1600">
                <a:solidFill>
                  <a:schemeClr val="bg1"/>
                </a:solidFill>
                <a:latin typeface="+mn-lt"/>
              </a:defRPr>
            </a:lvl1pPr>
            <a:lvl2pPr marL="182562" indent="0">
              <a:buFontTx/>
              <a:buNone/>
              <a:defRPr sz="5000">
                <a:solidFill>
                  <a:schemeClr val="tx2"/>
                </a:solidFill>
              </a:defRPr>
            </a:lvl2pPr>
            <a:lvl3pPr marL="444500" indent="0">
              <a:buFontTx/>
              <a:buNone/>
              <a:defRPr sz="5000">
                <a:solidFill>
                  <a:schemeClr val="tx2"/>
                </a:solidFill>
              </a:defRPr>
            </a:lvl3pPr>
            <a:lvl4pPr marL="715963" indent="0">
              <a:buFontTx/>
              <a:buNone/>
              <a:defRPr sz="5000">
                <a:solidFill>
                  <a:schemeClr val="tx2"/>
                </a:solidFill>
              </a:defRPr>
            </a:lvl4pPr>
            <a:lvl5pPr marL="985838" indent="0">
              <a:buFontTx/>
              <a:buNone/>
              <a:defRPr sz="5000">
                <a:solidFill>
                  <a:schemeClr val="tx2"/>
                </a:solidFill>
              </a:defRPr>
            </a:lvl5pPr>
          </a:lstStyle>
          <a:p>
            <a:pPr lvl="0"/>
            <a:r>
              <a:rPr lang="en-GB"/>
              <a:t>Click to edit Master text styles</a:t>
            </a:r>
            <a:endParaRPr lang="en-GB" dirty="0"/>
          </a:p>
        </p:txBody>
      </p:sp>
      <p:cxnSp>
        <p:nvCxnSpPr>
          <p:cNvPr id="11" name="Straight Connector 10">
            <a:extLst>
              <a:ext uri="{FF2B5EF4-FFF2-40B4-BE49-F238E27FC236}">
                <a16:creationId xmlns:a16="http://schemas.microsoft.com/office/drawing/2014/main" id="{E0F28C5D-8845-4047-8415-327CB3F2CACD}"/>
              </a:ext>
            </a:extLst>
          </p:cNvPr>
          <p:cNvCxnSpPr>
            <a:cxnSpLocks/>
          </p:cNvCxnSpPr>
          <p:nvPr userDrawn="1"/>
        </p:nvCxnSpPr>
        <p:spPr>
          <a:xfrm>
            <a:off x="8119367" y="4093739"/>
            <a:ext cx="0" cy="1944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Picture Placeholder 3">
            <a:extLst>
              <a:ext uri="{FF2B5EF4-FFF2-40B4-BE49-F238E27FC236}">
                <a16:creationId xmlns:a16="http://schemas.microsoft.com/office/drawing/2014/main" id="{69F551F4-30A0-42FA-8222-588014C02762}"/>
              </a:ext>
            </a:extLst>
          </p:cNvPr>
          <p:cNvSpPr>
            <a:spLocks noGrp="1"/>
          </p:cNvSpPr>
          <p:nvPr>
            <p:ph type="pic" sz="quarter" idx="23" hasCustomPrompt="1"/>
          </p:nvPr>
        </p:nvSpPr>
        <p:spPr bwMode="gray">
          <a:xfrm>
            <a:off x="695325" y="4427610"/>
            <a:ext cx="756000" cy="756000"/>
          </a:xfrm>
          <a:prstGeom prst="ellipse">
            <a:avLst/>
          </a:prstGeom>
        </p:spPr>
        <p:txBody>
          <a:bodyPr tIns="360000" anchor="ctr" anchorCtr="0"/>
          <a:lstStyle>
            <a:lvl1pPr marL="0" indent="0" algn="ctr">
              <a:buNone/>
              <a:defRPr sz="900">
                <a:solidFill>
                  <a:srgbClr val="A8BAB2"/>
                </a:solidFill>
              </a:defRPr>
            </a:lvl1pPr>
          </a:lstStyle>
          <a:p>
            <a:r>
              <a:rPr lang="en-GB" noProof="0"/>
              <a:t>Add picture</a:t>
            </a:r>
            <a:endParaRPr lang="en-GB" noProof="0" dirty="0"/>
          </a:p>
        </p:txBody>
      </p:sp>
      <p:sp>
        <p:nvSpPr>
          <p:cNvPr id="23" name="Picture Placeholder 3">
            <a:extLst>
              <a:ext uri="{FF2B5EF4-FFF2-40B4-BE49-F238E27FC236}">
                <a16:creationId xmlns:a16="http://schemas.microsoft.com/office/drawing/2014/main" id="{ADE6BCF2-2380-46A1-8C25-731905BB2B01}"/>
              </a:ext>
            </a:extLst>
          </p:cNvPr>
          <p:cNvSpPr>
            <a:spLocks noGrp="1"/>
          </p:cNvSpPr>
          <p:nvPr>
            <p:ph type="pic" sz="quarter" idx="24" hasCustomPrompt="1"/>
          </p:nvPr>
        </p:nvSpPr>
        <p:spPr bwMode="gray">
          <a:xfrm>
            <a:off x="3062449" y="4427610"/>
            <a:ext cx="756000" cy="756000"/>
          </a:xfrm>
          <a:prstGeom prst="ellipse">
            <a:avLst/>
          </a:prstGeom>
        </p:spPr>
        <p:txBody>
          <a:bodyPr tIns="360000" anchor="ctr" anchorCtr="0"/>
          <a:lstStyle>
            <a:lvl1pPr marL="0" indent="0" algn="ctr">
              <a:buNone/>
              <a:defRPr sz="900">
                <a:solidFill>
                  <a:srgbClr val="A8BAB2"/>
                </a:solidFill>
              </a:defRPr>
            </a:lvl1pPr>
          </a:lstStyle>
          <a:p>
            <a:r>
              <a:rPr lang="en-GB" noProof="0"/>
              <a:t>Add picture</a:t>
            </a:r>
            <a:endParaRPr lang="en-GB" noProof="0" dirty="0"/>
          </a:p>
        </p:txBody>
      </p:sp>
      <p:sp>
        <p:nvSpPr>
          <p:cNvPr id="24" name="Picture Placeholder 3">
            <a:extLst>
              <a:ext uri="{FF2B5EF4-FFF2-40B4-BE49-F238E27FC236}">
                <a16:creationId xmlns:a16="http://schemas.microsoft.com/office/drawing/2014/main" id="{C7366075-1CD2-44CA-AA8D-8DB1F77AC580}"/>
              </a:ext>
            </a:extLst>
          </p:cNvPr>
          <p:cNvSpPr>
            <a:spLocks noGrp="1"/>
          </p:cNvSpPr>
          <p:nvPr>
            <p:ph type="pic" sz="quarter" idx="25" hasCustomPrompt="1"/>
          </p:nvPr>
        </p:nvSpPr>
        <p:spPr bwMode="gray">
          <a:xfrm>
            <a:off x="5429573" y="4427610"/>
            <a:ext cx="756000" cy="756000"/>
          </a:xfrm>
          <a:prstGeom prst="ellipse">
            <a:avLst/>
          </a:prstGeom>
        </p:spPr>
        <p:txBody>
          <a:bodyPr tIns="360000" anchor="ctr" anchorCtr="0"/>
          <a:lstStyle>
            <a:lvl1pPr marL="0" indent="0" algn="ctr">
              <a:buNone/>
              <a:defRPr sz="900">
                <a:solidFill>
                  <a:srgbClr val="A8BAB2"/>
                </a:solidFill>
              </a:defRPr>
            </a:lvl1pPr>
          </a:lstStyle>
          <a:p>
            <a:r>
              <a:rPr lang="en-GB" noProof="0"/>
              <a:t>Add picture</a:t>
            </a:r>
            <a:endParaRPr lang="en-GB" noProof="0" dirty="0"/>
          </a:p>
        </p:txBody>
      </p:sp>
      <p:sp>
        <p:nvSpPr>
          <p:cNvPr id="22" name="Picture Placeholder 9">
            <a:extLst>
              <a:ext uri="{FF2B5EF4-FFF2-40B4-BE49-F238E27FC236}">
                <a16:creationId xmlns:a16="http://schemas.microsoft.com/office/drawing/2014/main" id="{367D64FB-EF6B-4108-B34C-866B7F366DDB}"/>
              </a:ext>
            </a:extLst>
          </p:cNvPr>
          <p:cNvSpPr>
            <a:spLocks noGrp="1"/>
          </p:cNvSpPr>
          <p:nvPr>
            <p:ph type="pic" sz="quarter" idx="26" hasCustomPrompt="1"/>
          </p:nvPr>
        </p:nvSpPr>
        <p:spPr>
          <a:xfrm>
            <a:off x="8325162" y="4595414"/>
            <a:ext cx="324000" cy="324000"/>
          </a:xfrm>
        </p:spPr>
        <p:txBody>
          <a:bodyPr/>
          <a:lstStyle>
            <a:lvl1pPr marL="0" indent="0">
              <a:buNone/>
              <a:defRPr sz="800">
                <a:solidFill>
                  <a:schemeClr val="bg1"/>
                </a:solidFill>
              </a:defRPr>
            </a:lvl1pPr>
          </a:lstStyle>
          <a:p>
            <a:r>
              <a:rPr lang="en-GB"/>
              <a:t> </a:t>
            </a:r>
            <a:endParaRPr lang="en-GB" dirty="0"/>
          </a:p>
        </p:txBody>
      </p:sp>
      <p:sp>
        <p:nvSpPr>
          <p:cNvPr id="25" name="Picture Placeholder 9">
            <a:extLst>
              <a:ext uri="{FF2B5EF4-FFF2-40B4-BE49-F238E27FC236}">
                <a16:creationId xmlns:a16="http://schemas.microsoft.com/office/drawing/2014/main" id="{B70A16B6-E20A-440C-9118-0B6958FEFA90}"/>
              </a:ext>
            </a:extLst>
          </p:cNvPr>
          <p:cNvSpPr>
            <a:spLocks noGrp="1"/>
          </p:cNvSpPr>
          <p:nvPr>
            <p:ph type="pic" sz="quarter" idx="27" hasCustomPrompt="1"/>
          </p:nvPr>
        </p:nvSpPr>
        <p:spPr>
          <a:xfrm>
            <a:off x="8793162" y="4595414"/>
            <a:ext cx="324000" cy="324000"/>
          </a:xfrm>
        </p:spPr>
        <p:txBody>
          <a:bodyPr/>
          <a:lstStyle>
            <a:lvl1pPr marL="0" indent="0">
              <a:buNone/>
              <a:defRPr sz="800">
                <a:solidFill>
                  <a:schemeClr val="bg1"/>
                </a:solidFill>
              </a:defRPr>
            </a:lvl1pPr>
          </a:lstStyle>
          <a:p>
            <a:r>
              <a:rPr lang="en-GB"/>
              <a:t> </a:t>
            </a:r>
            <a:endParaRPr lang="en-GB" dirty="0"/>
          </a:p>
        </p:txBody>
      </p:sp>
      <p:sp>
        <p:nvSpPr>
          <p:cNvPr id="26" name="Picture Placeholder 9">
            <a:extLst>
              <a:ext uri="{FF2B5EF4-FFF2-40B4-BE49-F238E27FC236}">
                <a16:creationId xmlns:a16="http://schemas.microsoft.com/office/drawing/2014/main" id="{16C8B703-7EB9-4275-85A1-24DA6F511726}"/>
              </a:ext>
            </a:extLst>
          </p:cNvPr>
          <p:cNvSpPr>
            <a:spLocks noGrp="1"/>
          </p:cNvSpPr>
          <p:nvPr>
            <p:ph type="pic" sz="quarter" idx="28" hasCustomPrompt="1"/>
          </p:nvPr>
        </p:nvSpPr>
        <p:spPr>
          <a:xfrm>
            <a:off x="9261162" y="4595414"/>
            <a:ext cx="324000" cy="324000"/>
          </a:xfrm>
        </p:spPr>
        <p:txBody>
          <a:bodyPr/>
          <a:lstStyle>
            <a:lvl1pPr marL="0" indent="0">
              <a:buNone/>
              <a:defRPr sz="800">
                <a:solidFill>
                  <a:schemeClr val="bg1"/>
                </a:solidFill>
              </a:defRPr>
            </a:lvl1pPr>
          </a:lstStyle>
          <a:p>
            <a:r>
              <a:rPr lang="en-GB"/>
              <a:t> </a:t>
            </a:r>
            <a:endParaRPr lang="en-GB" dirty="0"/>
          </a:p>
        </p:txBody>
      </p:sp>
      <p:sp>
        <p:nvSpPr>
          <p:cNvPr id="27" name="Picture Placeholder 9">
            <a:extLst>
              <a:ext uri="{FF2B5EF4-FFF2-40B4-BE49-F238E27FC236}">
                <a16:creationId xmlns:a16="http://schemas.microsoft.com/office/drawing/2014/main" id="{3A164527-C9D0-4F3D-B303-E4C96E847752}"/>
              </a:ext>
            </a:extLst>
          </p:cNvPr>
          <p:cNvSpPr>
            <a:spLocks noGrp="1"/>
          </p:cNvSpPr>
          <p:nvPr>
            <p:ph type="pic" sz="quarter" idx="29" hasCustomPrompt="1"/>
          </p:nvPr>
        </p:nvSpPr>
        <p:spPr>
          <a:xfrm>
            <a:off x="9729162" y="4595414"/>
            <a:ext cx="324000" cy="324000"/>
          </a:xfrm>
        </p:spPr>
        <p:txBody>
          <a:bodyPr/>
          <a:lstStyle>
            <a:lvl1pPr marL="0" indent="0">
              <a:buNone/>
              <a:defRPr sz="800">
                <a:solidFill>
                  <a:schemeClr val="bg1"/>
                </a:solidFill>
              </a:defRPr>
            </a:lvl1pPr>
          </a:lstStyle>
          <a:p>
            <a:r>
              <a:rPr lang="en-GB"/>
              <a:t> </a:t>
            </a:r>
            <a:endParaRPr lang="en-GB" dirty="0"/>
          </a:p>
        </p:txBody>
      </p:sp>
      <p:sp>
        <p:nvSpPr>
          <p:cNvPr id="28" name="Picture Placeholder 9">
            <a:extLst>
              <a:ext uri="{FF2B5EF4-FFF2-40B4-BE49-F238E27FC236}">
                <a16:creationId xmlns:a16="http://schemas.microsoft.com/office/drawing/2014/main" id="{A46830B0-40C1-405B-97FE-189D28E08FF9}"/>
              </a:ext>
            </a:extLst>
          </p:cNvPr>
          <p:cNvSpPr>
            <a:spLocks noGrp="1"/>
          </p:cNvSpPr>
          <p:nvPr>
            <p:ph type="pic" sz="quarter" idx="30" hasCustomPrompt="1"/>
          </p:nvPr>
        </p:nvSpPr>
        <p:spPr>
          <a:xfrm>
            <a:off x="10197162" y="4595414"/>
            <a:ext cx="324000" cy="324000"/>
          </a:xfrm>
        </p:spPr>
        <p:txBody>
          <a:bodyPr/>
          <a:lstStyle>
            <a:lvl1pPr marL="0" indent="0">
              <a:buNone/>
              <a:defRPr sz="800">
                <a:solidFill>
                  <a:schemeClr val="bg1"/>
                </a:solidFill>
              </a:defRPr>
            </a:lvl1pPr>
          </a:lstStyle>
          <a:p>
            <a:r>
              <a:rPr lang="en-GB"/>
              <a:t> </a:t>
            </a:r>
            <a:endParaRPr lang="en-GB" dirty="0"/>
          </a:p>
        </p:txBody>
      </p:sp>
      <p:pic>
        <p:nvPicPr>
          <p:cNvPr id="4" name="Picture 3">
            <a:extLst>
              <a:ext uri="{FF2B5EF4-FFF2-40B4-BE49-F238E27FC236}">
                <a16:creationId xmlns:a16="http://schemas.microsoft.com/office/drawing/2014/main" id="{D741A9B1-FE83-47B2-81CF-E01AF39B7964}"/>
              </a:ext>
            </a:extLst>
          </p:cNvPr>
          <p:cNvPicPr>
            <a:picLocks noChangeAspect="1"/>
          </p:cNvPicPr>
          <p:nvPr userDrawn="1">
            <p:custDataLst>
              <p:tags r:id="rId2"/>
            </p:custDataLst>
          </p:nvPr>
        </p:nvPicPr>
        <p:blipFill>
          <a:blip r:embed="rId4" cstate="print">
            <a:extLst>
              <a:ext uri="{28A0092B-C50C-407E-A947-70E740481C1C}">
                <a14:useLocalDpi xmlns:a14="http://schemas.microsoft.com/office/drawing/2010/main" val="0"/>
              </a:ext>
            </a:extLst>
          </a:blip>
          <a:stretch>
            <a:fillRect/>
          </a:stretch>
        </p:blipFill>
        <p:spPr bwMode="gray">
          <a:xfrm>
            <a:off x="263426" y="301052"/>
            <a:ext cx="1379177" cy="324512"/>
          </a:xfrm>
          <a:prstGeom prst="rect">
            <a:avLst/>
          </a:prstGeom>
        </p:spPr>
      </p:pic>
    </p:spTree>
    <p:extLst>
      <p:ext uri="{BB962C8B-B14F-4D97-AF65-F5344CB8AC3E}">
        <p14:creationId xmlns:p14="http://schemas.microsoft.com/office/powerpoint/2010/main" val="19442689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End Slide 4" preserve="1" userDrawn="1">
  <p:cSld name="End Slide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43963-C518-4447-9E83-A30F66BBBF02}"/>
              </a:ext>
            </a:extLst>
          </p:cNvPr>
          <p:cNvSpPr>
            <a:spLocks noGrp="1"/>
          </p:cNvSpPr>
          <p:nvPr>
            <p:ph type="title"/>
          </p:nvPr>
        </p:nvSpPr>
        <p:spPr>
          <a:xfrm>
            <a:off x="695325" y="1556792"/>
            <a:ext cx="11017250" cy="692647"/>
          </a:xfrm>
        </p:spPr>
        <p:txBody>
          <a:bodyPr/>
          <a:lstStyle>
            <a:lvl1pPr>
              <a:defRPr sz="4800">
                <a:solidFill>
                  <a:schemeClr val="tx2"/>
                </a:solidFill>
                <a:latin typeface="SwissReSans Light" panose="020B0604020202020204" charset="0"/>
              </a:defRPr>
            </a:lvl1pPr>
          </a:lstStyle>
          <a:p>
            <a:r>
              <a:rPr lang="en-GB"/>
              <a:t>Click to edit Master title style</a:t>
            </a:r>
            <a:endParaRPr lang="en-GB" dirty="0"/>
          </a:p>
        </p:txBody>
      </p:sp>
      <p:sp>
        <p:nvSpPr>
          <p:cNvPr id="13" name="Text Placeholder 4">
            <a:extLst>
              <a:ext uri="{FF2B5EF4-FFF2-40B4-BE49-F238E27FC236}">
                <a16:creationId xmlns:a16="http://schemas.microsoft.com/office/drawing/2014/main" id="{912E097B-8B33-4A53-A464-F9DB356C0E34}"/>
              </a:ext>
            </a:extLst>
          </p:cNvPr>
          <p:cNvSpPr>
            <a:spLocks noGrp="1"/>
          </p:cNvSpPr>
          <p:nvPr>
            <p:ph type="body" sz="quarter" idx="15" hasCustomPrompt="1"/>
          </p:nvPr>
        </p:nvSpPr>
        <p:spPr>
          <a:xfrm>
            <a:off x="695324" y="5314979"/>
            <a:ext cx="2093973" cy="184666"/>
          </a:xfrm>
        </p:spPr>
        <p:txBody>
          <a:bodyPr anchor="t">
            <a:noAutofit/>
          </a:bodyPr>
          <a:lstStyle>
            <a:lvl1pPr marL="0" indent="0">
              <a:spcBef>
                <a:spcPts val="0"/>
              </a:spcBef>
              <a:buFontTx/>
              <a:buNone/>
              <a:defRPr sz="1200" b="1">
                <a:solidFill>
                  <a:schemeClr val="tx1"/>
                </a:solidFill>
                <a:latin typeface="+mn-lt"/>
              </a:defRPr>
            </a:lvl1pPr>
            <a:lvl2pPr marL="182562" indent="0">
              <a:buFontTx/>
              <a:buNone/>
              <a:defRPr sz="5000">
                <a:solidFill>
                  <a:schemeClr val="tx2"/>
                </a:solidFill>
              </a:defRPr>
            </a:lvl2pPr>
            <a:lvl3pPr marL="444500" indent="0">
              <a:buFontTx/>
              <a:buNone/>
              <a:defRPr sz="5000">
                <a:solidFill>
                  <a:schemeClr val="tx2"/>
                </a:solidFill>
              </a:defRPr>
            </a:lvl3pPr>
            <a:lvl4pPr marL="715963" indent="0">
              <a:buFontTx/>
              <a:buNone/>
              <a:defRPr sz="5000">
                <a:solidFill>
                  <a:schemeClr val="tx2"/>
                </a:solidFill>
              </a:defRPr>
            </a:lvl4pPr>
            <a:lvl5pPr marL="985838" indent="0">
              <a:buFontTx/>
              <a:buNone/>
              <a:defRPr sz="5000">
                <a:solidFill>
                  <a:schemeClr val="tx2"/>
                </a:solidFill>
              </a:defRPr>
            </a:lvl5pPr>
          </a:lstStyle>
          <a:p>
            <a:pPr lvl="0"/>
            <a:r>
              <a:rPr lang="en-GB" dirty="0"/>
              <a:t>Click to add name</a:t>
            </a:r>
          </a:p>
        </p:txBody>
      </p:sp>
      <p:sp>
        <p:nvSpPr>
          <p:cNvPr id="12" name="Text Placeholder 4">
            <a:extLst>
              <a:ext uri="{FF2B5EF4-FFF2-40B4-BE49-F238E27FC236}">
                <a16:creationId xmlns:a16="http://schemas.microsoft.com/office/drawing/2014/main" id="{5D0866EC-5ED0-45CD-A896-C7F91D657F75}"/>
              </a:ext>
            </a:extLst>
          </p:cNvPr>
          <p:cNvSpPr>
            <a:spLocks noGrp="1"/>
          </p:cNvSpPr>
          <p:nvPr>
            <p:ph type="body" sz="quarter" idx="16"/>
          </p:nvPr>
        </p:nvSpPr>
        <p:spPr>
          <a:xfrm>
            <a:off x="695325" y="3934159"/>
            <a:ext cx="6828222" cy="276999"/>
          </a:xfrm>
        </p:spPr>
        <p:txBody>
          <a:bodyPr anchor="t"/>
          <a:lstStyle>
            <a:lvl1pPr marL="0" indent="0">
              <a:spcBef>
                <a:spcPts val="0"/>
              </a:spcBef>
              <a:buFontTx/>
              <a:buNone/>
              <a:defRPr sz="1600">
                <a:solidFill>
                  <a:schemeClr val="tx2"/>
                </a:solidFill>
                <a:latin typeface="+mn-lt"/>
              </a:defRPr>
            </a:lvl1pPr>
            <a:lvl2pPr marL="182562" indent="0">
              <a:buFontTx/>
              <a:buNone/>
              <a:defRPr sz="5000">
                <a:solidFill>
                  <a:schemeClr val="tx2"/>
                </a:solidFill>
              </a:defRPr>
            </a:lvl2pPr>
            <a:lvl3pPr marL="444500" indent="0">
              <a:buFontTx/>
              <a:buNone/>
              <a:defRPr sz="5000">
                <a:solidFill>
                  <a:schemeClr val="tx2"/>
                </a:solidFill>
              </a:defRPr>
            </a:lvl3pPr>
            <a:lvl4pPr marL="715963" indent="0">
              <a:buFontTx/>
              <a:buNone/>
              <a:defRPr sz="5000">
                <a:solidFill>
                  <a:schemeClr val="tx2"/>
                </a:solidFill>
              </a:defRPr>
            </a:lvl4pPr>
            <a:lvl5pPr marL="985838" indent="0">
              <a:buFontTx/>
              <a:buNone/>
              <a:defRPr sz="5000">
                <a:solidFill>
                  <a:schemeClr val="tx2"/>
                </a:solidFill>
              </a:defRPr>
            </a:lvl5pPr>
          </a:lstStyle>
          <a:p>
            <a:pPr lvl="0"/>
            <a:r>
              <a:rPr lang="en-GB"/>
              <a:t>Click to edit Master text styles</a:t>
            </a:r>
            <a:endParaRPr lang="en-GB" dirty="0"/>
          </a:p>
        </p:txBody>
      </p:sp>
      <p:sp>
        <p:nvSpPr>
          <p:cNvPr id="15" name="Text Placeholder 4">
            <a:extLst>
              <a:ext uri="{FF2B5EF4-FFF2-40B4-BE49-F238E27FC236}">
                <a16:creationId xmlns:a16="http://schemas.microsoft.com/office/drawing/2014/main" id="{79104C73-C903-4C9D-971F-ADC82F7CD979}"/>
              </a:ext>
            </a:extLst>
          </p:cNvPr>
          <p:cNvSpPr>
            <a:spLocks noGrp="1"/>
          </p:cNvSpPr>
          <p:nvPr>
            <p:ph type="body" sz="quarter" idx="17" hasCustomPrompt="1"/>
          </p:nvPr>
        </p:nvSpPr>
        <p:spPr>
          <a:xfrm>
            <a:off x="695324" y="5505327"/>
            <a:ext cx="2093973" cy="553998"/>
          </a:xfrm>
        </p:spPr>
        <p:txBody>
          <a:bodyPr anchor="t">
            <a:noAutofit/>
          </a:bodyPr>
          <a:lstStyle>
            <a:lvl1pPr marL="0" indent="0">
              <a:spcBef>
                <a:spcPts val="0"/>
              </a:spcBef>
              <a:buFontTx/>
              <a:buNone/>
              <a:defRPr sz="1200">
                <a:solidFill>
                  <a:schemeClr val="tx1"/>
                </a:solidFill>
                <a:latin typeface="SwissReSans" panose="020B0604020202020204" charset="0"/>
              </a:defRPr>
            </a:lvl1pPr>
            <a:lvl2pPr marL="182562" indent="0">
              <a:buFontTx/>
              <a:buNone/>
              <a:defRPr sz="5000">
                <a:solidFill>
                  <a:schemeClr val="tx2"/>
                </a:solidFill>
              </a:defRPr>
            </a:lvl2pPr>
            <a:lvl3pPr marL="444500" indent="0">
              <a:buFontTx/>
              <a:buNone/>
              <a:defRPr sz="5000">
                <a:solidFill>
                  <a:schemeClr val="tx2"/>
                </a:solidFill>
              </a:defRPr>
            </a:lvl3pPr>
            <a:lvl4pPr marL="715963" indent="0">
              <a:buFontTx/>
              <a:buNone/>
              <a:defRPr sz="5000">
                <a:solidFill>
                  <a:schemeClr val="tx2"/>
                </a:solidFill>
              </a:defRPr>
            </a:lvl4pPr>
            <a:lvl5pPr marL="985838" indent="0">
              <a:buFontTx/>
              <a:buNone/>
              <a:defRPr sz="5000">
                <a:solidFill>
                  <a:schemeClr val="tx2"/>
                </a:solidFill>
              </a:defRPr>
            </a:lvl5pPr>
          </a:lstStyle>
          <a:p>
            <a:pPr lvl="0"/>
            <a:r>
              <a:rPr lang="en-GB" dirty="0"/>
              <a:t>Job title</a:t>
            </a:r>
            <a:br>
              <a:rPr lang="en-GB" dirty="0"/>
            </a:br>
            <a:r>
              <a:rPr lang="en-GB" dirty="0"/>
              <a:t>name@swissre.com</a:t>
            </a:r>
            <a:br>
              <a:rPr lang="en-GB" dirty="0"/>
            </a:br>
            <a:r>
              <a:rPr lang="en-GB" dirty="0"/>
              <a:t>000 0000 0000</a:t>
            </a:r>
          </a:p>
        </p:txBody>
      </p:sp>
      <p:sp>
        <p:nvSpPr>
          <p:cNvPr id="16" name="Text Placeholder 4">
            <a:extLst>
              <a:ext uri="{FF2B5EF4-FFF2-40B4-BE49-F238E27FC236}">
                <a16:creationId xmlns:a16="http://schemas.microsoft.com/office/drawing/2014/main" id="{B6AAA0F8-4641-419D-A8C4-5B42FAFD19D1}"/>
              </a:ext>
            </a:extLst>
          </p:cNvPr>
          <p:cNvSpPr>
            <a:spLocks noGrp="1"/>
          </p:cNvSpPr>
          <p:nvPr>
            <p:ph type="body" sz="quarter" idx="18" hasCustomPrompt="1"/>
          </p:nvPr>
        </p:nvSpPr>
        <p:spPr>
          <a:xfrm>
            <a:off x="5429574" y="5314979"/>
            <a:ext cx="2093973" cy="184666"/>
          </a:xfrm>
        </p:spPr>
        <p:txBody>
          <a:bodyPr anchor="t">
            <a:noAutofit/>
          </a:bodyPr>
          <a:lstStyle>
            <a:lvl1pPr marL="0" marR="0" indent="0" algn="l" defTabSz="914400" rtl="0" eaLnBrk="1" fontAlgn="auto" latinLnBrk="0" hangingPunct="1">
              <a:lnSpc>
                <a:spcPct val="100000"/>
              </a:lnSpc>
              <a:spcBef>
                <a:spcPts val="0"/>
              </a:spcBef>
              <a:spcAft>
                <a:spcPts val="0"/>
              </a:spcAft>
              <a:buClrTx/>
              <a:buSzPct val="100000"/>
              <a:buFontTx/>
              <a:buNone/>
              <a:tabLst/>
              <a:defRPr sz="1200" b="1">
                <a:solidFill>
                  <a:schemeClr val="tx1"/>
                </a:solidFill>
                <a:latin typeface="+mn-lt"/>
              </a:defRPr>
            </a:lvl1pPr>
            <a:lvl2pPr marL="182562" indent="0">
              <a:buFontTx/>
              <a:buNone/>
              <a:defRPr sz="5000">
                <a:solidFill>
                  <a:schemeClr val="tx2"/>
                </a:solidFill>
              </a:defRPr>
            </a:lvl2pPr>
            <a:lvl3pPr marL="444500" indent="0">
              <a:buFontTx/>
              <a:buNone/>
              <a:defRPr sz="5000">
                <a:solidFill>
                  <a:schemeClr val="tx2"/>
                </a:solidFill>
              </a:defRPr>
            </a:lvl3pPr>
            <a:lvl4pPr marL="715963" indent="0">
              <a:buFontTx/>
              <a:buNone/>
              <a:defRPr sz="5000">
                <a:solidFill>
                  <a:schemeClr val="tx2"/>
                </a:solidFill>
              </a:defRPr>
            </a:lvl4pPr>
            <a:lvl5pPr marL="985838" indent="0">
              <a:buFontTx/>
              <a:buNone/>
              <a:defRPr sz="5000">
                <a:solidFill>
                  <a:schemeClr val="tx2"/>
                </a:solidFill>
              </a:defRPr>
            </a:lvl5pPr>
          </a:lstStyle>
          <a:p>
            <a:pPr marL="0" marR="0" lvl="0" indent="0" algn="l" defTabSz="914400" rtl="0" eaLnBrk="1" fontAlgn="auto" latinLnBrk="0" hangingPunct="1">
              <a:lnSpc>
                <a:spcPct val="100000"/>
              </a:lnSpc>
              <a:spcBef>
                <a:spcPts val="0"/>
              </a:spcBef>
              <a:spcAft>
                <a:spcPts val="0"/>
              </a:spcAft>
              <a:buClrTx/>
              <a:buSzPct val="100000"/>
              <a:buFontTx/>
              <a:buNone/>
              <a:tabLst/>
              <a:defRPr/>
            </a:pPr>
            <a:r>
              <a:rPr lang="en-GB" dirty="0"/>
              <a:t>Click to add name</a:t>
            </a:r>
          </a:p>
        </p:txBody>
      </p:sp>
      <p:sp>
        <p:nvSpPr>
          <p:cNvPr id="17" name="Text Placeholder 4">
            <a:extLst>
              <a:ext uri="{FF2B5EF4-FFF2-40B4-BE49-F238E27FC236}">
                <a16:creationId xmlns:a16="http://schemas.microsoft.com/office/drawing/2014/main" id="{70E9C7E7-7CB8-4425-A5B3-2DE14A5750AA}"/>
              </a:ext>
            </a:extLst>
          </p:cNvPr>
          <p:cNvSpPr>
            <a:spLocks noGrp="1"/>
          </p:cNvSpPr>
          <p:nvPr>
            <p:ph type="body" sz="quarter" idx="19" hasCustomPrompt="1"/>
          </p:nvPr>
        </p:nvSpPr>
        <p:spPr>
          <a:xfrm>
            <a:off x="5429574" y="5505327"/>
            <a:ext cx="2093973" cy="553998"/>
          </a:xfrm>
        </p:spPr>
        <p:txBody>
          <a:bodyPr anchor="t">
            <a:noAutofit/>
          </a:bodyPr>
          <a:lstStyle>
            <a:lvl1pPr marL="0" indent="0">
              <a:spcBef>
                <a:spcPts val="0"/>
              </a:spcBef>
              <a:buFontTx/>
              <a:buNone/>
              <a:defRPr sz="1200">
                <a:solidFill>
                  <a:schemeClr val="tx1"/>
                </a:solidFill>
                <a:latin typeface="SwissReSans" panose="020B0604020202020204" charset="0"/>
              </a:defRPr>
            </a:lvl1pPr>
            <a:lvl2pPr marL="182562" indent="0">
              <a:buFontTx/>
              <a:buNone/>
              <a:defRPr sz="5000">
                <a:solidFill>
                  <a:schemeClr val="tx2"/>
                </a:solidFill>
              </a:defRPr>
            </a:lvl2pPr>
            <a:lvl3pPr marL="444500" indent="0">
              <a:buFontTx/>
              <a:buNone/>
              <a:defRPr sz="5000">
                <a:solidFill>
                  <a:schemeClr val="tx2"/>
                </a:solidFill>
              </a:defRPr>
            </a:lvl3pPr>
            <a:lvl4pPr marL="715963" indent="0">
              <a:buFontTx/>
              <a:buNone/>
              <a:defRPr sz="5000">
                <a:solidFill>
                  <a:schemeClr val="tx2"/>
                </a:solidFill>
              </a:defRPr>
            </a:lvl4pPr>
            <a:lvl5pPr marL="985838" indent="0">
              <a:buFontTx/>
              <a:buNone/>
              <a:defRPr sz="5000">
                <a:solidFill>
                  <a:schemeClr val="tx2"/>
                </a:solidFill>
              </a:defRPr>
            </a:lvl5pPr>
          </a:lstStyle>
          <a:p>
            <a:pPr lvl="0"/>
            <a:r>
              <a:rPr lang="en-GB" dirty="0"/>
              <a:t>Job title</a:t>
            </a:r>
            <a:br>
              <a:rPr lang="en-GB" dirty="0"/>
            </a:br>
            <a:r>
              <a:rPr lang="en-GB" dirty="0"/>
              <a:t>name@swissre.com</a:t>
            </a:r>
            <a:br>
              <a:rPr lang="en-GB" dirty="0"/>
            </a:br>
            <a:r>
              <a:rPr lang="en-GB" dirty="0"/>
              <a:t>000 0000 0000</a:t>
            </a:r>
          </a:p>
        </p:txBody>
      </p:sp>
      <p:sp>
        <p:nvSpPr>
          <p:cNvPr id="18" name="Text Placeholder 4">
            <a:extLst>
              <a:ext uri="{FF2B5EF4-FFF2-40B4-BE49-F238E27FC236}">
                <a16:creationId xmlns:a16="http://schemas.microsoft.com/office/drawing/2014/main" id="{B41A1806-731A-4E83-BB0C-A9548663CFD0}"/>
              </a:ext>
            </a:extLst>
          </p:cNvPr>
          <p:cNvSpPr>
            <a:spLocks noGrp="1"/>
          </p:cNvSpPr>
          <p:nvPr>
            <p:ph type="body" sz="quarter" idx="20" hasCustomPrompt="1"/>
          </p:nvPr>
        </p:nvSpPr>
        <p:spPr>
          <a:xfrm>
            <a:off x="3062449" y="5314979"/>
            <a:ext cx="2093973" cy="184666"/>
          </a:xfrm>
        </p:spPr>
        <p:txBody>
          <a:bodyPr anchor="t">
            <a:noAutofit/>
          </a:bodyPr>
          <a:lstStyle>
            <a:lvl1pPr marL="0" marR="0" indent="0" algn="l" defTabSz="914400" rtl="0" eaLnBrk="1" fontAlgn="auto" latinLnBrk="0" hangingPunct="1">
              <a:lnSpc>
                <a:spcPct val="100000"/>
              </a:lnSpc>
              <a:spcBef>
                <a:spcPts val="0"/>
              </a:spcBef>
              <a:spcAft>
                <a:spcPts val="0"/>
              </a:spcAft>
              <a:buClrTx/>
              <a:buSzPct val="100000"/>
              <a:buFontTx/>
              <a:buNone/>
              <a:tabLst/>
              <a:defRPr sz="1200" b="1">
                <a:solidFill>
                  <a:schemeClr val="tx1"/>
                </a:solidFill>
                <a:latin typeface="+mn-lt"/>
              </a:defRPr>
            </a:lvl1pPr>
            <a:lvl2pPr marL="182562" indent="0">
              <a:buFontTx/>
              <a:buNone/>
              <a:defRPr sz="5000">
                <a:solidFill>
                  <a:schemeClr val="tx2"/>
                </a:solidFill>
              </a:defRPr>
            </a:lvl2pPr>
            <a:lvl3pPr marL="444500" indent="0">
              <a:buFontTx/>
              <a:buNone/>
              <a:defRPr sz="5000">
                <a:solidFill>
                  <a:schemeClr val="tx2"/>
                </a:solidFill>
              </a:defRPr>
            </a:lvl3pPr>
            <a:lvl4pPr marL="715963" indent="0">
              <a:buFontTx/>
              <a:buNone/>
              <a:defRPr sz="5000">
                <a:solidFill>
                  <a:schemeClr val="tx2"/>
                </a:solidFill>
              </a:defRPr>
            </a:lvl4pPr>
            <a:lvl5pPr marL="985838" indent="0">
              <a:buFontTx/>
              <a:buNone/>
              <a:defRPr sz="5000">
                <a:solidFill>
                  <a:schemeClr val="tx2"/>
                </a:solidFill>
              </a:defRPr>
            </a:lvl5pPr>
          </a:lstStyle>
          <a:p>
            <a:pPr marL="0" marR="0" lvl="0" indent="0" algn="l" defTabSz="914400" rtl="0" eaLnBrk="1" fontAlgn="auto" latinLnBrk="0" hangingPunct="1">
              <a:lnSpc>
                <a:spcPct val="100000"/>
              </a:lnSpc>
              <a:spcBef>
                <a:spcPts val="0"/>
              </a:spcBef>
              <a:spcAft>
                <a:spcPts val="0"/>
              </a:spcAft>
              <a:buClrTx/>
              <a:buSzPct val="100000"/>
              <a:buFontTx/>
              <a:buNone/>
              <a:tabLst/>
              <a:defRPr/>
            </a:pPr>
            <a:r>
              <a:rPr lang="en-GB" dirty="0"/>
              <a:t>Click to add name</a:t>
            </a:r>
          </a:p>
        </p:txBody>
      </p:sp>
      <p:sp>
        <p:nvSpPr>
          <p:cNvPr id="19" name="Text Placeholder 4">
            <a:extLst>
              <a:ext uri="{FF2B5EF4-FFF2-40B4-BE49-F238E27FC236}">
                <a16:creationId xmlns:a16="http://schemas.microsoft.com/office/drawing/2014/main" id="{6F4CECFD-0A5E-4297-9C69-2A932A779749}"/>
              </a:ext>
            </a:extLst>
          </p:cNvPr>
          <p:cNvSpPr>
            <a:spLocks noGrp="1"/>
          </p:cNvSpPr>
          <p:nvPr>
            <p:ph type="body" sz="quarter" idx="21" hasCustomPrompt="1"/>
          </p:nvPr>
        </p:nvSpPr>
        <p:spPr>
          <a:xfrm>
            <a:off x="3062449" y="5505327"/>
            <a:ext cx="2093973" cy="553998"/>
          </a:xfrm>
        </p:spPr>
        <p:txBody>
          <a:bodyPr anchor="t">
            <a:noAutofit/>
          </a:bodyPr>
          <a:lstStyle>
            <a:lvl1pPr marL="0" indent="0">
              <a:spcBef>
                <a:spcPts val="0"/>
              </a:spcBef>
              <a:buFontTx/>
              <a:buNone/>
              <a:defRPr sz="1200">
                <a:solidFill>
                  <a:schemeClr val="tx1"/>
                </a:solidFill>
                <a:latin typeface="SwissReSans" panose="020B0604020202020204" charset="0"/>
              </a:defRPr>
            </a:lvl1pPr>
            <a:lvl2pPr marL="182562" indent="0">
              <a:buFontTx/>
              <a:buNone/>
              <a:defRPr sz="5000">
                <a:solidFill>
                  <a:schemeClr val="tx2"/>
                </a:solidFill>
              </a:defRPr>
            </a:lvl2pPr>
            <a:lvl3pPr marL="444500" indent="0">
              <a:buFontTx/>
              <a:buNone/>
              <a:defRPr sz="5000">
                <a:solidFill>
                  <a:schemeClr val="tx2"/>
                </a:solidFill>
              </a:defRPr>
            </a:lvl3pPr>
            <a:lvl4pPr marL="715963" indent="0">
              <a:buFontTx/>
              <a:buNone/>
              <a:defRPr sz="5000">
                <a:solidFill>
                  <a:schemeClr val="tx2"/>
                </a:solidFill>
              </a:defRPr>
            </a:lvl4pPr>
            <a:lvl5pPr marL="985838" indent="0">
              <a:buFontTx/>
              <a:buNone/>
              <a:defRPr sz="5000">
                <a:solidFill>
                  <a:schemeClr val="tx2"/>
                </a:solidFill>
              </a:defRPr>
            </a:lvl5pPr>
          </a:lstStyle>
          <a:p>
            <a:pPr lvl="0"/>
            <a:r>
              <a:rPr lang="en-GB" dirty="0"/>
              <a:t>Job title</a:t>
            </a:r>
            <a:br>
              <a:rPr lang="en-GB" dirty="0"/>
            </a:br>
            <a:r>
              <a:rPr lang="en-GB" dirty="0"/>
              <a:t>name@swissre.com</a:t>
            </a:r>
            <a:br>
              <a:rPr lang="en-GB" dirty="0"/>
            </a:br>
            <a:r>
              <a:rPr lang="en-GB" dirty="0"/>
              <a:t>000 0000 0000</a:t>
            </a:r>
          </a:p>
        </p:txBody>
      </p:sp>
      <p:sp>
        <p:nvSpPr>
          <p:cNvPr id="20" name="Text Placeholder 4">
            <a:extLst>
              <a:ext uri="{FF2B5EF4-FFF2-40B4-BE49-F238E27FC236}">
                <a16:creationId xmlns:a16="http://schemas.microsoft.com/office/drawing/2014/main" id="{75837384-8E7C-48B1-93BA-43E60422F050}"/>
              </a:ext>
            </a:extLst>
          </p:cNvPr>
          <p:cNvSpPr>
            <a:spLocks noGrp="1"/>
          </p:cNvSpPr>
          <p:nvPr>
            <p:ph type="body" sz="quarter" idx="22"/>
          </p:nvPr>
        </p:nvSpPr>
        <p:spPr>
          <a:xfrm>
            <a:off x="8328173" y="4077072"/>
            <a:ext cx="3384402" cy="310639"/>
          </a:xfrm>
        </p:spPr>
        <p:txBody>
          <a:bodyPr anchor="t"/>
          <a:lstStyle>
            <a:lvl1pPr marL="0" indent="0">
              <a:spcBef>
                <a:spcPts val="0"/>
              </a:spcBef>
              <a:buFontTx/>
              <a:buNone/>
              <a:defRPr sz="1600">
                <a:solidFill>
                  <a:schemeClr val="tx2"/>
                </a:solidFill>
                <a:latin typeface="+mn-lt"/>
              </a:defRPr>
            </a:lvl1pPr>
            <a:lvl2pPr marL="182562" indent="0">
              <a:buFontTx/>
              <a:buNone/>
              <a:defRPr sz="5000">
                <a:solidFill>
                  <a:schemeClr val="tx2"/>
                </a:solidFill>
              </a:defRPr>
            </a:lvl2pPr>
            <a:lvl3pPr marL="444500" indent="0">
              <a:buFontTx/>
              <a:buNone/>
              <a:defRPr sz="5000">
                <a:solidFill>
                  <a:schemeClr val="tx2"/>
                </a:solidFill>
              </a:defRPr>
            </a:lvl3pPr>
            <a:lvl4pPr marL="715963" indent="0">
              <a:buFontTx/>
              <a:buNone/>
              <a:defRPr sz="5000">
                <a:solidFill>
                  <a:schemeClr val="tx2"/>
                </a:solidFill>
              </a:defRPr>
            </a:lvl4pPr>
            <a:lvl5pPr marL="985838" indent="0">
              <a:buFontTx/>
              <a:buNone/>
              <a:defRPr sz="5000">
                <a:solidFill>
                  <a:schemeClr val="tx2"/>
                </a:solidFill>
              </a:defRPr>
            </a:lvl5pPr>
          </a:lstStyle>
          <a:p>
            <a:pPr lvl="0"/>
            <a:r>
              <a:rPr lang="en-GB"/>
              <a:t>Click to edit Master text styles</a:t>
            </a:r>
            <a:endParaRPr lang="en-GB" dirty="0"/>
          </a:p>
        </p:txBody>
      </p:sp>
      <p:cxnSp>
        <p:nvCxnSpPr>
          <p:cNvPr id="11" name="Straight Connector 10">
            <a:extLst>
              <a:ext uri="{FF2B5EF4-FFF2-40B4-BE49-F238E27FC236}">
                <a16:creationId xmlns:a16="http://schemas.microsoft.com/office/drawing/2014/main" id="{E0F28C5D-8845-4047-8415-327CB3F2CACD}"/>
              </a:ext>
            </a:extLst>
          </p:cNvPr>
          <p:cNvCxnSpPr>
            <a:cxnSpLocks/>
          </p:cNvCxnSpPr>
          <p:nvPr userDrawn="1"/>
        </p:nvCxnSpPr>
        <p:spPr>
          <a:xfrm>
            <a:off x="8119367" y="4093739"/>
            <a:ext cx="0" cy="19440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3">
            <a:extLst>
              <a:ext uri="{FF2B5EF4-FFF2-40B4-BE49-F238E27FC236}">
                <a16:creationId xmlns:a16="http://schemas.microsoft.com/office/drawing/2014/main" id="{69F551F4-30A0-42FA-8222-588014C02762}"/>
              </a:ext>
            </a:extLst>
          </p:cNvPr>
          <p:cNvSpPr>
            <a:spLocks noGrp="1"/>
          </p:cNvSpPr>
          <p:nvPr>
            <p:ph type="pic" sz="quarter" idx="23" hasCustomPrompt="1"/>
          </p:nvPr>
        </p:nvSpPr>
        <p:spPr bwMode="gray">
          <a:xfrm>
            <a:off x="695325" y="4427610"/>
            <a:ext cx="756000" cy="756000"/>
          </a:xfrm>
          <a:prstGeom prst="ellipse">
            <a:avLst/>
          </a:prstGeom>
        </p:spPr>
        <p:txBody>
          <a:bodyPr tIns="360000" anchor="ctr" anchorCtr="0"/>
          <a:lstStyle>
            <a:lvl1pPr marL="0" indent="0" algn="ctr">
              <a:buNone/>
              <a:defRPr sz="900">
                <a:solidFill>
                  <a:srgbClr val="A8BAB2"/>
                </a:solidFill>
              </a:defRPr>
            </a:lvl1pPr>
          </a:lstStyle>
          <a:p>
            <a:r>
              <a:rPr lang="en-GB" noProof="0"/>
              <a:t>Add picture</a:t>
            </a:r>
            <a:endParaRPr lang="en-GB" noProof="0" dirty="0"/>
          </a:p>
        </p:txBody>
      </p:sp>
      <p:sp>
        <p:nvSpPr>
          <p:cNvPr id="23" name="Picture Placeholder 3">
            <a:extLst>
              <a:ext uri="{FF2B5EF4-FFF2-40B4-BE49-F238E27FC236}">
                <a16:creationId xmlns:a16="http://schemas.microsoft.com/office/drawing/2014/main" id="{ADE6BCF2-2380-46A1-8C25-731905BB2B01}"/>
              </a:ext>
            </a:extLst>
          </p:cNvPr>
          <p:cNvSpPr>
            <a:spLocks noGrp="1"/>
          </p:cNvSpPr>
          <p:nvPr>
            <p:ph type="pic" sz="quarter" idx="24" hasCustomPrompt="1"/>
          </p:nvPr>
        </p:nvSpPr>
        <p:spPr bwMode="gray">
          <a:xfrm>
            <a:off x="3062449" y="4427610"/>
            <a:ext cx="756000" cy="756000"/>
          </a:xfrm>
          <a:prstGeom prst="ellipse">
            <a:avLst/>
          </a:prstGeom>
        </p:spPr>
        <p:txBody>
          <a:bodyPr tIns="360000" anchor="ctr" anchorCtr="0"/>
          <a:lstStyle>
            <a:lvl1pPr marL="0" indent="0" algn="ctr">
              <a:buNone/>
              <a:defRPr sz="900">
                <a:solidFill>
                  <a:srgbClr val="A8BAB2"/>
                </a:solidFill>
              </a:defRPr>
            </a:lvl1pPr>
          </a:lstStyle>
          <a:p>
            <a:r>
              <a:rPr lang="en-GB" noProof="0"/>
              <a:t>Add picture</a:t>
            </a:r>
            <a:endParaRPr lang="en-GB" noProof="0" dirty="0"/>
          </a:p>
        </p:txBody>
      </p:sp>
      <p:sp>
        <p:nvSpPr>
          <p:cNvPr id="24" name="Picture Placeholder 3">
            <a:extLst>
              <a:ext uri="{FF2B5EF4-FFF2-40B4-BE49-F238E27FC236}">
                <a16:creationId xmlns:a16="http://schemas.microsoft.com/office/drawing/2014/main" id="{C7366075-1CD2-44CA-AA8D-8DB1F77AC580}"/>
              </a:ext>
            </a:extLst>
          </p:cNvPr>
          <p:cNvSpPr>
            <a:spLocks noGrp="1"/>
          </p:cNvSpPr>
          <p:nvPr>
            <p:ph type="pic" sz="quarter" idx="25" hasCustomPrompt="1"/>
          </p:nvPr>
        </p:nvSpPr>
        <p:spPr bwMode="gray">
          <a:xfrm>
            <a:off x="5429573" y="4427610"/>
            <a:ext cx="756000" cy="756000"/>
          </a:xfrm>
          <a:prstGeom prst="ellipse">
            <a:avLst/>
          </a:prstGeom>
        </p:spPr>
        <p:txBody>
          <a:bodyPr tIns="360000" anchor="ctr" anchorCtr="0"/>
          <a:lstStyle>
            <a:lvl1pPr marL="0" indent="0" algn="ctr">
              <a:buNone/>
              <a:defRPr sz="900">
                <a:solidFill>
                  <a:srgbClr val="A8BAB2"/>
                </a:solidFill>
              </a:defRPr>
            </a:lvl1pPr>
          </a:lstStyle>
          <a:p>
            <a:r>
              <a:rPr lang="en-GB" noProof="0"/>
              <a:t>Add picture</a:t>
            </a:r>
            <a:endParaRPr lang="en-GB" noProof="0" dirty="0"/>
          </a:p>
        </p:txBody>
      </p:sp>
      <p:sp>
        <p:nvSpPr>
          <p:cNvPr id="22" name="Picture Placeholder 9">
            <a:extLst>
              <a:ext uri="{FF2B5EF4-FFF2-40B4-BE49-F238E27FC236}">
                <a16:creationId xmlns:a16="http://schemas.microsoft.com/office/drawing/2014/main" id="{648D5C41-1D22-4084-B72C-691EECE7BD19}"/>
              </a:ext>
            </a:extLst>
          </p:cNvPr>
          <p:cNvSpPr>
            <a:spLocks noGrp="1"/>
          </p:cNvSpPr>
          <p:nvPr>
            <p:ph type="pic" sz="quarter" idx="26" hasCustomPrompt="1"/>
          </p:nvPr>
        </p:nvSpPr>
        <p:spPr>
          <a:xfrm>
            <a:off x="8325162" y="4595414"/>
            <a:ext cx="324000" cy="324000"/>
          </a:xfrm>
        </p:spPr>
        <p:txBody>
          <a:bodyPr/>
          <a:lstStyle>
            <a:lvl1pPr marL="0" indent="0">
              <a:buNone/>
              <a:defRPr sz="800">
                <a:solidFill>
                  <a:schemeClr val="bg1"/>
                </a:solidFill>
              </a:defRPr>
            </a:lvl1pPr>
          </a:lstStyle>
          <a:p>
            <a:r>
              <a:rPr lang="en-GB"/>
              <a:t> </a:t>
            </a:r>
            <a:endParaRPr lang="en-GB" dirty="0"/>
          </a:p>
        </p:txBody>
      </p:sp>
      <p:sp>
        <p:nvSpPr>
          <p:cNvPr id="25" name="Picture Placeholder 9">
            <a:extLst>
              <a:ext uri="{FF2B5EF4-FFF2-40B4-BE49-F238E27FC236}">
                <a16:creationId xmlns:a16="http://schemas.microsoft.com/office/drawing/2014/main" id="{981C71BD-3572-4D3E-A439-282B46934A53}"/>
              </a:ext>
            </a:extLst>
          </p:cNvPr>
          <p:cNvSpPr>
            <a:spLocks noGrp="1"/>
          </p:cNvSpPr>
          <p:nvPr>
            <p:ph type="pic" sz="quarter" idx="27" hasCustomPrompt="1"/>
          </p:nvPr>
        </p:nvSpPr>
        <p:spPr>
          <a:xfrm>
            <a:off x="8793162" y="4595414"/>
            <a:ext cx="324000" cy="324000"/>
          </a:xfrm>
        </p:spPr>
        <p:txBody>
          <a:bodyPr/>
          <a:lstStyle>
            <a:lvl1pPr marL="0" indent="0">
              <a:buNone/>
              <a:defRPr sz="800">
                <a:solidFill>
                  <a:schemeClr val="bg1"/>
                </a:solidFill>
              </a:defRPr>
            </a:lvl1pPr>
          </a:lstStyle>
          <a:p>
            <a:r>
              <a:rPr lang="en-GB"/>
              <a:t> </a:t>
            </a:r>
            <a:endParaRPr lang="en-GB" dirty="0"/>
          </a:p>
        </p:txBody>
      </p:sp>
      <p:sp>
        <p:nvSpPr>
          <p:cNvPr id="26" name="Picture Placeholder 9">
            <a:extLst>
              <a:ext uri="{FF2B5EF4-FFF2-40B4-BE49-F238E27FC236}">
                <a16:creationId xmlns:a16="http://schemas.microsoft.com/office/drawing/2014/main" id="{1E38F592-CD50-44D2-ADAF-E5E00BA23CFF}"/>
              </a:ext>
            </a:extLst>
          </p:cNvPr>
          <p:cNvSpPr>
            <a:spLocks noGrp="1"/>
          </p:cNvSpPr>
          <p:nvPr>
            <p:ph type="pic" sz="quarter" idx="28" hasCustomPrompt="1"/>
          </p:nvPr>
        </p:nvSpPr>
        <p:spPr>
          <a:xfrm>
            <a:off x="9261162" y="4595414"/>
            <a:ext cx="324000" cy="324000"/>
          </a:xfrm>
        </p:spPr>
        <p:txBody>
          <a:bodyPr/>
          <a:lstStyle>
            <a:lvl1pPr marL="0" indent="0">
              <a:buNone/>
              <a:defRPr sz="800">
                <a:solidFill>
                  <a:schemeClr val="bg1"/>
                </a:solidFill>
              </a:defRPr>
            </a:lvl1pPr>
          </a:lstStyle>
          <a:p>
            <a:r>
              <a:rPr lang="en-GB"/>
              <a:t> </a:t>
            </a:r>
            <a:endParaRPr lang="en-GB" dirty="0"/>
          </a:p>
        </p:txBody>
      </p:sp>
      <p:sp>
        <p:nvSpPr>
          <p:cNvPr id="27" name="Picture Placeholder 9">
            <a:extLst>
              <a:ext uri="{FF2B5EF4-FFF2-40B4-BE49-F238E27FC236}">
                <a16:creationId xmlns:a16="http://schemas.microsoft.com/office/drawing/2014/main" id="{B9CBBAEC-D478-4957-A994-1732847F9DC2}"/>
              </a:ext>
            </a:extLst>
          </p:cNvPr>
          <p:cNvSpPr>
            <a:spLocks noGrp="1"/>
          </p:cNvSpPr>
          <p:nvPr>
            <p:ph type="pic" sz="quarter" idx="29" hasCustomPrompt="1"/>
          </p:nvPr>
        </p:nvSpPr>
        <p:spPr>
          <a:xfrm>
            <a:off x="9729162" y="4595414"/>
            <a:ext cx="324000" cy="324000"/>
          </a:xfrm>
        </p:spPr>
        <p:txBody>
          <a:bodyPr/>
          <a:lstStyle>
            <a:lvl1pPr marL="0" indent="0">
              <a:buNone/>
              <a:defRPr sz="800">
                <a:solidFill>
                  <a:schemeClr val="bg1"/>
                </a:solidFill>
              </a:defRPr>
            </a:lvl1pPr>
          </a:lstStyle>
          <a:p>
            <a:r>
              <a:rPr lang="en-GB"/>
              <a:t> </a:t>
            </a:r>
            <a:endParaRPr lang="en-GB" dirty="0"/>
          </a:p>
        </p:txBody>
      </p:sp>
      <p:sp>
        <p:nvSpPr>
          <p:cNvPr id="28" name="Picture Placeholder 9">
            <a:extLst>
              <a:ext uri="{FF2B5EF4-FFF2-40B4-BE49-F238E27FC236}">
                <a16:creationId xmlns:a16="http://schemas.microsoft.com/office/drawing/2014/main" id="{F35FD1BB-F5B0-4478-8DB8-91AFB5811699}"/>
              </a:ext>
            </a:extLst>
          </p:cNvPr>
          <p:cNvSpPr>
            <a:spLocks noGrp="1"/>
          </p:cNvSpPr>
          <p:nvPr>
            <p:ph type="pic" sz="quarter" idx="30" hasCustomPrompt="1"/>
          </p:nvPr>
        </p:nvSpPr>
        <p:spPr>
          <a:xfrm>
            <a:off x="10197162" y="4595414"/>
            <a:ext cx="324000" cy="324000"/>
          </a:xfrm>
        </p:spPr>
        <p:txBody>
          <a:bodyPr/>
          <a:lstStyle>
            <a:lvl1pPr marL="0" indent="0">
              <a:buNone/>
              <a:defRPr sz="800">
                <a:solidFill>
                  <a:schemeClr val="bg1"/>
                </a:solidFill>
              </a:defRPr>
            </a:lvl1pPr>
          </a:lstStyle>
          <a:p>
            <a:r>
              <a:rPr lang="en-GB"/>
              <a:t> </a:t>
            </a:r>
            <a:endParaRPr lang="en-GB" dirty="0"/>
          </a:p>
        </p:txBody>
      </p:sp>
      <p:pic>
        <p:nvPicPr>
          <p:cNvPr id="5" name="Picture 4">
            <a:extLst>
              <a:ext uri="{FF2B5EF4-FFF2-40B4-BE49-F238E27FC236}">
                <a16:creationId xmlns:a16="http://schemas.microsoft.com/office/drawing/2014/main" id="{2D82EC9C-CE5A-4B89-BB41-A4F6044F2680}"/>
              </a:ext>
            </a:extLst>
          </p:cNvPr>
          <p:cNvPicPr>
            <a:picLocks noChangeAspect="1"/>
          </p:cNvPicPr>
          <p:nvPr userDrawn="1">
            <p:custDataLst>
              <p:tags r:id="rId2"/>
            </p:custDataLst>
          </p:nvPr>
        </p:nvPicPr>
        <p:blipFill>
          <a:blip r:embed="rId4" cstate="print">
            <a:extLst>
              <a:ext uri="{28A0092B-C50C-407E-A947-70E740481C1C}">
                <a14:useLocalDpi xmlns:a14="http://schemas.microsoft.com/office/drawing/2010/main" val="0"/>
              </a:ext>
            </a:extLst>
          </a:blip>
          <a:stretch>
            <a:fillRect/>
          </a:stretch>
        </p:blipFill>
        <p:spPr bwMode="gray">
          <a:xfrm>
            <a:off x="263426" y="301052"/>
            <a:ext cx="1379177" cy="324512"/>
          </a:xfrm>
          <a:prstGeom prst="rect">
            <a:avLst/>
          </a:prstGeom>
        </p:spPr>
      </p:pic>
    </p:spTree>
    <p:extLst>
      <p:ext uri="{BB962C8B-B14F-4D97-AF65-F5344CB8AC3E}">
        <p14:creationId xmlns:p14="http://schemas.microsoft.com/office/powerpoint/2010/main" val="99206130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ower Symbol" preserve="1" userDrawn="1">
  <p:cSld name="Power Symbol">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GB" dirty="0"/>
          </a:p>
        </p:txBody>
      </p:sp>
      <p:sp>
        <p:nvSpPr>
          <p:cNvPr id="3" name="Footer Placeholder 2"/>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custDataLst>
              <p:tags r:id="rId2"/>
            </p:custDataLst>
          </p:nvPr>
        </p:nvSpPr>
        <p:spPr/>
        <p:txBody>
          <a:bodyPr/>
          <a:lstStyle/>
          <a:p>
            <a:fld id="{5E4D2043-7E31-4A53-BD33-72A88E682172}" type="slidenum">
              <a:rPr lang="en-GB" smtClean="0"/>
              <a:pPr/>
              <a:t>‹#›</a:t>
            </a:fld>
            <a:endParaRPr lang="en-GB" dirty="0"/>
          </a:p>
        </p:txBody>
      </p:sp>
      <p:sp>
        <p:nvSpPr>
          <p:cNvPr id="9" name="Rectangle 8"/>
          <p:cNvSpPr/>
          <p:nvPr userDrawn="1"/>
        </p:nvSpPr>
        <p:spPr>
          <a:xfrm>
            <a:off x="4943872" y="2564904"/>
            <a:ext cx="2304256" cy="1728192"/>
          </a:xfrm>
          <a:prstGeom prst="rect">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latin typeface="SwissReSans" pitchFamily="34" charset="0"/>
            </a:endParaRPr>
          </a:p>
        </p:txBody>
      </p:sp>
      <p:grpSp>
        <p:nvGrpSpPr>
          <p:cNvPr id="11" name="Group 10"/>
          <p:cNvGrpSpPr/>
          <p:nvPr userDrawn="1"/>
        </p:nvGrpSpPr>
        <p:grpSpPr>
          <a:xfrm>
            <a:off x="4656138" y="1989138"/>
            <a:ext cx="2879725" cy="2879725"/>
            <a:chOff x="3132138" y="1989138"/>
            <a:chExt cx="2879725" cy="2879725"/>
          </a:xfrm>
        </p:grpSpPr>
        <p:sp>
          <p:nvSpPr>
            <p:cNvPr id="12" name="Rectangle 11"/>
            <p:cNvSpPr/>
            <p:nvPr userDrawn="1"/>
          </p:nvSpPr>
          <p:spPr>
            <a:xfrm>
              <a:off x="3707904" y="2564904"/>
              <a:ext cx="1728192" cy="1728192"/>
            </a:xfrm>
            <a:prstGeom prst="rect">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latin typeface="SwissReSans" pitchFamily="34" charset="0"/>
              </a:endParaRPr>
            </a:p>
          </p:txBody>
        </p:sp>
        <p:sp>
          <p:nvSpPr>
            <p:cNvPr id="13" name="Freeform 5"/>
            <p:cNvSpPr>
              <a:spLocks noEditPoints="1"/>
            </p:cNvSpPr>
            <p:nvPr userDrawn="1"/>
          </p:nvSpPr>
          <p:spPr bwMode="auto">
            <a:xfrm>
              <a:off x="3132138" y="1989138"/>
              <a:ext cx="2879725" cy="2879725"/>
            </a:xfrm>
            <a:custGeom>
              <a:avLst/>
              <a:gdLst>
                <a:gd name="T0" fmla="*/ 738 w 1476"/>
                <a:gd name="T1" fmla="*/ 0 h 1476"/>
                <a:gd name="T2" fmla="*/ 0 w 1476"/>
                <a:gd name="T3" fmla="*/ 738 h 1476"/>
                <a:gd name="T4" fmla="*/ 738 w 1476"/>
                <a:gd name="T5" fmla="*/ 1476 h 1476"/>
                <a:gd name="T6" fmla="*/ 1476 w 1476"/>
                <a:gd name="T7" fmla="*/ 738 h 1476"/>
                <a:gd name="T8" fmla="*/ 738 w 1476"/>
                <a:gd name="T9" fmla="*/ 0 h 1476"/>
                <a:gd name="T10" fmla="*/ 547 w 1476"/>
                <a:gd name="T11" fmla="*/ 1099 h 1476"/>
                <a:gd name="T12" fmla="*/ 388 w 1476"/>
                <a:gd name="T13" fmla="*/ 1099 h 1476"/>
                <a:gd name="T14" fmla="*/ 388 w 1476"/>
                <a:gd name="T15" fmla="*/ 637 h 1476"/>
                <a:gd name="T16" fmla="*/ 547 w 1476"/>
                <a:gd name="T17" fmla="*/ 637 h 1476"/>
                <a:gd name="T18" fmla="*/ 547 w 1476"/>
                <a:gd name="T19" fmla="*/ 1099 h 1476"/>
                <a:gd name="T20" fmla="*/ 817 w 1476"/>
                <a:gd name="T21" fmla="*/ 1099 h 1476"/>
                <a:gd name="T22" fmla="*/ 658 w 1476"/>
                <a:gd name="T23" fmla="*/ 1099 h 1476"/>
                <a:gd name="T24" fmla="*/ 658 w 1476"/>
                <a:gd name="T25" fmla="*/ 637 h 1476"/>
                <a:gd name="T26" fmla="*/ 817 w 1476"/>
                <a:gd name="T27" fmla="*/ 637 h 1476"/>
                <a:gd name="T28" fmla="*/ 817 w 1476"/>
                <a:gd name="T29" fmla="*/ 1099 h 1476"/>
                <a:gd name="T30" fmla="*/ 1088 w 1476"/>
                <a:gd name="T31" fmla="*/ 1099 h 1476"/>
                <a:gd name="T32" fmla="*/ 929 w 1476"/>
                <a:gd name="T33" fmla="*/ 1099 h 1476"/>
                <a:gd name="T34" fmla="*/ 929 w 1476"/>
                <a:gd name="T35" fmla="*/ 637 h 1476"/>
                <a:gd name="T36" fmla="*/ 1088 w 1476"/>
                <a:gd name="T37" fmla="*/ 637 h 1476"/>
                <a:gd name="T38" fmla="*/ 1088 w 1476"/>
                <a:gd name="T39" fmla="*/ 1099 h 1476"/>
                <a:gd name="T40" fmla="*/ 1094 w 1476"/>
                <a:gd name="T41" fmla="*/ 524 h 1476"/>
                <a:gd name="T42" fmla="*/ 382 w 1476"/>
                <a:gd name="T43" fmla="*/ 524 h 1476"/>
                <a:gd name="T44" fmla="*/ 382 w 1476"/>
                <a:gd name="T45" fmla="*/ 374 h 1476"/>
                <a:gd name="T46" fmla="*/ 1094 w 1476"/>
                <a:gd name="T47" fmla="*/ 374 h 1476"/>
                <a:gd name="T48" fmla="*/ 1094 w 1476"/>
                <a:gd name="T49" fmla="*/ 524 h 1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76" h="1476">
                  <a:moveTo>
                    <a:pt x="738" y="0"/>
                  </a:moveTo>
                  <a:cubicBezTo>
                    <a:pt x="330" y="0"/>
                    <a:pt x="0" y="331"/>
                    <a:pt x="0" y="738"/>
                  </a:cubicBezTo>
                  <a:cubicBezTo>
                    <a:pt x="0" y="1146"/>
                    <a:pt x="330" y="1476"/>
                    <a:pt x="738" y="1476"/>
                  </a:cubicBezTo>
                  <a:cubicBezTo>
                    <a:pt x="1145" y="1476"/>
                    <a:pt x="1476" y="1146"/>
                    <a:pt x="1476" y="738"/>
                  </a:cubicBezTo>
                  <a:cubicBezTo>
                    <a:pt x="1476" y="331"/>
                    <a:pt x="1145" y="0"/>
                    <a:pt x="738" y="0"/>
                  </a:cubicBezTo>
                  <a:moveTo>
                    <a:pt x="547" y="1099"/>
                  </a:moveTo>
                  <a:cubicBezTo>
                    <a:pt x="388" y="1099"/>
                    <a:pt x="388" y="1099"/>
                    <a:pt x="388" y="1099"/>
                  </a:cubicBezTo>
                  <a:cubicBezTo>
                    <a:pt x="388" y="637"/>
                    <a:pt x="388" y="637"/>
                    <a:pt x="388" y="637"/>
                  </a:cubicBezTo>
                  <a:cubicBezTo>
                    <a:pt x="547" y="637"/>
                    <a:pt x="547" y="637"/>
                    <a:pt x="547" y="637"/>
                  </a:cubicBezTo>
                  <a:lnTo>
                    <a:pt x="547" y="1099"/>
                  </a:lnTo>
                  <a:close/>
                  <a:moveTo>
                    <a:pt x="817" y="1099"/>
                  </a:moveTo>
                  <a:cubicBezTo>
                    <a:pt x="658" y="1099"/>
                    <a:pt x="658" y="1099"/>
                    <a:pt x="658" y="1099"/>
                  </a:cubicBezTo>
                  <a:cubicBezTo>
                    <a:pt x="658" y="637"/>
                    <a:pt x="658" y="637"/>
                    <a:pt x="658" y="637"/>
                  </a:cubicBezTo>
                  <a:cubicBezTo>
                    <a:pt x="817" y="637"/>
                    <a:pt x="817" y="637"/>
                    <a:pt x="817" y="637"/>
                  </a:cubicBezTo>
                  <a:lnTo>
                    <a:pt x="817" y="1099"/>
                  </a:lnTo>
                  <a:close/>
                  <a:moveTo>
                    <a:pt x="1088" y="1099"/>
                  </a:moveTo>
                  <a:cubicBezTo>
                    <a:pt x="929" y="1099"/>
                    <a:pt x="929" y="1099"/>
                    <a:pt x="929" y="1099"/>
                  </a:cubicBezTo>
                  <a:cubicBezTo>
                    <a:pt x="929" y="637"/>
                    <a:pt x="929" y="637"/>
                    <a:pt x="929" y="637"/>
                  </a:cubicBezTo>
                  <a:cubicBezTo>
                    <a:pt x="1088" y="637"/>
                    <a:pt x="1088" y="637"/>
                    <a:pt x="1088" y="637"/>
                  </a:cubicBezTo>
                  <a:lnTo>
                    <a:pt x="1088" y="1099"/>
                  </a:lnTo>
                  <a:close/>
                  <a:moveTo>
                    <a:pt x="1094" y="524"/>
                  </a:moveTo>
                  <a:cubicBezTo>
                    <a:pt x="382" y="524"/>
                    <a:pt x="382" y="524"/>
                    <a:pt x="382" y="524"/>
                  </a:cubicBezTo>
                  <a:cubicBezTo>
                    <a:pt x="382" y="374"/>
                    <a:pt x="382" y="374"/>
                    <a:pt x="382" y="374"/>
                  </a:cubicBezTo>
                  <a:cubicBezTo>
                    <a:pt x="1094" y="374"/>
                    <a:pt x="1094" y="374"/>
                    <a:pt x="1094" y="374"/>
                  </a:cubicBezTo>
                  <a:lnTo>
                    <a:pt x="1094" y="524"/>
                  </a:lnTo>
                  <a:close/>
                </a:path>
              </a:pathLst>
            </a:custGeom>
            <a:solidFill>
              <a:srgbClr val="627D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Slide - Gradient horizontal (transparent)" preserve="1" userDrawn="1">
  <p:cSld name="Title Slide - Gradient horizontal (transparent)">
    <p:bg bwMode="gray">
      <p:bgPr>
        <a:solidFill>
          <a:srgbClr val="D1DCD6"/>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B5DDD3B-045F-4D3B-8E92-D3FE0AC45E24}"/>
              </a:ext>
            </a:extLst>
          </p:cNvPr>
          <p:cNvSpPr/>
          <p:nvPr userDrawn="1"/>
        </p:nvSpPr>
        <p:spPr>
          <a:xfrm>
            <a:off x="0" y="0"/>
            <a:ext cx="12192000" cy="3429000"/>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latin typeface="SwissReSans" pitchFamily="34" charset="0"/>
            </a:endParaRPr>
          </a:p>
        </p:txBody>
      </p:sp>
      <p:sp>
        <p:nvSpPr>
          <p:cNvPr id="8" name="Picture Placeholder 7"/>
          <p:cNvSpPr>
            <a:spLocks noGrp="1"/>
          </p:cNvSpPr>
          <p:nvPr>
            <p:ph type="pic" sz="quarter" idx="12"/>
          </p:nvPr>
        </p:nvSpPr>
        <p:spPr bwMode="gray">
          <a:xfrm>
            <a:off x="0" y="0"/>
            <a:ext cx="12192000" cy="6858000"/>
          </a:xfrm>
        </p:spPr>
        <p:txBody>
          <a:bodyPr tIns="576000" anchor="ctr"/>
          <a:lstStyle>
            <a:lvl1pPr algn="ctr">
              <a:buFontTx/>
              <a:buNone/>
              <a:defRPr sz="1200">
                <a:solidFill>
                  <a:srgbClr val="A8BAB2"/>
                </a:solidFill>
                <a:latin typeface="SwissReSans" pitchFamily="34" charset="0"/>
              </a:defRPr>
            </a:lvl1pPr>
          </a:lstStyle>
          <a:p>
            <a:r>
              <a:rPr lang="en-GB"/>
              <a:t>Click icon to add picture</a:t>
            </a:r>
            <a:endParaRPr lang="en-GB" dirty="0"/>
          </a:p>
        </p:txBody>
      </p:sp>
      <p:sp>
        <p:nvSpPr>
          <p:cNvPr id="2" name="Title 1"/>
          <p:cNvSpPr>
            <a:spLocks noGrp="1"/>
          </p:cNvSpPr>
          <p:nvPr>
            <p:ph type="ctrTitle"/>
          </p:nvPr>
        </p:nvSpPr>
        <p:spPr bwMode="white">
          <a:xfrm>
            <a:off x="695325" y="1628776"/>
            <a:ext cx="9913177" cy="1296168"/>
          </a:xfrm>
        </p:spPr>
        <p:txBody>
          <a:bodyPr>
            <a:noAutofit/>
          </a:bodyPr>
          <a:lstStyle>
            <a:lvl1pPr algn="l">
              <a:lnSpc>
                <a:spcPct val="80000"/>
              </a:lnSpc>
              <a:defRPr sz="4800">
                <a:solidFill>
                  <a:srgbClr val="FFFFFF"/>
                </a:solidFill>
                <a:latin typeface="SwissReSans Light" pitchFamily="34" charset="0"/>
              </a:defRPr>
            </a:lvl1pPr>
          </a:lstStyle>
          <a:p>
            <a:r>
              <a:rPr lang="en-GB"/>
              <a:t>Click to edit Master title style</a:t>
            </a:r>
            <a:endParaRPr lang="en-GB" dirty="0"/>
          </a:p>
        </p:txBody>
      </p:sp>
      <p:sp>
        <p:nvSpPr>
          <p:cNvPr id="3" name="Subtitle 2"/>
          <p:cNvSpPr>
            <a:spLocks noGrp="1"/>
          </p:cNvSpPr>
          <p:nvPr>
            <p:ph type="subTitle" idx="1"/>
          </p:nvPr>
        </p:nvSpPr>
        <p:spPr bwMode="white">
          <a:xfrm>
            <a:off x="695325" y="2996952"/>
            <a:ext cx="9913177" cy="288032"/>
          </a:xfrm>
        </p:spPr>
        <p:txBody>
          <a:bodyPr/>
          <a:lstStyle>
            <a:lvl1pPr marL="0" indent="0" algn="l">
              <a:lnSpc>
                <a:spcPct val="100000"/>
              </a:lnSpc>
              <a:spcBef>
                <a:spcPts val="0"/>
              </a:spcBef>
              <a:buNone/>
              <a:defRPr>
                <a:solidFill>
                  <a:srgbClr val="FFFFFF"/>
                </a:solidFill>
                <a:latin typeface="SwissReSans"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sp>
        <p:nvSpPr>
          <p:cNvPr id="11" name="Classification"/>
          <p:cNvSpPr txBox="1">
            <a:spLocks noChangeArrowheads="1"/>
          </p:cNvSpPr>
          <p:nvPr userDrawn="1">
            <p:custDataLst>
              <p:tags r:id="rId2"/>
            </p:custDataLst>
          </p:nvPr>
        </p:nvSpPr>
        <p:spPr bwMode="black">
          <a:xfrm>
            <a:off x="4012517" y="260350"/>
            <a:ext cx="7679599" cy="139700"/>
          </a:xfrm>
          <a:prstGeom prst="rect">
            <a:avLst/>
          </a:prstGeom>
          <a:noFill/>
          <a:ln w="9525" algn="ctr">
            <a:noFill/>
            <a:miter lim="800000"/>
            <a:headEnd/>
            <a:tailEnd/>
          </a:ln>
          <a:effectLst/>
        </p:spPr>
        <p:txBody>
          <a:bodyPr wrap="none" lIns="0" tIns="0" rIns="0" bIns="0"/>
          <a:lstStyle/>
          <a:p>
            <a:pPr algn="r">
              <a:buClrTx/>
              <a:buSzTx/>
              <a:buFontTx/>
              <a:buNone/>
            </a:pPr>
            <a:endParaRPr lang="en-GB" sz="900" dirty="0">
              <a:solidFill>
                <a:srgbClr val="283E36"/>
              </a:solidFill>
              <a:latin typeface="SwissReSans" pitchFamily="34" charset="0"/>
            </a:endParaRPr>
          </a:p>
        </p:txBody>
      </p:sp>
      <p:pic>
        <p:nvPicPr>
          <p:cNvPr id="6" name="Picture 5">
            <a:extLst>
              <a:ext uri="{FF2B5EF4-FFF2-40B4-BE49-F238E27FC236}">
                <a16:creationId xmlns:a16="http://schemas.microsoft.com/office/drawing/2014/main" id="{0B164D70-94A4-47B2-999B-4034B78F1834}"/>
              </a:ext>
            </a:extLst>
          </p:cNvPr>
          <p:cNvPicPr>
            <a:picLocks noChangeAspect="1"/>
          </p:cNvPicPr>
          <p:nvPr userDrawn="1">
            <p:custDataLst>
              <p:tags r:id="rId3"/>
            </p:custDataLst>
          </p:nvPr>
        </p:nvPicPr>
        <p:blipFill>
          <a:blip r:embed="rId5" cstate="print">
            <a:extLst>
              <a:ext uri="{28A0092B-C50C-407E-A947-70E740481C1C}">
                <a14:useLocalDpi xmlns:a14="http://schemas.microsoft.com/office/drawing/2010/main" val="0"/>
              </a:ext>
            </a:extLst>
          </a:blip>
          <a:stretch>
            <a:fillRect/>
          </a:stretch>
        </p:blipFill>
        <p:spPr bwMode="gray">
          <a:xfrm>
            <a:off x="263426" y="301052"/>
            <a:ext cx="1379177" cy="324512"/>
          </a:xfrm>
          <a:prstGeom prst="rect">
            <a:avLst/>
          </a:prstGeom>
        </p:spPr>
      </p:pic>
    </p:spTree>
    <p:extLst>
      <p:ext uri="{BB962C8B-B14F-4D97-AF65-F5344CB8AC3E}">
        <p14:creationId xmlns:p14="http://schemas.microsoft.com/office/powerpoint/2010/main" val="3569712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Slide - Gradient vertical (transparent)" preserve="1" userDrawn="1">
  <p:cSld name="Title Slide - Gradient vertical (transparent)">
    <p:bg bwMode="gray">
      <p:bgPr>
        <a:solidFill>
          <a:srgbClr val="D1DCD6"/>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F6B540C-7407-4801-AA47-52B2D6E277C8}"/>
              </a:ext>
            </a:extLst>
          </p:cNvPr>
          <p:cNvSpPr/>
          <p:nvPr userDrawn="1"/>
        </p:nvSpPr>
        <p:spPr>
          <a:xfrm>
            <a:off x="0" y="0"/>
            <a:ext cx="6096000" cy="6858000"/>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latin typeface="SwissReSans" pitchFamily="34" charset="0"/>
            </a:endParaRPr>
          </a:p>
        </p:txBody>
      </p:sp>
      <p:sp>
        <p:nvSpPr>
          <p:cNvPr id="8" name="Picture Placeholder 7"/>
          <p:cNvSpPr>
            <a:spLocks noGrp="1"/>
          </p:cNvSpPr>
          <p:nvPr>
            <p:ph type="pic" sz="quarter" idx="12"/>
          </p:nvPr>
        </p:nvSpPr>
        <p:spPr bwMode="gray">
          <a:xfrm>
            <a:off x="0" y="0"/>
            <a:ext cx="12192000" cy="6858000"/>
          </a:xfrm>
        </p:spPr>
        <p:txBody>
          <a:bodyPr tIns="576000" anchor="ctr"/>
          <a:lstStyle>
            <a:lvl1pPr algn="ctr">
              <a:buFontTx/>
              <a:buNone/>
              <a:defRPr sz="1200">
                <a:solidFill>
                  <a:srgbClr val="A8BAB2"/>
                </a:solidFill>
                <a:latin typeface="SwissReSans" pitchFamily="34" charset="0"/>
              </a:defRPr>
            </a:lvl1pPr>
          </a:lstStyle>
          <a:p>
            <a:r>
              <a:rPr lang="en-GB"/>
              <a:t>Click icon to add picture</a:t>
            </a:r>
            <a:endParaRPr lang="en-GB" dirty="0"/>
          </a:p>
        </p:txBody>
      </p:sp>
      <p:sp>
        <p:nvSpPr>
          <p:cNvPr id="11" name="Classification"/>
          <p:cNvSpPr txBox="1">
            <a:spLocks noChangeArrowheads="1"/>
          </p:cNvSpPr>
          <p:nvPr userDrawn="1">
            <p:custDataLst>
              <p:tags r:id="rId2"/>
            </p:custDataLst>
          </p:nvPr>
        </p:nvSpPr>
        <p:spPr bwMode="black">
          <a:xfrm>
            <a:off x="4012517" y="260350"/>
            <a:ext cx="7679599" cy="139700"/>
          </a:xfrm>
          <a:prstGeom prst="rect">
            <a:avLst/>
          </a:prstGeom>
          <a:noFill/>
          <a:ln w="9525" algn="ctr">
            <a:noFill/>
            <a:miter lim="800000"/>
            <a:headEnd/>
            <a:tailEnd/>
          </a:ln>
          <a:effectLst/>
        </p:spPr>
        <p:txBody>
          <a:bodyPr wrap="none" lIns="0" tIns="0" rIns="0" bIns="0"/>
          <a:lstStyle/>
          <a:p>
            <a:pPr algn="r">
              <a:buClrTx/>
              <a:buSzTx/>
              <a:buFontTx/>
              <a:buNone/>
            </a:pPr>
            <a:endParaRPr lang="en-GB" sz="900" dirty="0">
              <a:solidFill>
                <a:srgbClr val="283E36"/>
              </a:solidFill>
              <a:latin typeface="SwissReSans" pitchFamily="34" charset="0"/>
            </a:endParaRPr>
          </a:p>
        </p:txBody>
      </p:sp>
      <p:sp>
        <p:nvSpPr>
          <p:cNvPr id="7" name="Title 1">
            <a:extLst>
              <a:ext uri="{FF2B5EF4-FFF2-40B4-BE49-F238E27FC236}">
                <a16:creationId xmlns:a16="http://schemas.microsoft.com/office/drawing/2014/main" id="{BE38C6DF-C718-46CD-B3B3-721F806920DB}"/>
              </a:ext>
            </a:extLst>
          </p:cNvPr>
          <p:cNvSpPr>
            <a:spLocks noGrp="1"/>
          </p:cNvSpPr>
          <p:nvPr>
            <p:ph type="ctrTitle"/>
          </p:nvPr>
        </p:nvSpPr>
        <p:spPr bwMode="white">
          <a:xfrm>
            <a:off x="695325" y="1628776"/>
            <a:ext cx="5184651" cy="1296168"/>
          </a:xfrm>
        </p:spPr>
        <p:txBody>
          <a:bodyPr>
            <a:noAutofit/>
          </a:bodyPr>
          <a:lstStyle>
            <a:lvl1pPr algn="l">
              <a:lnSpc>
                <a:spcPct val="80000"/>
              </a:lnSpc>
              <a:defRPr sz="3600">
                <a:solidFill>
                  <a:srgbClr val="FFFFFF"/>
                </a:solidFill>
                <a:latin typeface="SwissReSans Light" pitchFamily="34" charset="0"/>
              </a:defRPr>
            </a:lvl1pPr>
          </a:lstStyle>
          <a:p>
            <a:r>
              <a:rPr lang="en-GB" noProof="0"/>
              <a:t>Click to edit Master title style</a:t>
            </a:r>
            <a:endParaRPr lang="en-GB" noProof="0" dirty="0"/>
          </a:p>
        </p:txBody>
      </p:sp>
      <p:sp>
        <p:nvSpPr>
          <p:cNvPr id="10" name="Subtitle 2">
            <a:extLst>
              <a:ext uri="{FF2B5EF4-FFF2-40B4-BE49-F238E27FC236}">
                <a16:creationId xmlns:a16="http://schemas.microsoft.com/office/drawing/2014/main" id="{BA82BB02-D252-4EC6-9468-A370B10E6595}"/>
              </a:ext>
            </a:extLst>
          </p:cNvPr>
          <p:cNvSpPr>
            <a:spLocks noGrp="1"/>
          </p:cNvSpPr>
          <p:nvPr>
            <p:ph type="subTitle" idx="1"/>
          </p:nvPr>
        </p:nvSpPr>
        <p:spPr bwMode="white">
          <a:xfrm>
            <a:off x="695325" y="3284984"/>
            <a:ext cx="5184651" cy="288032"/>
          </a:xfrm>
        </p:spPr>
        <p:txBody>
          <a:bodyPr/>
          <a:lstStyle>
            <a:lvl1pPr marL="0" indent="0" algn="l">
              <a:lnSpc>
                <a:spcPct val="100000"/>
              </a:lnSpc>
              <a:spcBef>
                <a:spcPts val="0"/>
              </a:spcBef>
              <a:buNone/>
              <a:defRPr>
                <a:solidFill>
                  <a:srgbClr val="FFFFFF"/>
                </a:solidFill>
                <a:latin typeface="SwissReSans"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pic>
        <p:nvPicPr>
          <p:cNvPr id="3" name="Picture 2">
            <a:extLst>
              <a:ext uri="{FF2B5EF4-FFF2-40B4-BE49-F238E27FC236}">
                <a16:creationId xmlns:a16="http://schemas.microsoft.com/office/drawing/2014/main" id="{1FDBE90F-B916-4327-A061-555DD8351D6C}"/>
              </a:ext>
            </a:extLst>
          </p:cNvPr>
          <p:cNvPicPr>
            <a:picLocks noChangeAspect="1"/>
          </p:cNvPicPr>
          <p:nvPr userDrawn="1">
            <p:custDataLst>
              <p:tags r:id="rId3"/>
            </p:custDataLst>
          </p:nvPr>
        </p:nvPicPr>
        <p:blipFill>
          <a:blip r:embed="rId5" cstate="print">
            <a:extLst>
              <a:ext uri="{28A0092B-C50C-407E-A947-70E740481C1C}">
                <a14:useLocalDpi xmlns:a14="http://schemas.microsoft.com/office/drawing/2010/main" val="0"/>
              </a:ext>
            </a:extLst>
          </a:blip>
          <a:stretch>
            <a:fillRect/>
          </a:stretch>
        </p:blipFill>
        <p:spPr bwMode="gray">
          <a:xfrm>
            <a:off x="263426" y="301052"/>
            <a:ext cx="1379177" cy="324512"/>
          </a:xfrm>
          <a:prstGeom prst="rect">
            <a:avLst/>
          </a:prstGeom>
        </p:spPr>
      </p:pic>
    </p:spTree>
    <p:extLst>
      <p:ext uri="{BB962C8B-B14F-4D97-AF65-F5344CB8AC3E}">
        <p14:creationId xmlns:p14="http://schemas.microsoft.com/office/powerpoint/2010/main" val="421002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Section Header - Gradient" preserve="1" userDrawn="1">
  <p:cSld name="Section Header - Gradient">
    <p:bg>
      <p:bgPr>
        <a:gradFill>
          <a:gsLst>
            <a:gs pos="0">
              <a:schemeClr val="tx2"/>
            </a:gs>
            <a:gs pos="100000">
              <a:schemeClr val="bg2"/>
            </a:gs>
          </a:gsLst>
          <a:lin ang="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695325" y="1628774"/>
            <a:ext cx="11017250" cy="1296168"/>
          </a:xfrm>
        </p:spPr>
        <p:txBody>
          <a:bodyPr vert="horz" lIns="0" tIns="0" rIns="0" bIns="0" rtlCol="0" anchor="t" anchorCtr="0">
            <a:noAutofit/>
          </a:bodyPr>
          <a:lstStyle>
            <a:lvl1pPr algn="l" defTabSz="914400" rtl="0" eaLnBrk="1" latinLnBrk="0" hangingPunct="1">
              <a:lnSpc>
                <a:spcPct val="80000"/>
              </a:lnSpc>
              <a:spcBef>
                <a:spcPct val="0"/>
              </a:spcBef>
              <a:buNone/>
              <a:defRPr lang="en-GB" sz="4800" kern="1200" dirty="0">
                <a:solidFill>
                  <a:schemeClr val="bg1"/>
                </a:solidFill>
                <a:latin typeface="SwissReSans Light" pitchFamily="34" charset="0"/>
                <a:ea typeface="+mj-ea"/>
                <a:cs typeface="+mj-cs"/>
              </a:defRPr>
            </a:lvl1pPr>
          </a:lstStyle>
          <a:p>
            <a:r>
              <a:rPr lang="en-GB"/>
              <a:t>Click to add section title</a:t>
            </a:r>
            <a:endParaRPr lang="en-GB" dirty="0"/>
          </a:p>
        </p:txBody>
      </p:sp>
      <p:sp>
        <p:nvSpPr>
          <p:cNvPr id="10" name="Text Placeholder 9"/>
          <p:cNvSpPr>
            <a:spLocks noGrp="1"/>
          </p:cNvSpPr>
          <p:nvPr>
            <p:ph type="body" sz="quarter" idx="12"/>
          </p:nvPr>
        </p:nvSpPr>
        <p:spPr>
          <a:xfrm>
            <a:off x="695325" y="2996952"/>
            <a:ext cx="11017250" cy="2544487"/>
          </a:xfrm>
        </p:spPr>
        <p:txBody>
          <a:bodyPr/>
          <a:lstStyle>
            <a:lvl1pPr>
              <a:spcBef>
                <a:spcPts val="0"/>
              </a:spcBef>
              <a:defRPr sz="1800">
                <a:solidFill>
                  <a:schemeClr val="bg1"/>
                </a:solidFill>
                <a:latin typeface="SwissReSans Light" panose="020B0504020202020204" pitchFamily="34" charset="0"/>
              </a:defRPr>
            </a:lvl1pPr>
            <a:lvl2pPr>
              <a:spcBef>
                <a:spcPts val="0"/>
              </a:spcBef>
              <a:defRPr sz="1600">
                <a:solidFill>
                  <a:schemeClr val="bg1"/>
                </a:solidFill>
                <a:latin typeface="SwissReSans Light" panose="020B0504020202020204" pitchFamily="34" charset="0"/>
              </a:defRPr>
            </a:lvl2pPr>
            <a:lvl3pPr>
              <a:spcBef>
                <a:spcPts val="0"/>
              </a:spcBef>
              <a:defRPr sz="1600">
                <a:solidFill>
                  <a:schemeClr val="bg1"/>
                </a:solidFill>
                <a:latin typeface="SwissReSans Light" panose="020B0504020202020204" pitchFamily="34" charset="0"/>
              </a:defRPr>
            </a:lvl3pPr>
            <a:lvl4pPr>
              <a:spcBef>
                <a:spcPts val="0"/>
              </a:spcBef>
              <a:defRPr sz="1600">
                <a:solidFill>
                  <a:schemeClr val="bg1"/>
                </a:solidFill>
                <a:latin typeface="SwissReSans Light" panose="020B0504020202020204" pitchFamily="34" charset="0"/>
              </a:defRPr>
            </a:lvl4pPr>
            <a:lvl5pPr>
              <a:spcBef>
                <a:spcPts val="0"/>
              </a:spcBef>
              <a:defRPr sz="1600">
                <a:solidFill>
                  <a:schemeClr val="bg1"/>
                </a:solidFill>
                <a:latin typeface="SwissReSans Light" panose="020B0504020202020204"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3" name="Date Placeholder 2"/>
          <p:cNvSpPr>
            <a:spLocks noGrp="1"/>
          </p:cNvSpPr>
          <p:nvPr>
            <p:ph type="dt" sz="half" idx="13"/>
          </p:nvPr>
        </p:nvSpPr>
        <p:spPr/>
        <p:txBody>
          <a:bodyPr/>
          <a:lstStyle/>
          <a:p>
            <a:endParaRPr lang="en-GB" dirty="0"/>
          </a:p>
        </p:txBody>
      </p:sp>
      <p:sp>
        <p:nvSpPr>
          <p:cNvPr id="4" name="Footer Placeholder 3"/>
          <p:cNvSpPr>
            <a:spLocks noGrp="1"/>
          </p:cNvSpPr>
          <p:nvPr>
            <p:ph type="ftr" sz="quarter" idx="14"/>
          </p:nvPr>
        </p:nvSpPr>
        <p:spPr/>
        <p:txBody>
          <a:bodyPr/>
          <a:lstStyle/>
          <a:p>
            <a:endParaRPr lang="en-GB" dirty="0"/>
          </a:p>
        </p:txBody>
      </p:sp>
      <p:sp>
        <p:nvSpPr>
          <p:cNvPr id="8" name="Slide Number Placeholder 7"/>
          <p:cNvSpPr>
            <a:spLocks noGrp="1"/>
          </p:cNvSpPr>
          <p:nvPr>
            <p:ph type="sldNum" sz="quarter" idx="15"/>
            <p:custDataLst>
              <p:tags r:id="rId2"/>
            </p:custDataLst>
          </p:nvPr>
        </p:nvSpPr>
        <p:spPr/>
        <p:txBody>
          <a:bodyPr/>
          <a:lstStyle>
            <a:lvl1pPr>
              <a:defRPr>
                <a:solidFill>
                  <a:schemeClr val="bg1"/>
                </a:solidFill>
              </a:defRPr>
            </a:lvl1pPr>
          </a:lstStyle>
          <a:p>
            <a:fld id="{5E4D2043-7E31-4A53-BD33-72A88E682172}" type="slidenum">
              <a:rPr lang="en-GB" smtClean="0"/>
              <a:pPr/>
              <a:t>‹#›</a:t>
            </a:fld>
            <a:endParaRPr lang="en-GB" dirty="0"/>
          </a:p>
        </p:txBody>
      </p:sp>
      <p:sp>
        <p:nvSpPr>
          <p:cNvPr id="11" name="Classification"/>
          <p:cNvSpPr txBox="1">
            <a:spLocks noChangeArrowheads="1"/>
          </p:cNvSpPr>
          <p:nvPr userDrawn="1">
            <p:custDataLst>
              <p:tags r:id="rId3"/>
            </p:custDataLst>
          </p:nvPr>
        </p:nvSpPr>
        <p:spPr bwMode="black">
          <a:xfrm>
            <a:off x="4022173" y="260350"/>
            <a:ext cx="7679599" cy="139700"/>
          </a:xfrm>
          <a:prstGeom prst="rect">
            <a:avLst/>
          </a:prstGeom>
          <a:noFill/>
          <a:ln w="9525" algn="ctr">
            <a:noFill/>
            <a:miter lim="800000"/>
            <a:headEnd/>
            <a:tailEnd/>
          </a:ln>
          <a:effectLst/>
        </p:spPr>
        <p:txBody>
          <a:bodyPr wrap="none" lIns="0" tIns="0" rIns="0" bIns="0"/>
          <a:lstStyle/>
          <a:p>
            <a:pPr algn="r">
              <a:buClrTx/>
              <a:buSzTx/>
              <a:buFontTx/>
              <a:buNone/>
            </a:pPr>
            <a:endParaRPr lang="en-GB" sz="900" dirty="0">
              <a:solidFill>
                <a:schemeClr val="bg1"/>
              </a:solidFill>
              <a:latin typeface="SwissReSans" pitchFamily="34" charset="0"/>
            </a:endParaRPr>
          </a:p>
        </p:txBody>
      </p:sp>
      <p:sp>
        <p:nvSpPr>
          <p:cNvPr id="14" name="Footer"/>
          <p:cNvSpPr txBox="1">
            <a:spLocks/>
          </p:cNvSpPr>
          <p:nvPr userDrawn="1">
            <p:custDataLst>
              <p:tags r:id="rId4"/>
            </p:custDataLst>
          </p:nvPr>
        </p:nvSpPr>
        <p:spPr bwMode="black">
          <a:xfrm>
            <a:off x="3120661" y="6505850"/>
            <a:ext cx="7871883" cy="139700"/>
          </a:xfrm>
          <a:prstGeom prst="rect">
            <a:avLst/>
          </a:prstGeom>
        </p:spPr>
        <p:txBody>
          <a:bodyPr vert="horz" wrap="none" lIns="0" tIns="0" rIns="0" bIns="0" rtlCol="0" anchor="b" anchorCtr="0"/>
          <a:lstStyle/>
          <a:p>
            <a:pPr marL="0" algn="r" defTabSz="914400" rtl="0" eaLnBrk="1" latinLnBrk="0" hangingPunct="1"/>
            <a:r>
              <a:rPr lang="en-GB" sz="1000" b="0" kern="1200">
                <a:solidFill>
                  <a:schemeClr val="bg1"/>
                </a:solidFill>
                <a:latin typeface="SwissReSans" pitchFamily="34" charset="0"/>
                <a:ea typeface="+mn-ea"/>
                <a:cs typeface="+mn-cs"/>
              </a:rPr>
              <a:t>March 2021</a:t>
            </a:r>
            <a:endParaRPr lang="en-GB" sz="1000" b="0" kern="1200" dirty="0">
              <a:solidFill>
                <a:schemeClr val="bg1"/>
              </a:solidFill>
              <a:latin typeface="SwissReSans" pitchFamily="34" charset="0"/>
              <a:ea typeface="+mn-ea"/>
              <a:cs typeface="+mn-cs"/>
            </a:endParaRPr>
          </a:p>
        </p:txBody>
      </p:sp>
      <p:pic>
        <p:nvPicPr>
          <p:cNvPr id="6" name="Picture 5">
            <a:extLst>
              <a:ext uri="{FF2B5EF4-FFF2-40B4-BE49-F238E27FC236}">
                <a16:creationId xmlns:a16="http://schemas.microsoft.com/office/drawing/2014/main" id="{518F1E4C-926E-4A73-9F6D-CA578DAD5B05}"/>
              </a:ext>
            </a:extLst>
          </p:cNvPr>
          <p:cNvPicPr>
            <a:picLocks noChangeAspect="1"/>
          </p:cNvPicPr>
          <p:nvPr userDrawn="1">
            <p:custDataLst>
              <p:tags r:id="rId5"/>
            </p:custDataLst>
          </p:nvPr>
        </p:nvPicPr>
        <p:blipFill>
          <a:blip r:embed="rId7" cstate="print">
            <a:extLst>
              <a:ext uri="{28A0092B-C50C-407E-A947-70E740481C1C}">
                <a14:useLocalDpi xmlns:a14="http://schemas.microsoft.com/office/drawing/2010/main" val="0"/>
              </a:ext>
            </a:extLst>
          </a:blip>
          <a:stretch>
            <a:fillRect/>
          </a:stretch>
        </p:blipFill>
        <p:spPr bwMode="gray">
          <a:xfrm>
            <a:off x="401752" y="6456609"/>
            <a:ext cx="924431" cy="21751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Section Header - Gradient and Number" preserve="1" userDrawn="1">
  <p:cSld name="Section Header - Gradient and Number">
    <p:bg>
      <p:bgPr>
        <a:gradFill>
          <a:gsLst>
            <a:gs pos="0">
              <a:schemeClr val="tx2"/>
            </a:gs>
            <a:gs pos="100000">
              <a:schemeClr val="bg2"/>
            </a:gs>
          </a:gsLst>
          <a:lin ang="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695325" y="692150"/>
            <a:ext cx="11017250" cy="623071"/>
          </a:xfrm>
        </p:spPr>
        <p:txBody>
          <a:bodyPr vert="horz" lIns="0" tIns="0" rIns="0" bIns="0" rtlCol="0" anchor="t" anchorCtr="0">
            <a:noAutofit/>
          </a:bodyPr>
          <a:lstStyle>
            <a:lvl1pPr algn="l" defTabSz="914400" rtl="0" eaLnBrk="1" latinLnBrk="0" hangingPunct="1">
              <a:lnSpc>
                <a:spcPct val="90000"/>
              </a:lnSpc>
              <a:spcBef>
                <a:spcPct val="0"/>
              </a:spcBef>
              <a:buNone/>
              <a:defRPr lang="en-GB" sz="1600" kern="1200" dirty="0">
                <a:solidFill>
                  <a:schemeClr val="bg1"/>
                </a:solidFill>
                <a:latin typeface="SwissReSans Light" pitchFamily="34" charset="0"/>
                <a:ea typeface="+mj-ea"/>
                <a:cs typeface="+mj-cs"/>
              </a:defRPr>
            </a:lvl1pPr>
          </a:lstStyle>
          <a:p>
            <a:r>
              <a:rPr lang="en-GB"/>
              <a:t>Click to add section title</a:t>
            </a:r>
            <a:endParaRPr lang="en-GB" dirty="0"/>
          </a:p>
        </p:txBody>
      </p:sp>
      <p:sp>
        <p:nvSpPr>
          <p:cNvPr id="10" name="Text Placeholder 9"/>
          <p:cNvSpPr>
            <a:spLocks noGrp="1"/>
          </p:cNvSpPr>
          <p:nvPr>
            <p:ph type="body" sz="quarter" idx="12" hasCustomPrompt="1"/>
          </p:nvPr>
        </p:nvSpPr>
        <p:spPr>
          <a:xfrm>
            <a:off x="482227" y="1558252"/>
            <a:ext cx="6693893" cy="4607598"/>
          </a:xfrm>
        </p:spPr>
        <p:txBody>
          <a:bodyPr wrap="none" anchor="t" anchorCtr="0">
            <a:noAutofit/>
          </a:bodyPr>
          <a:lstStyle>
            <a:lvl1pPr marL="0" indent="0">
              <a:lnSpc>
                <a:spcPct val="100000"/>
              </a:lnSpc>
              <a:spcBef>
                <a:spcPts val="0"/>
              </a:spcBef>
              <a:buFontTx/>
              <a:buNone/>
              <a:defRPr sz="35000" b="1">
                <a:solidFill>
                  <a:schemeClr val="bg1"/>
                </a:solidFill>
                <a:latin typeface="SwissReSans Light" panose="020B0504020202020204" pitchFamily="34" charset="0"/>
              </a:defRPr>
            </a:lvl1pPr>
            <a:lvl2pPr marL="182562" indent="0">
              <a:spcBef>
                <a:spcPts val="0"/>
              </a:spcBef>
              <a:buFontTx/>
              <a:buNone/>
              <a:defRPr sz="35000">
                <a:solidFill>
                  <a:schemeClr val="bg1"/>
                </a:solidFill>
                <a:latin typeface="SwissReSans Light" panose="020B0504020202020204" pitchFamily="34" charset="0"/>
              </a:defRPr>
            </a:lvl2pPr>
            <a:lvl3pPr marL="444500" indent="0">
              <a:spcBef>
                <a:spcPts val="0"/>
              </a:spcBef>
              <a:buFontTx/>
              <a:buNone/>
              <a:defRPr sz="35000">
                <a:solidFill>
                  <a:schemeClr val="bg1"/>
                </a:solidFill>
                <a:latin typeface="SwissReSans Light" panose="020B0504020202020204" pitchFamily="34" charset="0"/>
              </a:defRPr>
            </a:lvl3pPr>
            <a:lvl4pPr marL="715963" indent="0">
              <a:spcBef>
                <a:spcPts val="0"/>
              </a:spcBef>
              <a:buFontTx/>
              <a:buNone/>
              <a:defRPr sz="35000">
                <a:solidFill>
                  <a:schemeClr val="bg1"/>
                </a:solidFill>
                <a:latin typeface="SwissReSans Light" panose="020B0504020202020204" pitchFamily="34" charset="0"/>
              </a:defRPr>
            </a:lvl4pPr>
            <a:lvl5pPr marL="985838" indent="0">
              <a:spcBef>
                <a:spcPts val="0"/>
              </a:spcBef>
              <a:buFontTx/>
              <a:buNone/>
              <a:defRPr sz="35000">
                <a:solidFill>
                  <a:schemeClr val="bg1"/>
                </a:solidFill>
                <a:latin typeface="SwissReSans Light" panose="020B0504020202020204" pitchFamily="34" charset="0"/>
              </a:defRPr>
            </a:lvl5pPr>
          </a:lstStyle>
          <a:p>
            <a:pPr lvl="0"/>
            <a:r>
              <a:rPr lang="en-GB" dirty="0"/>
              <a:t>00</a:t>
            </a:r>
          </a:p>
        </p:txBody>
      </p:sp>
      <p:sp>
        <p:nvSpPr>
          <p:cNvPr id="3" name="Date Placeholder 2"/>
          <p:cNvSpPr>
            <a:spLocks noGrp="1"/>
          </p:cNvSpPr>
          <p:nvPr>
            <p:ph type="dt" sz="half" idx="13"/>
          </p:nvPr>
        </p:nvSpPr>
        <p:spPr/>
        <p:txBody>
          <a:bodyPr/>
          <a:lstStyle/>
          <a:p>
            <a:endParaRPr lang="en-GB" dirty="0"/>
          </a:p>
        </p:txBody>
      </p:sp>
      <p:sp>
        <p:nvSpPr>
          <p:cNvPr id="4" name="Footer Placeholder 3"/>
          <p:cNvSpPr>
            <a:spLocks noGrp="1"/>
          </p:cNvSpPr>
          <p:nvPr>
            <p:ph type="ftr" sz="quarter" idx="14"/>
          </p:nvPr>
        </p:nvSpPr>
        <p:spPr/>
        <p:txBody>
          <a:bodyPr/>
          <a:lstStyle/>
          <a:p>
            <a:endParaRPr lang="en-GB" dirty="0"/>
          </a:p>
        </p:txBody>
      </p:sp>
      <p:sp>
        <p:nvSpPr>
          <p:cNvPr id="8" name="Slide Number Placeholder 7"/>
          <p:cNvSpPr>
            <a:spLocks noGrp="1"/>
          </p:cNvSpPr>
          <p:nvPr>
            <p:ph type="sldNum" sz="quarter" idx="15"/>
            <p:custDataLst>
              <p:tags r:id="rId2"/>
            </p:custDataLst>
          </p:nvPr>
        </p:nvSpPr>
        <p:spPr/>
        <p:txBody>
          <a:bodyPr/>
          <a:lstStyle>
            <a:lvl1pPr>
              <a:defRPr>
                <a:solidFill>
                  <a:schemeClr val="bg1"/>
                </a:solidFill>
              </a:defRPr>
            </a:lvl1pPr>
          </a:lstStyle>
          <a:p>
            <a:fld id="{5E4D2043-7E31-4A53-BD33-72A88E682172}" type="slidenum">
              <a:rPr lang="en-GB" smtClean="0"/>
              <a:pPr/>
              <a:t>‹#›</a:t>
            </a:fld>
            <a:endParaRPr lang="en-GB" dirty="0"/>
          </a:p>
        </p:txBody>
      </p:sp>
      <p:sp>
        <p:nvSpPr>
          <p:cNvPr id="11" name="Classification"/>
          <p:cNvSpPr txBox="1">
            <a:spLocks noChangeArrowheads="1"/>
          </p:cNvSpPr>
          <p:nvPr userDrawn="1">
            <p:custDataLst>
              <p:tags r:id="rId3"/>
            </p:custDataLst>
          </p:nvPr>
        </p:nvSpPr>
        <p:spPr bwMode="black">
          <a:xfrm>
            <a:off x="4022173" y="260350"/>
            <a:ext cx="7679599" cy="139700"/>
          </a:xfrm>
          <a:prstGeom prst="rect">
            <a:avLst/>
          </a:prstGeom>
          <a:noFill/>
          <a:ln w="9525" algn="ctr">
            <a:noFill/>
            <a:miter lim="800000"/>
            <a:headEnd/>
            <a:tailEnd/>
          </a:ln>
          <a:effectLst/>
        </p:spPr>
        <p:txBody>
          <a:bodyPr wrap="none" lIns="0" tIns="0" rIns="0" bIns="0"/>
          <a:lstStyle/>
          <a:p>
            <a:pPr algn="r">
              <a:buClrTx/>
              <a:buSzTx/>
              <a:buFontTx/>
              <a:buNone/>
            </a:pPr>
            <a:endParaRPr lang="en-GB" sz="900" dirty="0">
              <a:solidFill>
                <a:schemeClr val="bg1"/>
              </a:solidFill>
              <a:latin typeface="SwissReSans" pitchFamily="34" charset="0"/>
            </a:endParaRPr>
          </a:p>
        </p:txBody>
      </p:sp>
      <p:sp>
        <p:nvSpPr>
          <p:cNvPr id="14" name="Footer"/>
          <p:cNvSpPr txBox="1">
            <a:spLocks/>
          </p:cNvSpPr>
          <p:nvPr userDrawn="1">
            <p:custDataLst>
              <p:tags r:id="rId4"/>
            </p:custDataLst>
          </p:nvPr>
        </p:nvSpPr>
        <p:spPr bwMode="black">
          <a:xfrm>
            <a:off x="3120661" y="6505850"/>
            <a:ext cx="7871883" cy="139700"/>
          </a:xfrm>
          <a:prstGeom prst="rect">
            <a:avLst/>
          </a:prstGeom>
        </p:spPr>
        <p:txBody>
          <a:bodyPr vert="horz" wrap="none" lIns="0" tIns="0" rIns="0" bIns="0" rtlCol="0" anchor="b" anchorCtr="0"/>
          <a:lstStyle/>
          <a:p>
            <a:pPr marL="0" algn="r" defTabSz="914400" rtl="0" eaLnBrk="1" latinLnBrk="0" hangingPunct="1"/>
            <a:r>
              <a:rPr lang="en-GB" sz="1000" b="0" kern="1200">
                <a:solidFill>
                  <a:schemeClr val="bg1"/>
                </a:solidFill>
                <a:latin typeface="SwissReSans" pitchFamily="34" charset="0"/>
                <a:ea typeface="+mn-ea"/>
                <a:cs typeface="+mn-cs"/>
              </a:rPr>
              <a:t>March 2021</a:t>
            </a:r>
            <a:endParaRPr lang="en-GB" sz="1000" b="0" kern="1200" dirty="0">
              <a:solidFill>
                <a:schemeClr val="bg1"/>
              </a:solidFill>
              <a:latin typeface="SwissReSans" pitchFamily="34" charset="0"/>
              <a:ea typeface="+mn-ea"/>
              <a:cs typeface="+mn-cs"/>
            </a:endParaRPr>
          </a:p>
        </p:txBody>
      </p:sp>
      <p:pic>
        <p:nvPicPr>
          <p:cNvPr id="6" name="Picture 5">
            <a:extLst>
              <a:ext uri="{FF2B5EF4-FFF2-40B4-BE49-F238E27FC236}">
                <a16:creationId xmlns:a16="http://schemas.microsoft.com/office/drawing/2014/main" id="{847B6845-1492-4787-B28F-72A91EDCF808}"/>
              </a:ext>
            </a:extLst>
          </p:cNvPr>
          <p:cNvPicPr>
            <a:picLocks noChangeAspect="1"/>
          </p:cNvPicPr>
          <p:nvPr userDrawn="1">
            <p:custDataLst>
              <p:tags r:id="rId5"/>
            </p:custDataLst>
          </p:nvPr>
        </p:nvPicPr>
        <p:blipFill>
          <a:blip r:embed="rId7" cstate="print">
            <a:extLst>
              <a:ext uri="{28A0092B-C50C-407E-A947-70E740481C1C}">
                <a14:useLocalDpi xmlns:a14="http://schemas.microsoft.com/office/drawing/2010/main" val="0"/>
              </a:ext>
            </a:extLst>
          </a:blip>
          <a:stretch>
            <a:fillRect/>
          </a:stretch>
        </p:blipFill>
        <p:spPr bwMode="gray">
          <a:xfrm>
            <a:off x="401752" y="6456609"/>
            <a:ext cx="924431" cy="217513"/>
          </a:xfrm>
          <a:prstGeom prst="rect">
            <a:avLst/>
          </a:prstGeom>
        </p:spPr>
      </p:pic>
    </p:spTree>
    <p:extLst>
      <p:ext uri="{BB962C8B-B14F-4D97-AF65-F5344CB8AC3E}">
        <p14:creationId xmlns:p14="http://schemas.microsoft.com/office/powerpoint/2010/main" val="1682409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Section Header - Gradient, Image and Number" preserve="1" userDrawn="1">
  <p:cSld name="Section Header - Gradient, Image and Number">
    <p:bg>
      <p:bgPr>
        <a:solidFill>
          <a:srgbClr val="D1DCD6"/>
        </a:solidFill>
        <a:effectLst/>
      </p:bgPr>
    </p:bg>
    <p:spTree>
      <p:nvGrpSpPr>
        <p:cNvPr id="1" name=""/>
        <p:cNvGrpSpPr/>
        <p:nvPr/>
      </p:nvGrpSpPr>
      <p:grpSpPr>
        <a:xfrm>
          <a:off x="0" y="0"/>
          <a:ext cx="0" cy="0"/>
          <a:chOff x="0" y="0"/>
          <a:chExt cx="0" cy="0"/>
        </a:xfrm>
      </p:grpSpPr>
      <p:sp>
        <p:nvSpPr>
          <p:cNvPr id="12" name="Gradient">
            <a:extLst>
              <a:ext uri="{FF2B5EF4-FFF2-40B4-BE49-F238E27FC236}">
                <a16:creationId xmlns:a16="http://schemas.microsoft.com/office/drawing/2014/main" id="{2AD77173-72CE-4F00-9F97-0D8F1104BFBF}"/>
              </a:ext>
            </a:extLst>
          </p:cNvPr>
          <p:cNvSpPr/>
          <p:nvPr userDrawn="1">
            <p:custDataLst>
              <p:tags r:id="rId2"/>
            </p:custDataLst>
          </p:nvPr>
        </p:nvSpPr>
        <p:spPr bwMode="gray">
          <a:xfrm>
            <a:off x="0" y="-1"/>
            <a:ext cx="6096000" cy="6858000"/>
          </a:xfrm>
          <a:prstGeom prst="rect">
            <a:avLst/>
          </a:prstGeom>
          <a:gradFill flip="none" rotWithShape="1">
            <a:gsLst>
              <a:gs pos="0">
                <a:schemeClr val="tx2"/>
              </a:gs>
              <a:gs pos="100000">
                <a:schemeClr val="bg2"/>
              </a:gs>
            </a:gsLst>
            <a:lin ang="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latin typeface="SwissReSans" pitchFamily="34" charset="0"/>
            </a:endParaRPr>
          </a:p>
        </p:txBody>
      </p:sp>
      <p:sp>
        <p:nvSpPr>
          <p:cNvPr id="15" name="Picture Placeholder 7">
            <a:extLst>
              <a:ext uri="{FF2B5EF4-FFF2-40B4-BE49-F238E27FC236}">
                <a16:creationId xmlns:a16="http://schemas.microsoft.com/office/drawing/2014/main" id="{C75E534B-00AB-495E-BB30-50E8FE003185}"/>
              </a:ext>
            </a:extLst>
          </p:cNvPr>
          <p:cNvSpPr>
            <a:spLocks noGrp="1"/>
          </p:cNvSpPr>
          <p:nvPr>
            <p:ph type="pic" sz="quarter" idx="16"/>
          </p:nvPr>
        </p:nvSpPr>
        <p:spPr bwMode="gray">
          <a:xfrm>
            <a:off x="6096000" y="0"/>
            <a:ext cx="6096000" cy="6858000"/>
          </a:xfrm>
        </p:spPr>
        <p:txBody>
          <a:bodyPr tIns="576000" anchor="ctr"/>
          <a:lstStyle>
            <a:lvl1pPr algn="ctr">
              <a:buFontTx/>
              <a:buNone/>
              <a:defRPr sz="1200">
                <a:solidFill>
                  <a:srgbClr val="A8BAB2"/>
                </a:solidFill>
                <a:latin typeface="SwissReSans" pitchFamily="34" charset="0"/>
              </a:defRPr>
            </a:lvl1pPr>
          </a:lstStyle>
          <a:p>
            <a:r>
              <a:rPr lang="en-GB"/>
              <a:t>Click icon to add picture</a:t>
            </a:r>
            <a:endParaRPr lang="en-GB" dirty="0"/>
          </a:p>
        </p:txBody>
      </p:sp>
      <p:sp>
        <p:nvSpPr>
          <p:cNvPr id="2" name="Title 1"/>
          <p:cNvSpPr>
            <a:spLocks noGrp="1"/>
          </p:cNvSpPr>
          <p:nvPr>
            <p:ph type="title" hasCustomPrompt="1"/>
          </p:nvPr>
        </p:nvSpPr>
        <p:spPr bwMode="gray">
          <a:xfrm>
            <a:off x="695325" y="692150"/>
            <a:ext cx="11017250" cy="623071"/>
          </a:xfrm>
        </p:spPr>
        <p:txBody>
          <a:bodyPr vert="horz" lIns="0" tIns="0" rIns="0" bIns="0" rtlCol="0" anchor="t" anchorCtr="0">
            <a:noAutofit/>
          </a:bodyPr>
          <a:lstStyle>
            <a:lvl1pPr algn="l" defTabSz="914400" rtl="0" eaLnBrk="1" latinLnBrk="0" hangingPunct="1">
              <a:lnSpc>
                <a:spcPct val="90000"/>
              </a:lnSpc>
              <a:spcBef>
                <a:spcPct val="0"/>
              </a:spcBef>
              <a:buNone/>
              <a:defRPr lang="en-GB" sz="1600" kern="1200" dirty="0">
                <a:solidFill>
                  <a:schemeClr val="bg1"/>
                </a:solidFill>
                <a:latin typeface="SwissReSans Light" pitchFamily="34" charset="0"/>
                <a:ea typeface="+mj-ea"/>
                <a:cs typeface="+mj-cs"/>
              </a:defRPr>
            </a:lvl1pPr>
          </a:lstStyle>
          <a:p>
            <a:r>
              <a:rPr lang="en-GB"/>
              <a:t>Click to add section title</a:t>
            </a:r>
            <a:endParaRPr lang="en-GB" dirty="0"/>
          </a:p>
        </p:txBody>
      </p:sp>
      <p:sp>
        <p:nvSpPr>
          <p:cNvPr id="10" name="Text Placeholder 9"/>
          <p:cNvSpPr>
            <a:spLocks noGrp="1"/>
          </p:cNvSpPr>
          <p:nvPr>
            <p:ph type="body" sz="quarter" idx="12" hasCustomPrompt="1"/>
          </p:nvPr>
        </p:nvSpPr>
        <p:spPr>
          <a:xfrm>
            <a:off x="543700" y="2829884"/>
            <a:ext cx="4472180" cy="3847207"/>
          </a:xfrm>
        </p:spPr>
        <p:txBody>
          <a:bodyPr wrap="none" anchor="t">
            <a:noAutofit/>
          </a:bodyPr>
          <a:lstStyle>
            <a:lvl1pPr marL="0" indent="0">
              <a:spcBef>
                <a:spcPts val="0"/>
              </a:spcBef>
              <a:buFontTx/>
              <a:buNone/>
              <a:defRPr sz="25000" b="1">
                <a:solidFill>
                  <a:schemeClr val="bg1"/>
                </a:solidFill>
                <a:latin typeface="SwissReSans Light" panose="020B0504020202020204" pitchFamily="34" charset="0"/>
              </a:defRPr>
            </a:lvl1pPr>
            <a:lvl2pPr marL="182562" indent="0">
              <a:spcBef>
                <a:spcPts val="0"/>
              </a:spcBef>
              <a:buFontTx/>
              <a:buNone/>
              <a:defRPr sz="35000">
                <a:solidFill>
                  <a:schemeClr val="bg1"/>
                </a:solidFill>
                <a:latin typeface="SwissReSans Light" panose="020B0504020202020204" pitchFamily="34" charset="0"/>
              </a:defRPr>
            </a:lvl2pPr>
            <a:lvl3pPr marL="444500" indent="0">
              <a:spcBef>
                <a:spcPts val="0"/>
              </a:spcBef>
              <a:buFontTx/>
              <a:buNone/>
              <a:defRPr sz="35000">
                <a:solidFill>
                  <a:schemeClr val="bg1"/>
                </a:solidFill>
                <a:latin typeface="SwissReSans Light" panose="020B0504020202020204" pitchFamily="34" charset="0"/>
              </a:defRPr>
            </a:lvl3pPr>
            <a:lvl4pPr marL="715963" indent="0">
              <a:spcBef>
                <a:spcPts val="0"/>
              </a:spcBef>
              <a:buFontTx/>
              <a:buNone/>
              <a:defRPr sz="35000">
                <a:solidFill>
                  <a:schemeClr val="bg1"/>
                </a:solidFill>
                <a:latin typeface="SwissReSans Light" panose="020B0504020202020204" pitchFamily="34" charset="0"/>
              </a:defRPr>
            </a:lvl4pPr>
            <a:lvl5pPr marL="985838" indent="0">
              <a:spcBef>
                <a:spcPts val="0"/>
              </a:spcBef>
              <a:buFontTx/>
              <a:buNone/>
              <a:defRPr sz="35000">
                <a:solidFill>
                  <a:schemeClr val="bg1"/>
                </a:solidFill>
                <a:latin typeface="SwissReSans Light" panose="020B0504020202020204" pitchFamily="34" charset="0"/>
              </a:defRPr>
            </a:lvl5pPr>
          </a:lstStyle>
          <a:p>
            <a:pPr lvl="0"/>
            <a:r>
              <a:rPr lang="en-GB" dirty="0"/>
              <a:t>00</a:t>
            </a:r>
          </a:p>
        </p:txBody>
      </p:sp>
      <p:sp>
        <p:nvSpPr>
          <p:cNvPr id="3" name="Date Placeholder 2"/>
          <p:cNvSpPr>
            <a:spLocks noGrp="1"/>
          </p:cNvSpPr>
          <p:nvPr>
            <p:ph type="dt" sz="half" idx="13"/>
          </p:nvPr>
        </p:nvSpPr>
        <p:spPr/>
        <p:txBody>
          <a:bodyPr/>
          <a:lstStyle/>
          <a:p>
            <a:endParaRPr lang="en-GB" dirty="0"/>
          </a:p>
        </p:txBody>
      </p:sp>
      <p:sp>
        <p:nvSpPr>
          <p:cNvPr id="4" name="Footer Placeholder 3"/>
          <p:cNvSpPr>
            <a:spLocks noGrp="1"/>
          </p:cNvSpPr>
          <p:nvPr>
            <p:ph type="ftr" sz="quarter" idx="14"/>
          </p:nvPr>
        </p:nvSpPr>
        <p:spPr/>
        <p:txBody>
          <a:bodyPr/>
          <a:lstStyle/>
          <a:p>
            <a:endParaRPr lang="en-GB" dirty="0"/>
          </a:p>
        </p:txBody>
      </p:sp>
      <p:sp>
        <p:nvSpPr>
          <p:cNvPr id="8" name="Slide Number Placeholder 7"/>
          <p:cNvSpPr>
            <a:spLocks noGrp="1"/>
          </p:cNvSpPr>
          <p:nvPr>
            <p:ph type="sldNum" sz="quarter" idx="15"/>
            <p:custDataLst>
              <p:tags r:id="rId3"/>
            </p:custDataLst>
          </p:nvPr>
        </p:nvSpPr>
        <p:spPr/>
        <p:txBody>
          <a:bodyPr/>
          <a:lstStyle>
            <a:lvl1pPr>
              <a:defRPr>
                <a:solidFill>
                  <a:schemeClr val="bg1"/>
                </a:solidFill>
              </a:defRPr>
            </a:lvl1pPr>
          </a:lstStyle>
          <a:p>
            <a:fld id="{5E4D2043-7E31-4A53-BD33-72A88E682172}" type="slidenum">
              <a:rPr lang="en-GB" smtClean="0"/>
              <a:pPr/>
              <a:t>‹#›</a:t>
            </a:fld>
            <a:endParaRPr lang="en-GB" dirty="0"/>
          </a:p>
        </p:txBody>
      </p:sp>
      <p:sp>
        <p:nvSpPr>
          <p:cNvPr id="11" name="Classification"/>
          <p:cNvSpPr txBox="1">
            <a:spLocks noChangeArrowheads="1"/>
          </p:cNvSpPr>
          <p:nvPr userDrawn="1">
            <p:custDataLst>
              <p:tags r:id="rId4"/>
            </p:custDataLst>
          </p:nvPr>
        </p:nvSpPr>
        <p:spPr bwMode="black">
          <a:xfrm>
            <a:off x="4022173" y="260350"/>
            <a:ext cx="7679599" cy="139700"/>
          </a:xfrm>
          <a:prstGeom prst="rect">
            <a:avLst/>
          </a:prstGeom>
          <a:noFill/>
          <a:ln w="9525" algn="ctr">
            <a:noFill/>
            <a:miter lim="800000"/>
            <a:headEnd/>
            <a:tailEnd/>
          </a:ln>
          <a:effectLst/>
        </p:spPr>
        <p:txBody>
          <a:bodyPr wrap="none" lIns="0" tIns="0" rIns="0" bIns="0"/>
          <a:lstStyle/>
          <a:p>
            <a:pPr algn="r">
              <a:buClrTx/>
              <a:buSzTx/>
              <a:buFontTx/>
              <a:buNone/>
            </a:pPr>
            <a:endParaRPr lang="en-GB" sz="900" dirty="0">
              <a:solidFill>
                <a:schemeClr val="bg1"/>
              </a:solidFill>
              <a:latin typeface="SwissReSans" pitchFamily="34" charset="0"/>
            </a:endParaRPr>
          </a:p>
        </p:txBody>
      </p:sp>
      <p:sp>
        <p:nvSpPr>
          <p:cNvPr id="14" name="Footer"/>
          <p:cNvSpPr txBox="1">
            <a:spLocks/>
          </p:cNvSpPr>
          <p:nvPr userDrawn="1">
            <p:custDataLst>
              <p:tags r:id="rId5"/>
            </p:custDataLst>
          </p:nvPr>
        </p:nvSpPr>
        <p:spPr bwMode="black">
          <a:xfrm>
            <a:off x="3120661" y="6505850"/>
            <a:ext cx="7871883" cy="139700"/>
          </a:xfrm>
          <a:prstGeom prst="rect">
            <a:avLst/>
          </a:prstGeom>
        </p:spPr>
        <p:txBody>
          <a:bodyPr vert="horz" wrap="none" lIns="0" tIns="0" rIns="0" bIns="0" rtlCol="0" anchor="b" anchorCtr="0"/>
          <a:lstStyle/>
          <a:p>
            <a:pPr marL="0" algn="r" defTabSz="914400" rtl="0" eaLnBrk="1" latinLnBrk="0" hangingPunct="1"/>
            <a:r>
              <a:rPr lang="en-GB" sz="1000" b="0" kern="1200">
                <a:solidFill>
                  <a:schemeClr val="bg1"/>
                </a:solidFill>
                <a:latin typeface="SwissReSans" pitchFamily="34" charset="0"/>
                <a:ea typeface="+mn-ea"/>
                <a:cs typeface="+mn-cs"/>
              </a:rPr>
              <a:t>March 2021</a:t>
            </a:r>
            <a:endParaRPr lang="en-GB" sz="1000" b="0" kern="1200" dirty="0">
              <a:solidFill>
                <a:schemeClr val="bg1"/>
              </a:solidFill>
              <a:latin typeface="SwissReSans" pitchFamily="34" charset="0"/>
              <a:ea typeface="+mn-ea"/>
              <a:cs typeface="+mn-cs"/>
            </a:endParaRPr>
          </a:p>
        </p:txBody>
      </p:sp>
      <p:pic>
        <p:nvPicPr>
          <p:cNvPr id="6" name="Picture 5">
            <a:extLst>
              <a:ext uri="{FF2B5EF4-FFF2-40B4-BE49-F238E27FC236}">
                <a16:creationId xmlns:a16="http://schemas.microsoft.com/office/drawing/2014/main" id="{0094E722-20CE-4303-8AEF-6FFAF9F08092}"/>
              </a:ext>
            </a:extLst>
          </p:cNvPr>
          <p:cNvPicPr>
            <a:picLocks noChangeAspect="1"/>
          </p:cNvPicPr>
          <p:nvPr userDrawn="1">
            <p:custDataLst>
              <p:tags r:id="rId6"/>
            </p:custDataLst>
          </p:nvPr>
        </p:nvPicPr>
        <p:blipFill>
          <a:blip r:embed="rId8" cstate="print">
            <a:extLst>
              <a:ext uri="{28A0092B-C50C-407E-A947-70E740481C1C}">
                <a14:useLocalDpi xmlns:a14="http://schemas.microsoft.com/office/drawing/2010/main" val="0"/>
              </a:ext>
            </a:extLst>
          </a:blip>
          <a:stretch>
            <a:fillRect/>
          </a:stretch>
        </p:blipFill>
        <p:spPr bwMode="gray">
          <a:xfrm>
            <a:off x="401752" y="6456609"/>
            <a:ext cx="924431" cy="217513"/>
          </a:xfrm>
          <a:prstGeom prst="rect">
            <a:avLst/>
          </a:prstGeom>
        </p:spPr>
      </p:pic>
    </p:spTree>
    <p:extLst>
      <p:ext uri="{BB962C8B-B14F-4D97-AF65-F5344CB8AC3E}">
        <p14:creationId xmlns:p14="http://schemas.microsoft.com/office/powerpoint/2010/main" val="231781175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ags" Target="../tags/tag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ags" Target="../tags/tag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 Id="rId48" Type="http://schemas.openxmlformats.org/officeDocument/2006/relationships/image" Target="../media/image1.pn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ags" Target="../tags/tag4.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695325" y="692151"/>
            <a:ext cx="11017250" cy="692647"/>
          </a:xfrm>
          <a:prstGeom prst="rect">
            <a:avLst/>
          </a:prstGeom>
        </p:spPr>
        <p:txBody>
          <a:bodyPr vert="horz" lIns="0" tIns="0" rIns="0" bIns="0" rtlCol="0" anchor="t" anchorCtr="0">
            <a:noAutofit/>
          </a:bodyPr>
          <a:lstStyle/>
          <a:p>
            <a:endParaRPr lang="en-GB" dirty="0"/>
          </a:p>
        </p:txBody>
      </p:sp>
      <p:sp>
        <p:nvSpPr>
          <p:cNvPr id="3" name="Text Placeholder 2"/>
          <p:cNvSpPr>
            <a:spLocks noGrp="1"/>
          </p:cNvSpPr>
          <p:nvPr>
            <p:ph type="body" idx="1"/>
          </p:nvPr>
        </p:nvSpPr>
        <p:spPr bwMode="black">
          <a:xfrm>
            <a:off x="695325" y="1628776"/>
            <a:ext cx="11017250" cy="4392513"/>
          </a:xfrm>
          <a:prstGeom prst="rect">
            <a:avLst/>
          </a:prstGeom>
        </p:spPr>
        <p:txBody>
          <a:bodyPr vert="horz" lIns="0" tIns="0" rIns="0" bIns="0" rtlCol="0">
            <a:noAutofit/>
          </a:bodyPr>
          <a:lstStyle/>
          <a:p>
            <a:pPr lvl="0"/>
            <a:r>
              <a:rPr lang="en-GB"/>
              <a:t>Mastertextformat bearbeiten</a:t>
            </a:r>
          </a:p>
          <a:p>
            <a:pPr lvl="1"/>
            <a:r>
              <a:rPr lang="en-GB"/>
              <a:t>Zweite Ebene</a:t>
            </a:r>
          </a:p>
          <a:p>
            <a:pPr lvl="2"/>
            <a:r>
              <a:rPr lang="en-GB"/>
              <a:t>Dritte Ebene</a:t>
            </a:r>
          </a:p>
          <a:p>
            <a:pPr lvl="3"/>
            <a:r>
              <a:rPr lang="en-GB"/>
              <a:t>Vierte Ebene</a:t>
            </a:r>
          </a:p>
          <a:p>
            <a:pPr lvl="4"/>
            <a:r>
              <a:rPr lang="en-GB"/>
              <a:t>Fünfte Ebene</a:t>
            </a:r>
            <a:endParaRPr lang="en-GB" dirty="0"/>
          </a:p>
        </p:txBody>
      </p:sp>
      <p:sp>
        <p:nvSpPr>
          <p:cNvPr id="10" name="Classification"/>
          <p:cNvSpPr txBox="1">
            <a:spLocks noChangeArrowheads="1"/>
          </p:cNvSpPr>
          <p:nvPr>
            <p:custDataLst>
              <p:tags r:id="rId44"/>
            </p:custDataLst>
          </p:nvPr>
        </p:nvSpPr>
        <p:spPr bwMode="black">
          <a:xfrm>
            <a:off x="4022172" y="260350"/>
            <a:ext cx="7679599" cy="139700"/>
          </a:xfrm>
          <a:prstGeom prst="rect">
            <a:avLst/>
          </a:prstGeom>
          <a:noFill/>
          <a:ln w="9525" algn="ctr">
            <a:noFill/>
            <a:miter lim="800000"/>
            <a:headEnd/>
            <a:tailEnd/>
          </a:ln>
          <a:effectLst/>
        </p:spPr>
        <p:txBody>
          <a:bodyPr wrap="none" lIns="0" tIns="0" rIns="0" bIns="0"/>
          <a:lstStyle/>
          <a:p>
            <a:pPr algn="r">
              <a:buClrTx/>
              <a:buSzTx/>
              <a:buFontTx/>
              <a:buNone/>
            </a:pPr>
            <a:endParaRPr lang="en-GB" sz="900" dirty="0">
              <a:solidFill>
                <a:srgbClr val="283E36"/>
              </a:solidFill>
              <a:latin typeface="SwissReSans" pitchFamily="34" charset="0"/>
            </a:endParaRPr>
          </a:p>
        </p:txBody>
      </p:sp>
      <p:sp>
        <p:nvSpPr>
          <p:cNvPr id="9" name="Footer"/>
          <p:cNvSpPr txBox="1">
            <a:spLocks/>
          </p:cNvSpPr>
          <p:nvPr>
            <p:custDataLst>
              <p:tags r:id="rId45"/>
            </p:custDataLst>
          </p:nvPr>
        </p:nvSpPr>
        <p:spPr bwMode="black">
          <a:xfrm>
            <a:off x="3254847" y="6505850"/>
            <a:ext cx="7871883" cy="139700"/>
          </a:xfrm>
          <a:prstGeom prst="rect">
            <a:avLst/>
          </a:prstGeom>
        </p:spPr>
        <p:txBody>
          <a:bodyPr vert="horz" wrap="none" lIns="0" tIns="0" rIns="0" bIns="0" rtlCol="0" anchor="b" anchorCtr="0"/>
          <a:lstStyle/>
          <a:p>
            <a:pPr marL="0" algn="r" defTabSz="914400" rtl="0" eaLnBrk="1" latinLnBrk="0" hangingPunct="1"/>
            <a:r>
              <a:rPr lang="en-GB" sz="1000" b="0" kern="1200">
                <a:solidFill>
                  <a:srgbClr val="283E36"/>
                </a:solidFill>
                <a:latin typeface="SwissReSans" pitchFamily="34" charset="0"/>
                <a:ea typeface="+mn-ea"/>
                <a:cs typeface="+mn-cs"/>
              </a:rPr>
              <a:t>March 2021</a:t>
            </a:r>
            <a:endParaRPr lang="en-GB" sz="1000" b="0" kern="1200" dirty="0">
              <a:solidFill>
                <a:srgbClr val="283E36"/>
              </a:solidFill>
              <a:latin typeface="SwissReSans" pitchFamily="34" charset="0"/>
              <a:ea typeface="+mn-ea"/>
              <a:cs typeface="+mn-cs"/>
            </a:endParaRPr>
          </a:p>
        </p:txBody>
      </p:sp>
      <p:sp>
        <p:nvSpPr>
          <p:cNvPr id="11" name="Date Placeholder 10"/>
          <p:cNvSpPr>
            <a:spLocks noGrp="1"/>
          </p:cNvSpPr>
          <p:nvPr>
            <p:ph type="dt" sz="half" idx="2"/>
          </p:nvPr>
        </p:nvSpPr>
        <p:spPr bwMode="black">
          <a:xfrm>
            <a:off x="9782581" y="6918846"/>
            <a:ext cx="1823939" cy="182562"/>
          </a:xfrm>
          <a:prstGeom prst="rect">
            <a:avLst/>
          </a:prstGeom>
        </p:spPr>
        <p:txBody>
          <a:bodyPr vert="horz" lIns="0" tIns="0" rIns="0" bIns="0" rtlCol="0" anchor="ctr"/>
          <a:lstStyle>
            <a:lvl1pPr algn="r">
              <a:defRPr sz="600">
                <a:solidFill>
                  <a:srgbClr val="A8BAB2"/>
                </a:solidFill>
                <a:latin typeface="SwissReSans" pitchFamily="34" charset="0"/>
              </a:defRPr>
            </a:lvl1pPr>
          </a:lstStyle>
          <a:p>
            <a:endParaRPr lang="en-GB" dirty="0"/>
          </a:p>
        </p:txBody>
      </p:sp>
      <p:sp>
        <p:nvSpPr>
          <p:cNvPr id="12" name="Footer Placeholder 11"/>
          <p:cNvSpPr>
            <a:spLocks noGrp="1"/>
          </p:cNvSpPr>
          <p:nvPr>
            <p:ph type="ftr" sz="quarter" idx="3"/>
          </p:nvPr>
        </p:nvSpPr>
        <p:spPr bwMode="black">
          <a:xfrm>
            <a:off x="1141719" y="6918845"/>
            <a:ext cx="8064500" cy="182563"/>
          </a:xfrm>
          <a:prstGeom prst="rect">
            <a:avLst/>
          </a:prstGeom>
        </p:spPr>
        <p:txBody>
          <a:bodyPr vert="horz" lIns="0" tIns="0" rIns="0" bIns="0" rtlCol="0" anchor="ctr"/>
          <a:lstStyle>
            <a:lvl1pPr algn="l">
              <a:defRPr sz="600">
                <a:solidFill>
                  <a:srgbClr val="A8BAB2"/>
                </a:solidFill>
                <a:latin typeface="SwissReSans" pitchFamily="34" charset="0"/>
              </a:defRPr>
            </a:lvl1pPr>
          </a:lstStyle>
          <a:p>
            <a:endParaRPr lang="en-GB" dirty="0"/>
          </a:p>
        </p:txBody>
      </p:sp>
      <p:sp>
        <p:nvSpPr>
          <p:cNvPr id="5" name="Slide Number Placeholder 4"/>
          <p:cNvSpPr>
            <a:spLocks noGrp="1"/>
          </p:cNvSpPr>
          <p:nvPr>
            <p:ph type="sldNum" sz="quarter" idx="4"/>
            <p:custDataLst>
              <p:tags r:id="rId46"/>
            </p:custDataLst>
          </p:nvPr>
        </p:nvSpPr>
        <p:spPr>
          <a:xfrm>
            <a:off x="11414762" y="6472512"/>
            <a:ext cx="287008" cy="182562"/>
          </a:xfrm>
          <a:prstGeom prst="rect">
            <a:avLst/>
          </a:prstGeom>
        </p:spPr>
        <p:txBody>
          <a:bodyPr vert="horz" wrap="none" lIns="0" tIns="0" rIns="0" bIns="0" rtlCol="0" anchor="b" anchorCtr="0"/>
          <a:lstStyle>
            <a:lvl1pPr algn="r">
              <a:defRPr sz="1200">
                <a:solidFill>
                  <a:srgbClr val="283E36"/>
                </a:solidFill>
                <a:latin typeface="SwissReSans" panose="020B0604020202020204" pitchFamily="34" charset="0"/>
              </a:defRPr>
            </a:lvl1pPr>
          </a:lstStyle>
          <a:p>
            <a:fld id="{5E4D2043-7E31-4A53-BD33-72A88E682172}" type="slidenum">
              <a:rPr lang="en-GB" smtClean="0"/>
              <a:pPr/>
              <a:t>‹#›</a:t>
            </a:fld>
            <a:endParaRPr lang="en-GB" dirty="0"/>
          </a:p>
        </p:txBody>
      </p:sp>
      <p:pic>
        <p:nvPicPr>
          <p:cNvPr id="6" name="Picture 5">
            <a:extLst>
              <a:ext uri="{FF2B5EF4-FFF2-40B4-BE49-F238E27FC236}">
                <a16:creationId xmlns:a16="http://schemas.microsoft.com/office/drawing/2014/main" id="{7FDFB0EA-EC27-4EDC-B1F5-CF0BD56C4044}"/>
              </a:ext>
            </a:extLst>
          </p:cNvPr>
          <p:cNvPicPr>
            <a:picLocks noChangeAspect="1"/>
          </p:cNvPicPr>
          <p:nvPr userDrawn="1">
            <p:custDataLst>
              <p:tags r:id="rId47"/>
            </p:custDataLst>
          </p:nvPr>
        </p:nvPicPr>
        <p:blipFill>
          <a:blip r:embed="rId48" cstate="print">
            <a:extLst>
              <a:ext uri="{28A0092B-C50C-407E-A947-70E740481C1C}">
                <a14:useLocalDpi xmlns:a14="http://schemas.microsoft.com/office/drawing/2010/main" val="0"/>
              </a:ext>
            </a:extLst>
          </a:blip>
          <a:stretch>
            <a:fillRect/>
          </a:stretch>
        </p:blipFill>
        <p:spPr bwMode="gray">
          <a:xfrm>
            <a:off x="401752" y="6456609"/>
            <a:ext cx="924431" cy="217513"/>
          </a:xfrm>
          <a:prstGeom prst="rect">
            <a:avLst/>
          </a:prstGeom>
        </p:spPr>
      </p:pic>
    </p:spTree>
  </p:cSld>
  <p:clrMap bg1="lt1" tx1="dk1" bg2="lt2" tx2="dk2" accent1="accent1" accent2="accent2" accent3="accent3" accent4="accent4" accent5="accent5" accent6="accent6" hlink="hlink" folHlink="folHlink"/>
  <p:sldLayoutIdLst>
    <p:sldLayoutId id="2147483668" r:id="rId1"/>
    <p:sldLayoutId id="2147483670" r:id="rId2"/>
    <p:sldLayoutId id="2147483669" r:id="rId3"/>
    <p:sldLayoutId id="2147483649" r:id="rId4"/>
    <p:sldLayoutId id="2147483678" r:id="rId5"/>
    <p:sldLayoutId id="2147483677" r:id="rId6"/>
    <p:sldLayoutId id="2147483651" r:id="rId7"/>
    <p:sldLayoutId id="2147483671" r:id="rId8"/>
    <p:sldLayoutId id="2147483672" r:id="rId9"/>
    <p:sldLayoutId id="2147483673" r:id="rId10"/>
    <p:sldLayoutId id="2147483650" r:id="rId11"/>
    <p:sldLayoutId id="2147483652" r:id="rId12"/>
    <p:sldLayoutId id="2147483654" r:id="rId13"/>
    <p:sldLayoutId id="2147483690" r:id="rId14"/>
    <p:sldLayoutId id="2147483691" r:id="rId15"/>
    <p:sldLayoutId id="2147483692" r:id="rId16"/>
    <p:sldLayoutId id="2147483693" r:id="rId17"/>
    <p:sldLayoutId id="2147483655" r:id="rId18"/>
    <p:sldLayoutId id="2147483664" r:id="rId19"/>
    <p:sldLayoutId id="2147483674" r:id="rId20"/>
    <p:sldLayoutId id="2147483681" r:id="rId21"/>
    <p:sldLayoutId id="2147483665" r:id="rId22"/>
    <p:sldLayoutId id="2147483657" r:id="rId23"/>
    <p:sldLayoutId id="2147483660" r:id="rId24"/>
    <p:sldLayoutId id="2147483675" r:id="rId25"/>
    <p:sldLayoutId id="2147483676" r:id="rId26"/>
    <p:sldLayoutId id="2147483661" r:id="rId27"/>
    <p:sldLayoutId id="2147483688" r:id="rId28"/>
    <p:sldLayoutId id="2147483689" r:id="rId29"/>
    <p:sldLayoutId id="2147483662" r:id="rId30"/>
    <p:sldLayoutId id="2147483663" r:id="rId31"/>
    <p:sldLayoutId id="2147483682" r:id="rId32"/>
    <p:sldLayoutId id="2147483683" r:id="rId33"/>
    <p:sldLayoutId id="2147483666" r:id="rId34"/>
    <p:sldLayoutId id="2147483667" r:id="rId35"/>
    <p:sldLayoutId id="2147483679" r:id="rId36"/>
    <p:sldLayoutId id="2147483680" r:id="rId37"/>
    <p:sldLayoutId id="2147483684" r:id="rId38"/>
    <p:sldLayoutId id="2147483685" r:id="rId39"/>
    <p:sldLayoutId id="2147483686" r:id="rId40"/>
    <p:sldLayoutId id="2147483687" r:id="rId41"/>
    <p:sldLayoutId id="2147483658" r:id="rId42"/>
  </p:sldLayoutIdLst>
  <p:hf hdr="0" ftr="0" dt="0"/>
  <p:txStyles>
    <p:titleStyle>
      <a:lvl1pPr algn="l" defTabSz="914400" rtl="0" eaLnBrk="1" latinLnBrk="0" hangingPunct="1">
        <a:lnSpc>
          <a:spcPct val="90000"/>
        </a:lnSpc>
        <a:spcBef>
          <a:spcPct val="0"/>
        </a:spcBef>
        <a:buNone/>
        <a:defRPr sz="2400" kern="1200">
          <a:solidFill>
            <a:schemeClr val="tx2"/>
          </a:solidFill>
          <a:latin typeface="SwissReSans" pitchFamily="34" charset="0"/>
          <a:ea typeface="+mj-ea"/>
          <a:cs typeface="+mj-cs"/>
        </a:defRPr>
      </a:lvl1pPr>
    </p:titleStyle>
    <p:bodyStyle>
      <a:lvl1pPr marL="182563" indent="-182563" algn="l" defTabSz="914400" rtl="0" eaLnBrk="1" latinLnBrk="0" hangingPunct="1">
        <a:lnSpc>
          <a:spcPct val="100000"/>
        </a:lnSpc>
        <a:spcBef>
          <a:spcPts val="1200"/>
        </a:spcBef>
        <a:buClrTx/>
        <a:buSzPct val="100000"/>
        <a:buFont typeface="Arial" pitchFamily="34" charset="0"/>
        <a:buChar char="•"/>
        <a:defRPr sz="1800" kern="1200">
          <a:solidFill>
            <a:srgbClr val="283E36"/>
          </a:solidFill>
          <a:latin typeface="SwissReSans" pitchFamily="34" charset="0"/>
          <a:ea typeface="+mn-ea"/>
          <a:cs typeface="+mn-cs"/>
        </a:defRPr>
      </a:lvl1pPr>
      <a:lvl2pPr marL="444500" indent="-261938" algn="l" defTabSz="914400" rtl="0" eaLnBrk="1" latinLnBrk="0" hangingPunct="1">
        <a:lnSpc>
          <a:spcPct val="100000"/>
        </a:lnSpc>
        <a:spcBef>
          <a:spcPts val="1000"/>
        </a:spcBef>
        <a:buFont typeface="SwissReSans" pitchFamily="34" charset="0"/>
        <a:buChar char="–"/>
        <a:defRPr sz="1600" kern="1200">
          <a:solidFill>
            <a:srgbClr val="283E36"/>
          </a:solidFill>
          <a:latin typeface="SwissReSans" pitchFamily="34" charset="0"/>
          <a:ea typeface="+mn-ea"/>
          <a:cs typeface="+mn-cs"/>
        </a:defRPr>
      </a:lvl2pPr>
      <a:lvl3pPr marL="715963" indent="-271463" algn="l" defTabSz="914400" rtl="0" eaLnBrk="1" latinLnBrk="0" hangingPunct="1">
        <a:lnSpc>
          <a:spcPct val="100000"/>
        </a:lnSpc>
        <a:spcBef>
          <a:spcPts val="1000"/>
        </a:spcBef>
        <a:buFont typeface="SwissReSans" pitchFamily="34" charset="0"/>
        <a:buChar char="–"/>
        <a:defRPr sz="1600" kern="1200">
          <a:solidFill>
            <a:srgbClr val="283E36"/>
          </a:solidFill>
          <a:latin typeface="SwissReSans" pitchFamily="34" charset="0"/>
          <a:ea typeface="+mn-ea"/>
          <a:cs typeface="+mn-cs"/>
        </a:defRPr>
      </a:lvl3pPr>
      <a:lvl4pPr marL="985838" indent="-269875" algn="l" defTabSz="914400" rtl="0" eaLnBrk="1" latinLnBrk="0" hangingPunct="1">
        <a:lnSpc>
          <a:spcPct val="100000"/>
        </a:lnSpc>
        <a:spcBef>
          <a:spcPts val="1000"/>
        </a:spcBef>
        <a:buFont typeface="SwissReSans" pitchFamily="34" charset="0"/>
        <a:buChar char="–"/>
        <a:defRPr sz="1600" kern="1200">
          <a:solidFill>
            <a:srgbClr val="283E36"/>
          </a:solidFill>
          <a:latin typeface="SwissReSans" pitchFamily="34" charset="0"/>
          <a:ea typeface="+mn-ea"/>
          <a:cs typeface="+mn-cs"/>
        </a:defRPr>
      </a:lvl4pPr>
      <a:lvl5pPr marL="1255713" indent="-269875" algn="l" defTabSz="914400" rtl="0" eaLnBrk="1" latinLnBrk="0" hangingPunct="1">
        <a:lnSpc>
          <a:spcPct val="100000"/>
        </a:lnSpc>
        <a:spcBef>
          <a:spcPts val="1000"/>
        </a:spcBef>
        <a:buFont typeface="SwissReSans" pitchFamily="34" charset="0"/>
        <a:buChar char="–"/>
        <a:defRPr sz="1600" kern="1200">
          <a:solidFill>
            <a:srgbClr val="283E36"/>
          </a:solidFill>
          <a:latin typeface="SwissReSans"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38" userDrawn="1">
          <p15:clr>
            <a:srgbClr val="F26B43"/>
          </p15:clr>
        </p15:guide>
        <p15:guide id="2" orient="horz" pos="436" userDrawn="1">
          <p15:clr>
            <a:srgbClr val="F26B43"/>
          </p15:clr>
        </p15:guide>
        <p15:guide id="3" pos="7378" userDrawn="1">
          <p15:clr>
            <a:srgbClr val="F26B43"/>
          </p15:clr>
        </p15:guide>
        <p15:guide id="4" orient="horz" pos="1026" userDrawn="1">
          <p15:clr>
            <a:srgbClr val="F26B43"/>
          </p15:clr>
        </p15:guide>
        <p15:guide id="5" orient="horz" pos="3793"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themeOverride" Target="../theme/themeOverride43.xml"/><Relationship Id="rId6" Type="http://schemas.openxmlformats.org/officeDocument/2006/relationships/image" Target="../media/image2.png"/><Relationship Id="rId5" Type="http://schemas.openxmlformats.org/officeDocument/2006/relationships/image" Target="../media/image5.jpg"/><Relationship Id="rId4"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6.png"/><Relationship Id="rId1" Type="http://schemas.openxmlformats.org/officeDocument/2006/relationships/slideLayout" Target="../slideLayouts/slideLayout12.xml"/><Relationship Id="rId4" Type="http://schemas.openxmlformats.org/officeDocument/2006/relationships/image" Target="../media/image7.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tags" Target="../tags/tag91.xml"/><Relationship Id="rId6" Type="http://schemas.openxmlformats.org/officeDocument/2006/relationships/image" Target="../media/image3.png"/><Relationship Id="rId5" Type="http://schemas.openxmlformats.org/officeDocument/2006/relationships/image" Target="../media/image8.jpg"/><Relationship Id="rId4" Type="http://schemas.openxmlformats.org/officeDocument/2006/relationships/slideLayout" Target="../slideLayouts/slideLayout33.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hyperlink" Target="https://www.instagram.com/swiss_re_group/?hl=en" TargetMode="External"/><Relationship Id="rId3" Type="http://schemas.openxmlformats.org/officeDocument/2006/relationships/image" Target="../media/image9.png"/><Relationship Id="rId7" Type="http://schemas.openxmlformats.org/officeDocument/2006/relationships/image" Target="../media/image37.svg"/><Relationship Id="rId12" Type="http://schemas.openxmlformats.org/officeDocument/2006/relationships/image" Target="../media/image41.svg"/><Relationship Id="rId2" Type="http://schemas.openxmlformats.org/officeDocument/2006/relationships/hyperlink" Target="https://www.linkedin.com/company/swiss-re/" TargetMode="External"/><Relationship Id="rId1" Type="http://schemas.openxmlformats.org/officeDocument/2006/relationships/slideLayout" Target="../slideLayouts/slideLayout40.xml"/><Relationship Id="rId6" Type="http://schemas.openxmlformats.org/officeDocument/2006/relationships/image" Target="../media/image10.png"/><Relationship Id="rId11" Type="http://schemas.openxmlformats.org/officeDocument/2006/relationships/image" Target="../media/image12.png"/><Relationship Id="rId5" Type="http://schemas.openxmlformats.org/officeDocument/2006/relationships/hyperlink" Target="https://twitter.com/SwissRe" TargetMode="External"/><Relationship Id="rId15" Type="http://schemas.openxmlformats.org/officeDocument/2006/relationships/image" Target="../media/image43.svg"/><Relationship Id="rId10" Type="http://schemas.openxmlformats.org/officeDocument/2006/relationships/hyperlink" Target="https://www.youtube.com/swissretv" TargetMode="External"/><Relationship Id="rId4" Type="http://schemas.openxmlformats.org/officeDocument/2006/relationships/image" Target="../media/image35.svg"/><Relationship Id="rId9" Type="http://schemas.openxmlformats.org/officeDocument/2006/relationships/image" Target="../media/image39.svg"/><Relationship Id="rId1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2.xml"/><Relationship Id="rId1" Type="http://schemas.openxmlformats.org/officeDocument/2006/relationships/themeOverride" Target="../theme/themeOverride4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4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72F1068C-DD2A-4A7C-BD77-2DC959E07817}"/>
              </a:ext>
            </a:extLst>
          </p:cNvPr>
          <p:cNvPicPr>
            <a:picLocks noGrp="1"/>
          </p:cNvPicPr>
          <p:nvPr>
            <p:ph type="pic" sz="quarter" idx="12"/>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gray">
          <a:xfrm>
            <a:off x="-4517" y="-99392"/>
            <a:ext cx="12192000" cy="6858000"/>
          </a:xfrm>
        </p:spPr>
      </p:pic>
      <p:sp>
        <p:nvSpPr>
          <p:cNvPr id="2" name="Title 1">
            <a:extLst>
              <a:ext uri="{FF2B5EF4-FFF2-40B4-BE49-F238E27FC236}">
                <a16:creationId xmlns:a16="http://schemas.microsoft.com/office/drawing/2014/main" id="{1BD5F69F-D0A1-4339-B031-C34ED0562B8F}"/>
              </a:ext>
            </a:extLst>
          </p:cNvPr>
          <p:cNvSpPr>
            <a:spLocks noGrp="1"/>
          </p:cNvSpPr>
          <p:nvPr>
            <p:ph type="ctrTitle"/>
          </p:nvPr>
        </p:nvSpPr>
        <p:spPr/>
        <p:txBody>
          <a:bodyPr/>
          <a:lstStyle/>
          <a:p>
            <a:r>
              <a:rPr lang="zh-CN" altLang="en-US" b="1" dirty="0">
                <a:latin typeface="宋体" panose="02010600030101010101" pitchFamily="2" charset="-122"/>
                <a:ea typeface="宋体" panose="02010600030101010101" pitchFamily="2" charset="-122"/>
              </a:rPr>
              <a:t>我国</a:t>
            </a:r>
            <a:r>
              <a:rPr lang="zh-CN" altLang="en-US" b="1" dirty="0" smtClean="0">
                <a:latin typeface="宋体" panose="02010600030101010101" pitchFamily="2" charset="-122"/>
                <a:ea typeface="宋体" panose="02010600030101010101" pitchFamily="2" charset="-122"/>
              </a:rPr>
              <a:t>住宅维修资金使用现状概览</a:t>
            </a:r>
            <a:endParaRPr lang="en-GB" b="1" dirty="0">
              <a:latin typeface="宋体" panose="02010600030101010101" pitchFamily="2" charset="-122"/>
              <a:ea typeface="宋体" panose="02010600030101010101" pitchFamily="2" charset="-122"/>
            </a:endParaRPr>
          </a:p>
        </p:txBody>
      </p:sp>
      <p:sp>
        <p:nvSpPr>
          <p:cNvPr id="3" name="Subtitle 2">
            <a:extLst>
              <a:ext uri="{FF2B5EF4-FFF2-40B4-BE49-F238E27FC236}">
                <a16:creationId xmlns:a16="http://schemas.microsoft.com/office/drawing/2014/main" id="{5D84088F-3DD1-4496-A5AE-30F8F5AD42B8}"/>
              </a:ext>
            </a:extLst>
          </p:cNvPr>
          <p:cNvSpPr>
            <a:spLocks noGrp="1"/>
          </p:cNvSpPr>
          <p:nvPr>
            <p:ph type="subTitle" idx="1"/>
          </p:nvPr>
        </p:nvSpPr>
        <p:spPr/>
        <p:txBody>
          <a:bodyPr/>
          <a:lstStyle/>
          <a:p>
            <a:endParaRPr lang="en-GB" dirty="0"/>
          </a:p>
        </p:txBody>
      </p:sp>
      <p:pic>
        <p:nvPicPr>
          <p:cNvPr id="10" name="Picture 9">
            <a:extLst>
              <a:ext uri="{FF2B5EF4-FFF2-40B4-BE49-F238E27FC236}">
                <a16:creationId xmlns:a16="http://schemas.microsoft.com/office/drawing/2014/main" id="{BD03C78B-87C9-4CE6-9A07-5C131F1360F2}"/>
              </a:ext>
            </a:extLst>
          </p:cNvPr>
          <p:cNvPicPr>
            <a:picLocks noChangeAspect="1"/>
          </p:cNvPicPr>
          <p:nvPr>
            <p:custDataLst>
              <p:tags r:id="rId3"/>
            </p:custDataLst>
          </p:nvPr>
        </p:nvPicPr>
        <p:blipFill>
          <a:blip r:embed="rId6" cstate="print">
            <a:extLst>
              <a:ext uri="{28A0092B-C50C-407E-A947-70E740481C1C}">
                <a14:useLocalDpi xmlns:a14="http://schemas.microsoft.com/office/drawing/2010/main" val="0"/>
              </a:ext>
            </a:extLst>
          </a:blip>
          <a:stretch>
            <a:fillRect/>
          </a:stretch>
        </p:blipFill>
        <p:spPr bwMode="gray">
          <a:xfrm>
            <a:off x="263426" y="301052"/>
            <a:ext cx="1379177" cy="324512"/>
          </a:xfrm>
          <a:prstGeom prst="rect">
            <a:avLst/>
          </a:prstGeom>
        </p:spPr>
      </p:pic>
    </p:spTree>
    <p:extLst>
      <p:ext uri="{BB962C8B-B14F-4D97-AF65-F5344CB8AC3E}">
        <p14:creationId xmlns:p14="http://schemas.microsoft.com/office/powerpoint/2010/main" val="19824148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82FF50DB-5729-471B-A730-BBD7B21C15FA}"/>
              </a:ext>
            </a:extLst>
          </p:cNvPr>
          <p:cNvSpPr>
            <a:spLocks noGrp="1"/>
          </p:cNvSpPr>
          <p:nvPr>
            <p:ph type="title"/>
          </p:nvPr>
        </p:nvSpPr>
        <p:spPr/>
        <p:txBody>
          <a:bodyPr/>
          <a:lstStyle/>
          <a:p>
            <a:r>
              <a:rPr lang="zh-CN" altLang="en-US" b="1" dirty="0" smtClean="0">
                <a:solidFill>
                  <a:schemeClr val="tx1">
                    <a:lumMod val="50000"/>
                  </a:schemeClr>
                </a:solidFill>
                <a:latin typeface="宋体" panose="02010600030101010101" pitchFamily="2" charset="-122"/>
                <a:ea typeface="宋体" panose="02010600030101010101" pitchFamily="2" charset="-122"/>
              </a:rPr>
              <a:t>政策背景梳理</a:t>
            </a:r>
            <a:r>
              <a:rPr lang="en-US" altLang="zh-CN" b="1" dirty="0" smtClean="0">
                <a:solidFill>
                  <a:schemeClr val="tx1">
                    <a:lumMod val="50000"/>
                  </a:schemeClr>
                </a:solidFill>
                <a:latin typeface="宋体" panose="02010600030101010101" pitchFamily="2" charset="-122"/>
                <a:ea typeface="宋体" panose="02010600030101010101" pitchFamily="2" charset="-122"/>
              </a:rPr>
              <a:t/>
            </a:r>
            <a:br>
              <a:rPr lang="en-US" altLang="zh-CN" b="1" dirty="0" smtClean="0">
                <a:solidFill>
                  <a:schemeClr val="tx1">
                    <a:lumMod val="50000"/>
                  </a:schemeClr>
                </a:solidFill>
                <a:latin typeface="宋体" panose="02010600030101010101" pitchFamily="2" charset="-122"/>
                <a:ea typeface="宋体" panose="02010600030101010101" pitchFamily="2" charset="-122"/>
              </a:rPr>
            </a:br>
            <a:r>
              <a:rPr lang="en-US" altLang="zh-CN" sz="800" b="1" dirty="0" smtClean="0">
                <a:solidFill>
                  <a:schemeClr val="tx1">
                    <a:lumMod val="50000"/>
                  </a:schemeClr>
                </a:solidFill>
                <a:latin typeface="宋体" panose="02010600030101010101" pitchFamily="2" charset="-122"/>
                <a:ea typeface="宋体" panose="02010600030101010101" pitchFamily="2" charset="-122"/>
              </a:rPr>
              <a:t> </a:t>
            </a:r>
            <a:r>
              <a:rPr lang="en-US" altLang="zh-CN" dirty="0" smtClean="0">
                <a:solidFill>
                  <a:schemeClr val="tx1">
                    <a:lumMod val="50000"/>
                  </a:schemeClr>
                </a:solidFill>
                <a:latin typeface="宋体" panose="02010600030101010101" pitchFamily="2" charset="-122"/>
                <a:ea typeface="宋体" panose="02010600030101010101" pitchFamily="2" charset="-122"/>
              </a:rPr>
              <a:t/>
            </a:r>
            <a:br>
              <a:rPr lang="en-US" altLang="zh-CN" dirty="0" smtClean="0">
                <a:solidFill>
                  <a:schemeClr val="tx1">
                    <a:lumMod val="50000"/>
                  </a:schemeClr>
                </a:solidFill>
                <a:latin typeface="宋体" panose="02010600030101010101" pitchFamily="2" charset="-122"/>
                <a:ea typeface="宋体" panose="02010600030101010101" pitchFamily="2" charset="-122"/>
              </a:rPr>
            </a:br>
            <a:r>
              <a:rPr lang="zh-CN" altLang="en-US" sz="1600" b="1" dirty="0" smtClean="0">
                <a:solidFill>
                  <a:schemeClr val="tx1">
                    <a:lumMod val="50000"/>
                  </a:schemeClr>
                </a:solidFill>
                <a:latin typeface="宋体" panose="02010600030101010101" pitchFamily="2" charset="-122"/>
                <a:ea typeface="宋体" panose="02010600030101010101" pitchFamily="2" charset="-122"/>
              </a:rPr>
              <a:t>住宅</a:t>
            </a:r>
            <a:r>
              <a:rPr lang="zh-CN" altLang="en-US" sz="1600" b="1" dirty="0" smtClean="0">
                <a:solidFill>
                  <a:schemeClr val="tx1">
                    <a:lumMod val="50000"/>
                  </a:schemeClr>
                </a:solidFill>
                <a:latin typeface="宋体" panose="02010600030101010101" pitchFamily="2" charset="-122"/>
                <a:ea typeface="宋体" panose="02010600030101010101" pitchFamily="2" charset="-122"/>
              </a:rPr>
              <a:t>专项维修资金是</a:t>
            </a:r>
            <a:r>
              <a:rPr lang="zh-CN" altLang="en-US" sz="1600" b="1" dirty="0" smtClean="0">
                <a:solidFill>
                  <a:schemeClr val="tx1">
                    <a:lumMod val="50000"/>
                  </a:schemeClr>
                </a:solidFill>
                <a:latin typeface="宋体" panose="02010600030101010101" pitchFamily="2" charset="-122"/>
                <a:ea typeface="宋体" panose="02010600030101010101" pitchFamily="2" charset="-122"/>
              </a:rPr>
              <a:t>专项用于</a:t>
            </a:r>
            <a:r>
              <a:rPr lang="zh-CN" altLang="en-US" sz="1600" b="1" dirty="0">
                <a:solidFill>
                  <a:schemeClr val="tx1">
                    <a:lumMod val="50000"/>
                  </a:schemeClr>
                </a:solidFill>
                <a:latin typeface="宋体" panose="02010600030101010101" pitchFamily="2" charset="-122"/>
                <a:ea typeface="宋体" panose="02010600030101010101" pitchFamily="2" charset="-122"/>
              </a:rPr>
              <a:t>住宅共用部位、共用设施设备保修期满后的维修和更新、改造的</a:t>
            </a:r>
            <a:r>
              <a:rPr lang="zh-CN" altLang="en-US" sz="1600" b="1" dirty="0" smtClean="0">
                <a:solidFill>
                  <a:schemeClr val="tx1">
                    <a:lumMod val="50000"/>
                  </a:schemeClr>
                </a:solidFill>
                <a:latin typeface="宋体" panose="02010600030101010101" pitchFamily="2" charset="-122"/>
                <a:ea typeface="宋体" panose="02010600030101010101" pitchFamily="2" charset="-122"/>
              </a:rPr>
              <a:t>资金。</a:t>
            </a:r>
            <a:endParaRPr lang="en-GB" sz="1800" b="1" dirty="0">
              <a:solidFill>
                <a:schemeClr val="tx1">
                  <a:lumMod val="50000"/>
                </a:schemeClr>
              </a:solidFill>
              <a:latin typeface="宋体" panose="02010600030101010101" pitchFamily="2" charset="-122"/>
              <a:ea typeface="宋体" panose="02010600030101010101" pitchFamily="2" charset="-122"/>
            </a:endParaRPr>
          </a:p>
        </p:txBody>
      </p:sp>
      <p:sp>
        <p:nvSpPr>
          <p:cNvPr id="2" name="Foliennummernplatzhalter 1">
            <a:extLst>
              <a:ext uri="{FF2B5EF4-FFF2-40B4-BE49-F238E27FC236}">
                <a16:creationId xmlns:a16="http://schemas.microsoft.com/office/drawing/2014/main" id="{AACA2E5B-EA83-4F48-96F2-65F9A7D7F520}"/>
              </a:ext>
            </a:extLst>
          </p:cNvPr>
          <p:cNvSpPr>
            <a:spLocks noGrp="1"/>
          </p:cNvSpPr>
          <p:nvPr>
            <p:ph type="sldNum" sz="quarter" idx="12"/>
          </p:nvPr>
        </p:nvSpPr>
        <p:spPr/>
        <p:txBody>
          <a:bodyPr/>
          <a:lstStyle/>
          <a:p>
            <a:fld id="{5E4D2043-7E31-4A53-BD33-72A88E682172}" type="slidenum">
              <a:rPr lang="en-GB" smtClean="0"/>
              <a:pPr/>
              <a:t>2</a:t>
            </a:fld>
            <a:endParaRPr lang="en-GB" dirty="0"/>
          </a:p>
        </p:txBody>
      </p:sp>
      <p:sp>
        <p:nvSpPr>
          <p:cNvPr id="30" name="Title 3">
            <a:extLst>
              <a:ext uri="{FF2B5EF4-FFF2-40B4-BE49-F238E27FC236}">
                <a16:creationId xmlns:a16="http://schemas.microsoft.com/office/drawing/2014/main" id="{2C1BCF5D-9F6D-42BB-B263-FC83EB7F312E}"/>
              </a:ext>
            </a:extLst>
          </p:cNvPr>
          <p:cNvSpPr txBox="1">
            <a:spLocks/>
          </p:cNvSpPr>
          <p:nvPr/>
        </p:nvSpPr>
        <p:spPr bwMode="black">
          <a:xfrm>
            <a:off x="6881666" y="2692472"/>
            <a:ext cx="4818640" cy="1002654"/>
          </a:xfrm>
          <a:prstGeom prst="rect">
            <a:avLst/>
          </a:prstGeom>
          <a:solidFill>
            <a:schemeClr val="accent2">
              <a:lumMod val="20000"/>
              <a:lumOff val="80000"/>
            </a:schemeClr>
          </a:solidFill>
        </p:spPr>
        <p:txBody>
          <a:bodyPr vert="horz" lIns="468000" tIns="0" rIns="108000" bIns="0" rtlCol="0" anchor="ctr" anchorCtr="0">
            <a:noAutofit/>
          </a:bodyPr>
          <a:lstStyle>
            <a:lvl1pPr algn="l" defTabSz="914400" rtl="0" eaLnBrk="1" latinLnBrk="0" hangingPunct="1">
              <a:lnSpc>
                <a:spcPct val="90000"/>
              </a:lnSpc>
              <a:spcBef>
                <a:spcPct val="0"/>
              </a:spcBef>
              <a:buNone/>
              <a:defRPr sz="2400" kern="1200">
                <a:solidFill>
                  <a:schemeClr val="tx2"/>
                </a:solidFill>
                <a:latin typeface="SwissReSans" pitchFamily="34" charset="0"/>
                <a:ea typeface="+mj-ea"/>
                <a:cs typeface="+mj-cs"/>
              </a:defRPr>
            </a:lvl1pPr>
          </a:lstStyle>
          <a:p>
            <a:r>
              <a:rPr lang="en-US" altLang="zh-CN" sz="1200" b="1" dirty="0">
                <a:solidFill>
                  <a:srgbClr val="000000"/>
                </a:solidFill>
                <a:latin typeface="宋体" panose="02010600030101010101" pitchFamily="2" charset="-122"/>
                <a:ea typeface="宋体" panose="02010600030101010101" pitchFamily="2" charset="-122"/>
              </a:rPr>
              <a:t>《</a:t>
            </a:r>
            <a:r>
              <a:rPr lang="zh-CN" altLang="en-US" sz="1200" b="1" dirty="0">
                <a:solidFill>
                  <a:srgbClr val="000000"/>
                </a:solidFill>
                <a:latin typeface="宋体" panose="02010600030101010101" pitchFamily="2" charset="-122"/>
                <a:ea typeface="宋体" panose="02010600030101010101" pitchFamily="2" charset="-122"/>
              </a:rPr>
              <a:t>济南市住宅专项维修资金管理办法</a:t>
            </a:r>
            <a:r>
              <a:rPr lang="en-US" altLang="zh-CN" sz="1200" b="1" dirty="0" smtClean="0">
                <a:solidFill>
                  <a:srgbClr val="000000"/>
                </a:solidFill>
                <a:latin typeface="宋体" panose="02010600030101010101" pitchFamily="2" charset="-122"/>
                <a:ea typeface="宋体" panose="02010600030101010101" pitchFamily="2" charset="-122"/>
              </a:rPr>
              <a:t>》2021</a:t>
            </a:r>
            <a:r>
              <a:rPr lang="zh-CN" altLang="en-US" sz="1200" b="1" dirty="0" smtClean="0">
                <a:solidFill>
                  <a:srgbClr val="000000"/>
                </a:solidFill>
                <a:latin typeface="宋体" panose="02010600030101010101" pitchFamily="2" charset="-122"/>
                <a:ea typeface="宋体" panose="02010600030101010101" pitchFamily="2" charset="-122"/>
              </a:rPr>
              <a:t>年实施</a:t>
            </a:r>
            <a:endParaRPr lang="en-US" altLang="zh-CN" sz="1200" b="1" dirty="0" smtClean="0">
              <a:solidFill>
                <a:srgbClr val="000000"/>
              </a:solidFill>
              <a:latin typeface="宋体" panose="02010600030101010101" pitchFamily="2" charset="-122"/>
              <a:ea typeface="宋体" panose="02010600030101010101" pitchFamily="2" charset="-122"/>
            </a:endParaRPr>
          </a:p>
          <a:p>
            <a:endParaRPr lang="en-US" altLang="zh-CN" sz="1100" dirty="0" smtClean="0">
              <a:solidFill>
                <a:srgbClr val="000000"/>
              </a:solidFill>
              <a:latin typeface="宋体" panose="02010600030101010101" pitchFamily="2" charset="-122"/>
              <a:ea typeface="宋体" panose="02010600030101010101" pitchFamily="2" charset="-122"/>
            </a:endParaRPr>
          </a:p>
          <a:p>
            <a:r>
              <a:rPr lang="zh-CN" altLang="en-US" sz="1100" dirty="0" smtClean="0">
                <a:solidFill>
                  <a:srgbClr val="000000"/>
                </a:solidFill>
                <a:latin typeface="宋体" panose="02010600030101010101" pitchFamily="2" charset="-122"/>
                <a:ea typeface="宋体" panose="02010600030101010101" pitchFamily="2" charset="-122"/>
              </a:rPr>
              <a:t>常规</a:t>
            </a:r>
            <a:r>
              <a:rPr lang="zh-CN" altLang="en-US" sz="1100" dirty="0">
                <a:solidFill>
                  <a:srgbClr val="000000"/>
                </a:solidFill>
                <a:latin typeface="宋体" panose="02010600030101010101" pitchFamily="2" charset="-122"/>
                <a:ea typeface="宋体" panose="02010600030101010101" pitchFamily="2" charset="-122"/>
              </a:rPr>
              <a:t>表决</a:t>
            </a:r>
            <a:r>
              <a:rPr lang="en-US" altLang="zh-CN" sz="1100" b="1" dirty="0">
                <a:solidFill>
                  <a:srgbClr val="000000"/>
                </a:solidFill>
                <a:latin typeface="宋体" panose="02010600030101010101" pitchFamily="2" charset="-122"/>
                <a:ea typeface="宋体" panose="02010600030101010101" pitchFamily="2" charset="-122"/>
              </a:rPr>
              <a:t>【</a:t>
            </a:r>
            <a:r>
              <a:rPr lang="zh-CN" altLang="en-US" sz="1100" b="1" dirty="0">
                <a:solidFill>
                  <a:srgbClr val="000000"/>
                </a:solidFill>
                <a:latin typeface="宋体" panose="02010600030101010101" pitchFamily="2" charset="-122"/>
                <a:ea typeface="宋体" panose="02010600030101010101" pitchFamily="2" charset="-122"/>
              </a:rPr>
              <a:t>双</a:t>
            </a:r>
            <a:r>
              <a:rPr lang="en-US" altLang="zh-CN" sz="1100" b="1" dirty="0">
                <a:solidFill>
                  <a:srgbClr val="000000"/>
                </a:solidFill>
                <a:latin typeface="宋体" panose="02010600030101010101" pitchFamily="2" charset="-122"/>
                <a:ea typeface="宋体" panose="02010600030101010101" pitchFamily="2" charset="-122"/>
              </a:rPr>
              <a:t>1/3】</a:t>
            </a:r>
            <a:r>
              <a:rPr lang="zh-CN" altLang="en-US" sz="1100" dirty="0">
                <a:solidFill>
                  <a:srgbClr val="000000"/>
                </a:solidFill>
                <a:latin typeface="宋体" panose="02010600030101010101" pitchFamily="2" charset="-122"/>
                <a:ea typeface="宋体" panose="02010600030101010101" pitchFamily="2" charset="-122"/>
              </a:rPr>
              <a:t>业主通过即</a:t>
            </a:r>
            <a:r>
              <a:rPr lang="zh-CN" altLang="en-US" sz="1100" dirty="0" smtClean="0">
                <a:solidFill>
                  <a:srgbClr val="000000"/>
                </a:solidFill>
                <a:latin typeface="宋体" panose="02010600030101010101" pitchFamily="2" charset="-122"/>
                <a:ea typeface="宋体" panose="02010600030101010101" pitchFamily="2" charset="-122"/>
              </a:rPr>
              <a:t>可；</a:t>
            </a:r>
            <a:endParaRPr lang="en-US" altLang="zh-CN" sz="1100" dirty="0" smtClean="0">
              <a:solidFill>
                <a:srgbClr val="000000"/>
              </a:solidFill>
              <a:latin typeface="宋体" panose="02010600030101010101" pitchFamily="2" charset="-122"/>
              <a:ea typeface="宋体" panose="02010600030101010101" pitchFamily="2" charset="-122"/>
            </a:endParaRPr>
          </a:p>
          <a:p>
            <a:r>
              <a:rPr lang="zh-CN" altLang="en-US" sz="1100" dirty="0">
                <a:solidFill>
                  <a:srgbClr val="000000"/>
                </a:solidFill>
                <a:latin typeface="宋体" panose="02010600030101010101" pitchFamily="2" charset="-122"/>
                <a:ea typeface="宋体" panose="02010600030101010101" pitchFamily="2" charset="-122"/>
              </a:rPr>
              <a:t>物业专项维修资金可用于投保物业</a:t>
            </a:r>
            <a:r>
              <a:rPr lang="zh-CN" altLang="en-US" sz="1100" b="1" dirty="0">
                <a:solidFill>
                  <a:srgbClr val="000000"/>
                </a:solidFill>
                <a:latin typeface="宋体" panose="02010600030101010101" pitchFamily="2" charset="-122"/>
                <a:ea typeface="宋体" panose="02010600030101010101" pitchFamily="2" charset="-122"/>
              </a:rPr>
              <a:t>共用部位、共用设施设备</a:t>
            </a:r>
            <a:r>
              <a:rPr lang="zh-CN" altLang="en-US" sz="1100" dirty="0">
                <a:solidFill>
                  <a:srgbClr val="000000"/>
                </a:solidFill>
                <a:latin typeface="宋体" panose="02010600030101010101" pitchFamily="2" charset="-122"/>
                <a:ea typeface="宋体" panose="02010600030101010101" pitchFamily="2" charset="-122"/>
              </a:rPr>
              <a:t>的</a:t>
            </a:r>
            <a:r>
              <a:rPr lang="zh-CN" altLang="en-US" sz="1100" b="1" dirty="0">
                <a:solidFill>
                  <a:srgbClr val="000000"/>
                </a:solidFill>
                <a:latin typeface="宋体" panose="02010600030101010101" pitchFamily="2" charset="-122"/>
                <a:ea typeface="宋体" panose="02010600030101010101" pitchFamily="2" charset="-122"/>
              </a:rPr>
              <a:t>专项财产保险</a:t>
            </a:r>
            <a:r>
              <a:rPr lang="zh-CN" altLang="en-US" sz="1100" dirty="0">
                <a:solidFill>
                  <a:srgbClr val="000000"/>
                </a:solidFill>
                <a:latin typeface="宋体" panose="02010600030101010101" pitchFamily="2" charset="-122"/>
                <a:ea typeface="宋体" panose="02010600030101010101" pitchFamily="2" charset="-122"/>
              </a:rPr>
              <a:t>。</a:t>
            </a:r>
            <a:endParaRPr lang="en-US" altLang="zh-CN" sz="1100" dirty="0" smtClean="0">
              <a:solidFill>
                <a:srgbClr val="000000"/>
              </a:solidFill>
              <a:latin typeface="宋体" panose="02010600030101010101" pitchFamily="2" charset="-122"/>
              <a:ea typeface="宋体" panose="02010600030101010101" pitchFamily="2" charset="-122"/>
            </a:endParaRPr>
          </a:p>
          <a:p>
            <a:r>
              <a:rPr lang="zh-CN" altLang="en-US" sz="1100" dirty="0">
                <a:solidFill>
                  <a:srgbClr val="000000"/>
                </a:solidFill>
                <a:latin typeface="宋体" panose="02010600030101010101" pitchFamily="2" charset="-122"/>
                <a:ea typeface="宋体" panose="02010600030101010101" pitchFamily="2" charset="-122"/>
              </a:rPr>
              <a:t>业主表决可通过</a:t>
            </a:r>
            <a:r>
              <a:rPr lang="zh-CN" altLang="en-US" sz="1100" b="1" dirty="0">
                <a:solidFill>
                  <a:srgbClr val="000000"/>
                </a:solidFill>
                <a:latin typeface="宋体" panose="02010600030101010101" pitchFamily="2" charset="-122"/>
                <a:ea typeface="宋体" panose="02010600030101010101" pitchFamily="2" charset="-122"/>
              </a:rPr>
              <a:t>电子化方式</a:t>
            </a:r>
            <a:r>
              <a:rPr lang="zh-CN" altLang="en-US" sz="1100" dirty="0">
                <a:solidFill>
                  <a:srgbClr val="000000"/>
                </a:solidFill>
                <a:latin typeface="宋体" panose="02010600030101010101" pitchFamily="2" charset="-122"/>
                <a:ea typeface="宋体" panose="02010600030101010101" pitchFamily="2" charset="-122"/>
              </a:rPr>
              <a:t>进行，确保业主意愿的真实</a:t>
            </a:r>
            <a:r>
              <a:rPr lang="zh-CN" altLang="en-US" sz="1100" dirty="0" smtClean="0">
                <a:solidFill>
                  <a:srgbClr val="000000"/>
                </a:solidFill>
                <a:latin typeface="宋体" panose="02010600030101010101" pitchFamily="2" charset="-122"/>
                <a:ea typeface="宋体" panose="02010600030101010101" pitchFamily="2" charset="-122"/>
              </a:rPr>
              <a:t>表达。</a:t>
            </a:r>
            <a:endParaRPr lang="en-GB" sz="1100" dirty="0">
              <a:solidFill>
                <a:srgbClr val="000000"/>
              </a:solidFill>
              <a:latin typeface="宋体" panose="02010600030101010101" pitchFamily="2" charset="-122"/>
              <a:ea typeface="宋体" panose="02010600030101010101" pitchFamily="2" charset="-122"/>
            </a:endParaRPr>
          </a:p>
        </p:txBody>
      </p:sp>
      <p:grpSp>
        <p:nvGrpSpPr>
          <p:cNvPr id="8" name="组合 7"/>
          <p:cNvGrpSpPr/>
          <p:nvPr/>
        </p:nvGrpSpPr>
        <p:grpSpPr>
          <a:xfrm>
            <a:off x="6587864" y="2879205"/>
            <a:ext cx="648072" cy="648072"/>
            <a:chOff x="6578428" y="3429000"/>
            <a:chExt cx="648072" cy="648072"/>
          </a:xfrm>
        </p:grpSpPr>
        <p:sp>
          <p:nvSpPr>
            <p:cNvPr id="31" name="Oval 25">
              <a:extLst>
                <a:ext uri="{FF2B5EF4-FFF2-40B4-BE49-F238E27FC236}">
                  <a16:creationId xmlns:a16="http://schemas.microsoft.com/office/drawing/2014/main" id="{0A5BF90D-5FB6-4F84-BC8F-BEC2F1C11023}"/>
                </a:ext>
              </a:extLst>
            </p:cNvPr>
            <p:cNvSpPr/>
            <p:nvPr/>
          </p:nvSpPr>
          <p:spPr>
            <a:xfrm>
              <a:off x="6578428" y="3429000"/>
              <a:ext cx="648072" cy="648072"/>
            </a:xfrm>
            <a:prstGeom prst="ellipse">
              <a:avLst/>
            </a:prstGeom>
            <a:solidFill>
              <a:schemeClr val="accent1">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latin typeface="SwissReSans" pitchFamily="34" charset="0"/>
              </a:endParaRPr>
            </a:p>
          </p:txBody>
        </p:sp>
        <p:pic>
          <p:nvPicPr>
            <p:cNvPr id="32" name="Graphic 26">
              <a:extLst>
                <a:ext uri="{FF2B5EF4-FFF2-40B4-BE49-F238E27FC236}">
                  <a16:creationId xmlns:a16="http://schemas.microsoft.com/office/drawing/2014/main" id="{85DAB8E8-2586-4341-804D-EF1AC0AD8162}"/>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 xmlns:asvg="http://schemas.microsoft.com/office/drawing/2016/SVG/main" r:embed="rId3"/>
                </a:ext>
              </a:extLst>
            </a:blip>
            <a:stretch>
              <a:fillRect/>
            </a:stretch>
          </p:blipFill>
          <p:spPr>
            <a:xfrm>
              <a:off x="6644331" y="3504486"/>
              <a:ext cx="507417" cy="507417"/>
            </a:xfrm>
            <a:prstGeom prst="rect">
              <a:avLst/>
            </a:prstGeom>
          </p:spPr>
        </p:pic>
      </p:grpSp>
      <p:sp>
        <p:nvSpPr>
          <p:cNvPr id="33" name="Title 3">
            <a:extLst>
              <a:ext uri="{FF2B5EF4-FFF2-40B4-BE49-F238E27FC236}">
                <a16:creationId xmlns:a16="http://schemas.microsoft.com/office/drawing/2014/main" id="{E7A1AFEE-166A-4783-96CF-4243D960B4CF}"/>
              </a:ext>
            </a:extLst>
          </p:cNvPr>
          <p:cNvSpPr txBox="1">
            <a:spLocks/>
          </p:cNvSpPr>
          <p:nvPr/>
        </p:nvSpPr>
        <p:spPr bwMode="black">
          <a:xfrm>
            <a:off x="6893934" y="4009503"/>
            <a:ext cx="4818640" cy="638175"/>
          </a:xfrm>
          <a:prstGeom prst="rect">
            <a:avLst/>
          </a:prstGeom>
          <a:solidFill>
            <a:schemeClr val="accent2">
              <a:lumMod val="20000"/>
              <a:lumOff val="80000"/>
            </a:schemeClr>
          </a:solidFill>
        </p:spPr>
        <p:txBody>
          <a:bodyPr vert="horz" lIns="468000" tIns="0" rIns="108000" bIns="0" rtlCol="0" anchor="ctr" anchorCtr="0">
            <a:noAutofit/>
          </a:bodyPr>
          <a:lstStyle>
            <a:lvl1pPr algn="l" defTabSz="914400" rtl="0" eaLnBrk="1" latinLnBrk="0" hangingPunct="1">
              <a:lnSpc>
                <a:spcPct val="90000"/>
              </a:lnSpc>
              <a:spcBef>
                <a:spcPct val="0"/>
              </a:spcBef>
              <a:buNone/>
              <a:defRPr sz="2400" kern="1200">
                <a:solidFill>
                  <a:schemeClr val="tx2"/>
                </a:solidFill>
                <a:latin typeface="SwissReSans" pitchFamily="34" charset="0"/>
                <a:ea typeface="+mj-ea"/>
                <a:cs typeface="+mj-cs"/>
              </a:defRPr>
            </a:lvl1pPr>
          </a:lstStyle>
          <a:p>
            <a:r>
              <a:rPr lang="en-US" altLang="zh-CN" sz="1200" b="1" dirty="0">
                <a:solidFill>
                  <a:srgbClr val="000000"/>
                </a:solidFill>
                <a:latin typeface="宋体" panose="02010600030101010101" pitchFamily="2" charset="-122"/>
                <a:ea typeface="宋体" panose="02010600030101010101" pitchFamily="2" charset="-122"/>
              </a:rPr>
              <a:t>《</a:t>
            </a:r>
            <a:r>
              <a:rPr lang="zh-CN" altLang="en-US" sz="1200" b="1" dirty="0">
                <a:solidFill>
                  <a:srgbClr val="000000"/>
                </a:solidFill>
                <a:latin typeface="宋体" panose="02010600030101010101" pitchFamily="2" charset="-122"/>
                <a:ea typeface="宋体" panose="02010600030101010101" pitchFamily="2" charset="-122"/>
              </a:rPr>
              <a:t>深圳市物业专项维修资金管理规定</a:t>
            </a:r>
            <a:r>
              <a:rPr lang="en-US" altLang="zh-CN" sz="1200" b="1" dirty="0" smtClean="0">
                <a:solidFill>
                  <a:srgbClr val="000000"/>
                </a:solidFill>
                <a:latin typeface="宋体" panose="02010600030101010101" pitchFamily="2" charset="-122"/>
                <a:ea typeface="宋体" panose="02010600030101010101" pitchFamily="2" charset="-122"/>
              </a:rPr>
              <a:t>》2020</a:t>
            </a:r>
            <a:r>
              <a:rPr lang="zh-CN" altLang="en-US" sz="1200" b="1" dirty="0" smtClean="0">
                <a:solidFill>
                  <a:srgbClr val="000000"/>
                </a:solidFill>
                <a:latin typeface="宋体" panose="02010600030101010101" pitchFamily="2" charset="-122"/>
                <a:ea typeface="宋体" panose="02010600030101010101" pitchFamily="2" charset="-122"/>
              </a:rPr>
              <a:t>年实施</a:t>
            </a:r>
            <a:endParaRPr lang="en-US" altLang="zh-CN" sz="1200" b="1" dirty="0" smtClean="0">
              <a:solidFill>
                <a:srgbClr val="000000"/>
              </a:solidFill>
              <a:latin typeface="宋体" panose="02010600030101010101" pitchFamily="2" charset="-122"/>
              <a:ea typeface="宋体" panose="02010600030101010101" pitchFamily="2" charset="-122"/>
            </a:endParaRPr>
          </a:p>
          <a:p>
            <a:endParaRPr lang="en-US" altLang="zh-CN" sz="1100" dirty="0" smtClean="0">
              <a:solidFill>
                <a:srgbClr val="000000"/>
              </a:solidFill>
              <a:latin typeface="宋体" panose="02010600030101010101" pitchFamily="2" charset="-122"/>
              <a:ea typeface="宋体" panose="02010600030101010101" pitchFamily="2" charset="-122"/>
            </a:endParaRPr>
          </a:p>
          <a:p>
            <a:r>
              <a:rPr lang="zh-CN" altLang="en-US" sz="1100" dirty="0" smtClean="0">
                <a:solidFill>
                  <a:srgbClr val="000000"/>
                </a:solidFill>
                <a:latin typeface="宋体" panose="02010600030101010101" pitchFamily="2" charset="-122"/>
                <a:ea typeface="宋体" panose="02010600030101010101" pitchFamily="2" charset="-122"/>
              </a:rPr>
              <a:t>鼓励</a:t>
            </a:r>
            <a:r>
              <a:rPr lang="zh-CN" altLang="en-US" sz="1100" dirty="0">
                <a:solidFill>
                  <a:srgbClr val="000000"/>
                </a:solidFill>
                <a:latin typeface="宋体" panose="02010600030101010101" pitchFamily="2" charset="-122"/>
                <a:ea typeface="宋体" panose="02010600030101010101" pitchFamily="2" charset="-122"/>
              </a:rPr>
              <a:t>探索建立</a:t>
            </a:r>
            <a:r>
              <a:rPr lang="zh-CN" altLang="en-US" sz="1100" b="1" dirty="0">
                <a:solidFill>
                  <a:srgbClr val="000000"/>
                </a:solidFill>
                <a:latin typeface="宋体" panose="02010600030101010101" pitchFamily="2" charset="-122"/>
                <a:ea typeface="宋体" panose="02010600030101010101" pitchFamily="2" charset="-122"/>
              </a:rPr>
              <a:t>维修保险制度</a:t>
            </a:r>
            <a:r>
              <a:rPr lang="zh-CN" altLang="en-US" sz="1100" dirty="0">
                <a:solidFill>
                  <a:srgbClr val="000000"/>
                </a:solidFill>
                <a:latin typeface="宋体" panose="02010600030101010101" pitchFamily="2" charset="-122"/>
                <a:ea typeface="宋体" panose="02010600030101010101" pitchFamily="2" charset="-122"/>
              </a:rPr>
              <a:t>，可用物业专项维修资金购买</a:t>
            </a:r>
            <a:r>
              <a:rPr lang="zh-CN" altLang="en-US" sz="1100" b="1" dirty="0">
                <a:solidFill>
                  <a:srgbClr val="000000"/>
                </a:solidFill>
                <a:latin typeface="宋体" panose="02010600030101010101" pitchFamily="2" charset="-122"/>
                <a:ea typeface="宋体" panose="02010600030101010101" pitchFamily="2" charset="-122"/>
              </a:rPr>
              <a:t>共有物业维修保险</a:t>
            </a:r>
            <a:endParaRPr lang="en-GB" sz="1100" b="1" dirty="0">
              <a:solidFill>
                <a:srgbClr val="000000"/>
              </a:solidFill>
              <a:latin typeface="宋体" panose="02010600030101010101" pitchFamily="2" charset="-122"/>
              <a:ea typeface="宋体" panose="02010600030101010101" pitchFamily="2" charset="-122"/>
            </a:endParaRPr>
          </a:p>
        </p:txBody>
      </p:sp>
      <p:sp>
        <p:nvSpPr>
          <p:cNvPr id="34" name="Oval 25">
            <a:extLst>
              <a:ext uri="{FF2B5EF4-FFF2-40B4-BE49-F238E27FC236}">
                <a16:creationId xmlns:a16="http://schemas.microsoft.com/office/drawing/2014/main" id="{864CB873-0331-4EF8-B5BF-7693FFA2D1B6}"/>
              </a:ext>
            </a:extLst>
          </p:cNvPr>
          <p:cNvSpPr/>
          <p:nvPr/>
        </p:nvSpPr>
        <p:spPr>
          <a:xfrm>
            <a:off x="6578428" y="4005064"/>
            <a:ext cx="648072" cy="648072"/>
          </a:xfrm>
          <a:prstGeom prst="ellipse">
            <a:avLst/>
          </a:prstGeom>
          <a:solidFill>
            <a:schemeClr val="accent1">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latin typeface="SwissReSans" pitchFamily="34" charset="0"/>
            </a:endParaRPr>
          </a:p>
        </p:txBody>
      </p:sp>
      <p:pic>
        <p:nvPicPr>
          <p:cNvPr id="35" name="Graphic 26">
            <a:extLst>
              <a:ext uri="{FF2B5EF4-FFF2-40B4-BE49-F238E27FC236}">
                <a16:creationId xmlns:a16="http://schemas.microsoft.com/office/drawing/2014/main" id="{4D78FD7F-36DB-477B-9406-ABDA5B3EB02E}"/>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 xmlns:asvg="http://schemas.microsoft.com/office/drawing/2016/SVG/main" r:embed="rId3"/>
              </a:ext>
            </a:extLst>
          </a:blip>
          <a:stretch>
            <a:fillRect/>
          </a:stretch>
        </p:blipFill>
        <p:spPr>
          <a:xfrm>
            <a:off x="6644331" y="4080550"/>
            <a:ext cx="507417" cy="507417"/>
          </a:xfrm>
          <a:prstGeom prst="rect">
            <a:avLst/>
          </a:prstGeom>
        </p:spPr>
      </p:pic>
      <p:sp>
        <p:nvSpPr>
          <p:cNvPr id="36" name="Title 3">
            <a:extLst>
              <a:ext uri="{FF2B5EF4-FFF2-40B4-BE49-F238E27FC236}">
                <a16:creationId xmlns:a16="http://schemas.microsoft.com/office/drawing/2014/main" id="{88B3C91B-1831-4135-B5C7-DBCD2BA02909}"/>
              </a:ext>
            </a:extLst>
          </p:cNvPr>
          <p:cNvSpPr txBox="1">
            <a:spLocks/>
          </p:cNvSpPr>
          <p:nvPr/>
        </p:nvSpPr>
        <p:spPr bwMode="black">
          <a:xfrm>
            <a:off x="6872377" y="5025893"/>
            <a:ext cx="4818640" cy="859657"/>
          </a:xfrm>
          <a:prstGeom prst="rect">
            <a:avLst/>
          </a:prstGeom>
          <a:solidFill>
            <a:schemeClr val="accent2">
              <a:lumMod val="20000"/>
              <a:lumOff val="80000"/>
            </a:schemeClr>
          </a:solidFill>
        </p:spPr>
        <p:txBody>
          <a:bodyPr vert="horz" lIns="468000" tIns="0" rIns="108000" bIns="0" rtlCol="0" anchor="ctr" anchorCtr="0">
            <a:noAutofit/>
          </a:bodyPr>
          <a:lstStyle>
            <a:lvl1pPr algn="l" defTabSz="914400" rtl="0" eaLnBrk="1" latinLnBrk="0" hangingPunct="1">
              <a:lnSpc>
                <a:spcPct val="90000"/>
              </a:lnSpc>
              <a:spcBef>
                <a:spcPct val="0"/>
              </a:spcBef>
              <a:buNone/>
              <a:defRPr sz="2400" kern="1200">
                <a:solidFill>
                  <a:schemeClr val="tx2"/>
                </a:solidFill>
                <a:latin typeface="SwissReSans" pitchFamily="34" charset="0"/>
                <a:ea typeface="+mj-ea"/>
                <a:cs typeface="+mj-cs"/>
              </a:defRPr>
            </a:lvl1pPr>
          </a:lstStyle>
          <a:p>
            <a:r>
              <a:rPr lang="en-US" altLang="zh-CN" sz="1200" b="1" dirty="0">
                <a:solidFill>
                  <a:srgbClr val="000000"/>
                </a:solidFill>
                <a:latin typeface="宋体" panose="02010600030101010101" pitchFamily="2" charset="-122"/>
                <a:ea typeface="宋体" panose="02010600030101010101" pitchFamily="2" charset="-122"/>
              </a:rPr>
              <a:t>《</a:t>
            </a:r>
            <a:r>
              <a:rPr lang="zh-CN" altLang="en-US" sz="1200" b="1" dirty="0">
                <a:solidFill>
                  <a:srgbClr val="000000"/>
                </a:solidFill>
                <a:latin typeface="宋体" panose="02010600030101010101" pitchFamily="2" charset="-122"/>
                <a:ea typeface="宋体" panose="02010600030101010101" pitchFamily="2" charset="-122"/>
              </a:rPr>
              <a:t>海口市住宅专项维修资金管理办法（征求意见稿）</a:t>
            </a:r>
            <a:r>
              <a:rPr lang="en-US" altLang="zh-CN" sz="1200" b="1" dirty="0" smtClean="0">
                <a:solidFill>
                  <a:srgbClr val="000000"/>
                </a:solidFill>
                <a:latin typeface="宋体" panose="02010600030101010101" pitchFamily="2" charset="-122"/>
                <a:ea typeface="宋体" panose="02010600030101010101" pitchFamily="2" charset="-122"/>
              </a:rPr>
              <a:t>》2020</a:t>
            </a:r>
            <a:r>
              <a:rPr lang="zh-CN" altLang="en-US" sz="1200" b="1" dirty="0" smtClean="0">
                <a:solidFill>
                  <a:srgbClr val="000000"/>
                </a:solidFill>
                <a:latin typeface="宋体" panose="02010600030101010101" pitchFamily="2" charset="-122"/>
                <a:ea typeface="宋体" panose="02010600030101010101" pitchFamily="2" charset="-122"/>
              </a:rPr>
              <a:t>年</a:t>
            </a:r>
            <a:endParaRPr lang="en-US" altLang="zh-CN" sz="1200" b="1" dirty="0" smtClean="0">
              <a:solidFill>
                <a:srgbClr val="000000"/>
              </a:solidFill>
              <a:latin typeface="宋体" panose="02010600030101010101" pitchFamily="2" charset="-122"/>
              <a:ea typeface="宋体" panose="02010600030101010101" pitchFamily="2" charset="-122"/>
            </a:endParaRPr>
          </a:p>
          <a:p>
            <a:endParaRPr lang="en-US" altLang="zh-CN" sz="1100" dirty="0" smtClean="0">
              <a:solidFill>
                <a:srgbClr val="000000"/>
              </a:solidFill>
              <a:latin typeface="宋体" panose="02010600030101010101" pitchFamily="2" charset="-122"/>
              <a:ea typeface="宋体" panose="02010600030101010101" pitchFamily="2" charset="-122"/>
            </a:endParaRPr>
          </a:p>
          <a:p>
            <a:r>
              <a:rPr lang="zh-CN" altLang="en-US" sz="1100" dirty="0" smtClean="0">
                <a:solidFill>
                  <a:srgbClr val="000000"/>
                </a:solidFill>
                <a:latin typeface="宋体" panose="02010600030101010101" pitchFamily="2" charset="-122"/>
                <a:ea typeface="宋体" panose="02010600030101010101" pitchFamily="2" charset="-122"/>
              </a:rPr>
              <a:t>物业</a:t>
            </a:r>
            <a:r>
              <a:rPr lang="zh-CN" altLang="en-US" sz="1100" dirty="0">
                <a:solidFill>
                  <a:srgbClr val="000000"/>
                </a:solidFill>
                <a:latin typeface="宋体" panose="02010600030101010101" pitchFamily="2" charset="-122"/>
                <a:ea typeface="宋体" panose="02010600030101010101" pitchFamily="2" charset="-122"/>
              </a:rPr>
              <a:t>专项维修资金可用于</a:t>
            </a:r>
            <a:r>
              <a:rPr lang="zh-CN" altLang="en-US" sz="1100" dirty="0" smtClean="0">
                <a:solidFill>
                  <a:srgbClr val="000000"/>
                </a:solidFill>
                <a:latin typeface="宋体" panose="02010600030101010101" pitchFamily="2" charset="-122"/>
                <a:ea typeface="宋体" panose="02010600030101010101" pitchFamily="2" charset="-122"/>
              </a:rPr>
              <a:t>投保</a:t>
            </a:r>
            <a:r>
              <a:rPr lang="zh-CN" altLang="en-US" sz="1100" b="1" dirty="0" smtClean="0">
                <a:solidFill>
                  <a:srgbClr val="000000"/>
                </a:solidFill>
                <a:latin typeface="宋体" panose="02010600030101010101" pitchFamily="2" charset="-122"/>
                <a:ea typeface="宋体" panose="02010600030101010101" pitchFamily="2" charset="-122"/>
              </a:rPr>
              <a:t>物业共用部位、共用设施设备</a:t>
            </a:r>
            <a:r>
              <a:rPr lang="zh-CN" altLang="en-US" sz="1100" dirty="0" smtClean="0">
                <a:solidFill>
                  <a:srgbClr val="000000"/>
                </a:solidFill>
                <a:latin typeface="宋体" panose="02010600030101010101" pitchFamily="2" charset="-122"/>
                <a:ea typeface="宋体" panose="02010600030101010101" pitchFamily="2" charset="-122"/>
              </a:rPr>
              <a:t>的</a:t>
            </a:r>
            <a:r>
              <a:rPr lang="zh-CN" altLang="en-US" sz="1100" dirty="0">
                <a:solidFill>
                  <a:srgbClr val="000000"/>
                </a:solidFill>
                <a:latin typeface="宋体" panose="02010600030101010101" pitchFamily="2" charset="-122"/>
                <a:ea typeface="宋体" panose="02010600030101010101" pitchFamily="2" charset="-122"/>
              </a:rPr>
              <a:t>专项财产</a:t>
            </a:r>
            <a:r>
              <a:rPr lang="zh-CN" altLang="en-US" sz="1100" b="1" dirty="0">
                <a:solidFill>
                  <a:srgbClr val="000000"/>
                </a:solidFill>
                <a:latin typeface="宋体" panose="02010600030101010101" pitchFamily="2" charset="-122"/>
                <a:ea typeface="宋体" panose="02010600030101010101" pitchFamily="2" charset="-122"/>
              </a:rPr>
              <a:t>保险</a:t>
            </a:r>
            <a:r>
              <a:rPr lang="zh-CN" altLang="en-US" sz="1100" dirty="0">
                <a:solidFill>
                  <a:srgbClr val="000000"/>
                </a:solidFill>
                <a:latin typeface="宋体" panose="02010600030101010101" pitchFamily="2" charset="-122"/>
                <a:ea typeface="宋体" panose="02010600030101010101" pitchFamily="2" charset="-122"/>
              </a:rPr>
              <a:t>。</a:t>
            </a:r>
            <a:endParaRPr lang="en-GB" sz="1100" dirty="0">
              <a:solidFill>
                <a:srgbClr val="000000"/>
              </a:solidFill>
              <a:latin typeface="宋体" panose="02010600030101010101" pitchFamily="2" charset="-122"/>
              <a:ea typeface="宋体" panose="02010600030101010101" pitchFamily="2" charset="-122"/>
            </a:endParaRPr>
          </a:p>
        </p:txBody>
      </p:sp>
      <p:sp>
        <p:nvSpPr>
          <p:cNvPr id="37" name="Oval 25">
            <a:extLst>
              <a:ext uri="{FF2B5EF4-FFF2-40B4-BE49-F238E27FC236}">
                <a16:creationId xmlns:a16="http://schemas.microsoft.com/office/drawing/2014/main" id="{DE99762E-E90F-4896-9180-FE6CFD9E499C}"/>
              </a:ext>
            </a:extLst>
          </p:cNvPr>
          <p:cNvSpPr/>
          <p:nvPr/>
        </p:nvSpPr>
        <p:spPr>
          <a:xfrm>
            <a:off x="6578428" y="5072529"/>
            <a:ext cx="648072" cy="648072"/>
          </a:xfrm>
          <a:prstGeom prst="ellipse">
            <a:avLst/>
          </a:prstGeom>
          <a:solidFill>
            <a:schemeClr val="accent1">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latin typeface="SwissReSans" pitchFamily="34" charset="0"/>
            </a:endParaRPr>
          </a:p>
        </p:txBody>
      </p:sp>
      <p:pic>
        <p:nvPicPr>
          <p:cNvPr id="38" name="Graphic 26">
            <a:extLst>
              <a:ext uri="{FF2B5EF4-FFF2-40B4-BE49-F238E27FC236}">
                <a16:creationId xmlns:a16="http://schemas.microsoft.com/office/drawing/2014/main" id="{04A8242F-A5BC-48CF-B20E-3457AB155AAC}"/>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 xmlns:asvg="http://schemas.microsoft.com/office/drawing/2016/SVG/main" r:embed="rId3"/>
              </a:ext>
            </a:extLst>
          </a:blip>
          <a:stretch>
            <a:fillRect/>
          </a:stretch>
        </p:blipFill>
        <p:spPr>
          <a:xfrm>
            <a:off x="6644331" y="5148015"/>
            <a:ext cx="507417" cy="507417"/>
          </a:xfrm>
          <a:prstGeom prst="rect">
            <a:avLst/>
          </a:prstGeom>
        </p:spPr>
      </p:pic>
      <p:graphicFrame>
        <p:nvGraphicFramePr>
          <p:cNvPr id="4" name="表格 3"/>
          <p:cNvGraphicFramePr>
            <a:graphicFrameLocks noGrp="1"/>
          </p:cNvGraphicFramePr>
          <p:nvPr>
            <p:extLst>
              <p:ext uri="{D42A27DB-BD31-4B8C-83A1-F6EECF244321}">
                <p14:modId xmlns:p14="http://schemas.microsoft.com/office/powerpoint/2010/main" val="37429956"/>
              </p:ext>
            </p:extLst>
          </p:nvPr>
        </p:nvGraphicFramePr>
        <p:xfrm>
          <a:off x="707154" y="1844824"/>
          <a:ext cx="5538047" cy="1188720"/>
        </p:xfrm>
        <a:graphic>
          <a:graphicData uri="http://schemas.openxmlformats.org/drawingml/2006/table">
            <a:tbl>
              <a:tblPr firstRow="1" bandRow="1">
                <a:tableStyleId>{4F870FC3-41F4-4639-9F92-194A608F593C}</a:tableStyleId>
              </a:tblPr>
              <a:tblGrid>
                <a:gridCol w="871924">
                  <a:extLst>
                    <a:ext uri="{9D8B030D-6E8A-4147-A177-3AD203B41FA5}">
                      <a16:colId xmlns:a16="http://schemas.microsoft.com/office/drawing/2014/main" val="1349293575"/>
                    </a:ext>
                  </a:extLst>
                </a:gridCol>
                <a:gridCol w="1302192">
                  <a:extLst>
                    <a:ext uri="{9D8B030D-6E8A-4147-A177-3AD203B41FA5}">
                      <a16:colId xmlns:a16="http://schemas.microsoft.com/office/drawing/2014/main" val="3036258482"/>
                    </a:ext>
                  </a:extLst>
                </a:gridCol>
                <a:gridCol w="3363931">
                  <a:extLst>
                    <a:ext uri="{9D8B030D-6E8A-4147-A177-3AD203B41FA5}">
                      <a16:colId xmlns:a16="http://schemas.microsoft.com/office/drawing/2014/main" val="3656072928"/>
                    </a:ext>
                  </a:extLst>
                </a:gridCol>
              </a:tblGrid>
              <a:tr h="346418">
                <a:tc>
                  <a:txBody>
                    <a:bodyPr/>
                    <a:lstStyle/>
                    <a:p>
                      <a:pPr algn="ctr"/>
                      <a:r>
                        <a:rPr lang="en-US" altLang="zh-CN" sz="1100" b="0" kern="1200" dirty="0" smtClean="0">
                          <a:solidFill>
                            <a:schemeClr val="tx1"/>
                          </a:solidFill>
                          <a:latin typeface="宋体" panose="02010600030101010101" pitchFamily="2" charset="-122"/>
                          <a:ea typeface="宋体" panose="02010600030101010101" pitchFamily="2" charset="-122"/>
                          <a:cs typeface="+mn-cs"/>
                        </a:rPr>
                        <a:t>2007.10</a:t>
                      </a:r>
                      <a:endParaRPr lang="zh-CN" altLang="en-US" sz="1100" b="0" kern="1200" dirty="0">
                        <a:solidFill>
                          <a:schemeClr val="tx1"/>
                        </a:solidFill>
                        <a:latin typeface="宋体" panose="02010600030101010101" pitchFamily="2" charset="-122"/>
                        <a:ea typeface="宋体" panose="02010600030101010101" pitchFamily="2" charset="-122"/>
                        <a:cs typeface="+mn-cs"/>
                      </a:endParaRPr>
                    </a:p>
                  </a:txBody>
                  <a:tcPr>
                    <a:solidFill>
                      <a:schemeClr val="bg1">
                        <a:lumMod val="95000"/>
                      </a:schemeClr>
                    </a:solidFill>
                  </a:tcPr>
                </a:tc>
                <a:tc>
                  <a:txBody>
                    <a:bodyPr/>
                    <a:lstStyle/>
                    <a:p>
                      <a:pPr algn="ctr"/>
                      <a:r>
                        <a:rPr lang="en-US" altLang="zh-CN" sz="1100" kern="1200" dirty="0" smtClean="0">
                          <a:solidFill>
                            <a:schemeClr val="tx1"/>
                          </a:solidFill>
                          <a:latin typeface="宋体" panose="02010600030101010101" pitchFamily="2" charset="-122"/>
                          <a:ea typeface="宋体" panose="02010600030101010101" pitchFamily="2" charset="-122"/>
                          <a:cs typeface="+mn-cs"/>
                        </a:rPr>
                        <a:t>《</a:t>
                      </a:r>
                      <a:r>
                        <a:rPr lang="zh-CN" altLang="en-US" sz="1100" kern="1200" dirty="0" smtClean="0">
                          <a:solidFill>
                            <a:schemeClr val="tx1"/>
                          </a:solidFill>
                          <a:latin typeface="宋体" panose="02010600030101010101" pitchFamily="2" charset="-122"/>
                          <a:ea typeface="宋体" panose="02010600030101010101" pitchFamily="2" charset="-122"/>
                          <a:cs typeface="+mn-cs"/>
                        </a:rPr>
                        <a:t>物权法</a:t>
                      </a:r>
                      <a:r>
                        <a:rPr lang="en-US" altLang="zh-CN" sz="1100" kern="1200" dirty="0" smtClean="0">
                          <a:solidFill>
                            <a:schemeClr val="tx1"/>
                          </a:solidFill>
                          <a:latin typeface="宋体" panose="02010600030101010101" pitchFamily="2" charset="-122"/>
                          <a:ea typeface="宋体" panose="02010600030101010101" pitchFamily="2" charset="-122"/>
                          <a:cs typeface="+mn-cs"/>
                        </a:rPr>
                        <a:t>》</a:t>
                      </a:r>
                      <a:endParaRPr lang="zh-CN" altLang="en-US" sz="1100" kern="1200" dirty="0">
                        <a:solidFill>
                          <a:schemeClr val="tx1"/>
                        </a:solidFill>
                        <a:latin typeface="宋体" panose="02010600030101010101" pitchFamily="2" charset="-122"/>
                        <a:ea typeface="宋体" panose="02010600030101010101" pitchFamily="2" charset="-122"/>
                        <a:cs typeface="+mn-cs"/>
                      </a:endParaRPr>
                    </a:p>
                  </a:txBody>
                  <a:tcP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100" kern="1200" dirty="0" smtClean="0">
                          <a:solidFill>
                            <a:schemeClr val="tx1"/>
                          </a:solidFill>
                          <a:latin typeface="宋体" panose="02010600030101010101" pitchFamily="2" charset="-122"/>
                          <a:ea typeface="宋体" panose="02010600030101010101" pitchFamily="2" charset="-122"/>
                          <a:cs typeface="+mn-cs"/>
                        </a:rPr>
                        <a:t>使用资金需专有部分占建筑物总面积三分之二以上的业主且占总人数三分之二以上的业主同意</a:t>
                      </a:r>
                      <a:r>
                        <a:rPr lang="en-US" altLang="zh-CN" sz="1100" kern="1200" dirty="0" smtClean="0">
                          <a:solidFill>
                            <a:schemeClr val="tx1"/>
                          </a:solidFill>
                          <a:latin typeface="宋体" panose="02010600030101010101" pitchFamily="2" charset="-122"/>
                          <a:ea typeface="宋体" panose="02010600030101010101" pitchFamily="2" charset="-122"/>
                          <a:cs typeface="+mn-cs"/>
                        </a:rPr>
                        <a:t>【</a:t>
                      </a:r>
                      <a:r>
                        <a:rPr lang="zh-CN" altLang="en-US" sz="1100" kern="1200" dirty="0" smtClean="0">
                          <a:solidFill>
                            <a:schemeClr val="tx1"/>
                          </a:solidFill>
                          <a:latin typeface="宋体" panose="02010600030101010101" pitchFamily="2" charset="-122"/>
                          <a:ea typeface="宋体" panose="02010600030101010101" pitchFamily="2" charset="-122"/>
                          <a:cs typeface="+mn-cs"/>
                        </a:rPr>
                        <a:t>双</a:t>
                      </a:r>
                      <a:r>
                        <a:rPr lang="en-US" altLang="zh-CN" sz="1100" kern="1200" dirty="0" smtClean="0">
                          <a:solidFill>
                            <a:schemeClr val="tx1"/>
                          </a:solidFill>
                          <a:latin typeface="宋体" panose="02010600030101010101" pitchFamily="2" charset="-122"/>
                          <a:ea typeface="宋体" panose="02010600030101010101" pitchFamily="2" charset="-122"/>
                          <a:cs typeface="+mn-cs"/>
                        </a:rPr>
                        <a:t>2/3】</a:t>
                      </a:r>
                    </a:p>
                  </a:txBody>
                  <a:tcPr>
                    <a:solidFill>
                      <a:schemeClr val="bg1">
                        <a:lumMod val="95000"/>
                      </a:schemeClr>
                    </a:solidFill>
                  </a:tcPr>
                </a:tc>
                <a:extLst>
                  <a:ext uri="{0D108BD9-81ED-4DB2-BD59-A6C34878D82A}">
                    <a16:rowId xmlns:a16="http://schemas.microsoft.com/office/drawing/2014/main" val="1208282334"/>
                  </a:ext>
                </a:extLst>
              </a:tr>
              <a:tr h="346418">
                <a:tc>
                  <a:txBody>
                    <a:bodyPr/>
                    <a:lstStyle/>
                    <a:p>
                      <a:pPr algn="ctr"/>
                      <a:r>
                        <a:rPr lang="en-US" altLang="zh-CN" sz="1100" b="0" dirty="0" smtClean="0">
                          <a:latin typeface="宋体" panose="02010600030101010101" pitchFamily="2" charset="-122"/>
                          <a:ea typeface="宋体" panose="02010600030101010101" pitchFamily="2" charset="-122"/>
                        </a:rPr>
                        <a:t>2021.01</a:t>
                      </a:r>
                      <a:endParaRPr lang="zh-CN" altLang="en-US" sz="1100" b="0" dirty="0">
                        <a:latin typeface="宋体" panose="02010600030101010101" pitchFamily="2" charset="-122"/>
                        <a:ea typeface="宋体" panose="02010600030101010101" pitchFamily="2" charset="-122"/>
                      </a:endParaRPr>
                    </a:p>
                  </a:txBody>
                  <a:tcPr>
                    <a:solidFill>
                      <a:schemeClr val="accent1">
                        <a:lumMod val="20000"/>
                        <a:lumOff val="80000"/>
                      </a:schemeClr>
                    </a:solidFill>
                  </a:tcPr>
                </a:tc>
                <a:tc>
                  <a:txBody>
                    <a:bodyPr/>
                    <a:lstStyle/>
                    <a:p>
                      <a:pPr algn="ctr"/>
                      <a:r>
                        <a:rPr lang="en-US" altLang="zh-CN" sz="1100" b="1" dirty="0" smtClean="0">
                          <a:latin typeface="宋体" panose="02010600030101010101" pitchFamily="2" charset="-122"/>
                          <a:ea typeface="宋体" panose="02010600030101010101" pitchFamily="2" charset="-122"/>
                        </a:rPr>
                        <a:t>《</a:t>
                      </a:r>
                      <a:r>
                        <a:rPr lang="zh-CN" altLang="en-US" sz="1100" b="1" dirty="0" smtClean="0">
                          <a:latin typeface="宋体" panose="02010600030101010101" pitchFamily="2" charset="-122"/>
                          <a:ea typeface="宋体" panose="02010600030101010101" pitchFamily="2" charset="-122"/>
                        </a:rPr>
                        <a:t>民法典</a:t>
                      </a:r>
                      <a:r>
                        <a:rPr lang="en-US" altLang="zh-CN" sz="1100" b="1" dirty="0" smtClean="0">
                          <a:latin typeface="宋体" panose="02010600030101010101" pitchFamily="2" charset="-122"/>
                          <a:ea typeface="宋体" panose="02010600030101010101" pitchFamily="2" charset="-122"/>
                        </a:rPr>
                        <a:t>》</a:t>
                      </a:r>
                      <a:endParaRPr lang="zh-CN" altLang="en-US" sz="1100" b="1" dirty="0">
                        <a:latin typeface="宋体" panose="02010600030101010101" pitchFamily="2" charset="-122"/>
                        <a:ea typeface="宋体" panose="02010600030101010101" pitchFamily="2" charset="-122"/>
                      </a:endParaRPr>
                    </a:p>
                  </a:txBody>
                  <a:tcPr>
                    <a:solidFill>
                      <a:schemeClr val="accent1">
                        <a:lumMod val="20000"/>
                        <a:lumOff val="80000"/>
                      </a:schemeClr>
                    </a:solidFill>
                  </a:tcPr>
                </a:tc>
                <a:tc>
                  <a:txBody>
                    <a:bodyPr/>
                    <a:lstStyle/>
                    <a:p>
                      <a:r>
                        <a:rPr lang="zh-CN" altLang="en-US" sz="1100" kern="1200" dirty="0" smtClean="0">
                          <a:solidFill>
                            <a:schemeClr val="tx1"/>
                          </a:solidFill>
                          <a:latin typeface="宋体" panose="02010600030101010101" pitchFamily="2" charset="-122"/>
                          <a:ea typeface="宋体" panose="02010600030101010101" pitchFamily="2" charset="-122"/>
                          <a:cs typeface="+mn-cs"/>
                        </a:rPr>
                        <a:t>使用资金需</a:t>
                      </a:r>
                      <a:r>
                        <a:rPr lang="zh-CN" altLang="en-US" sz="1100" b="1" kern="1200" dirty="0" smtClean="0">
                          <a:solidFill>
                            <a:schemeClr val="tx1"/>
                          </a:solidFill>
                          <a:latin typeface="宋体" panose="02010600030101010101" pitchFamily="2" charset="-122"/>
                          <a:ea typeface="宋体" panose="02010600030101010101" pitchFamily="2" charset="-122"/>
                          <a:cs typeface="+mn-cs"/>
                        </a:rPr>
                        <a:t>专有部分面积占比三分之二以上</a:t>
                      </a:r>
                      <a:r>
                        <a:rPr lang="zh-CN" altLang="en-US" sz="1100" kern="1200" dirty="0" smtClean="0">
                          <a:solidFill>
                            <a:schemeClr val="tx1"/>
                          </a:solidFill>
                          <a:latin typeface="宋体" panose="02010600030101010101" pitchFamily="2" charset="-122"/>
                          <a:ea typeface="宋体" panose="02010600030101010101" pitchFamily="2" charset="-122"/>
                          <a:cs typeface="+mn-cs"/>
                        </a:rPr>
                        <a:t>的业主且</a:t>
                      </a:r>
                      <a:r>
                        <a:rPr lang="zh-CN" altLang="en-US" sz="1100" b="1" kern="1200" dirty="0" smtClean="0">
                          <a:solidFill>
                            <a:schemeClr val="tx1"/>
                          </a:solidFill>
                          <a:latin typeface="宋体" panose="02010600030101010101" pitchFamily="2" charset="-122"/>
                          <a:ea typeface="宋体" panose="02010600030101010101" pitchFamily="2" charset="-122"/>
                          <a:cs typeface="+mn-cs"/>
                        </a:rPr>
                        <a:t>人数占比三分之二以上</a:t>
                      </a:r>
                      <a:r>
                        <a:rPr lang="zh-CN" altLang="en-US" sz="1100" kern="1200" dirty="0" smtClean="0">
                          <a:solidFill>
                            <a:schemeClr val="tx1"/>
                          </a:solidFill>
                          <a:latin typeface="宋体" panose="02010600030101010101" pitchFamily="2" charset="-122"/>
                          <a:ea typeface="宋体" panose="02010600030101010101" pitchFamily="2" charset="-122"/>
                          <a:cs typeface="+mn-cs"/>
                        </a:rPr>
                        <a:t>的业主参与</a:t>
                      </a:r>
                      <a:r>
                        <a:rPr lang="zh-CN" altLang="en-US" sz="1100" b="1" u="sng" kern="1200" dirty="0" smtClean="0">
                          <a:solidFill>
                            <a:schemeClr val="tx1"/>
                          </a:solidFill>
                          <a:latin typeface="宋体" panose="02010600030101010101" pitchFamily="2" charset="-122"/>
                          <a:ea typeface="宋体" panose="02010600030101010101" pitchFamily="2" charset="-122"/>
                          <a:cs typeface="+mn-cs"/>
                        </a:rPr>
                        <a:t>表决</a:t>
                      </a:r>
                      <a:r>
                        <a:rPr lang="zh-CN" altLang="en-US" sz="1100" kern="1200" dirty="0" smtClean="0">
                          <a:solidFill>
                            <a:schemeClr val="tx1"/>
                          </a:solidFill>
                          <a:latin typeface="宋体" panose="02010600030101010101" pitchFamily="2" charset="-122"/>
                          <a:ea typeface="宋体" panose="02010600030101010101" pitchFamily="2" charset="-122"/>
                          <a:cs typeface="+mn-cs"/>
                        </a:rPr>
                        <a:t>，且经参与表决专有部分</a:t>
                      </a:r>
                      <a:r>
                        <a:rPr lang="zh-CN" altLang="en-US" sz="1100" b="1" kern="1200" dirty="0" smtClean="0">
                          <a:solidFill>
                            <a:schemeClr val="tx1"/>
                          </a:solidFill>
                          <a:latin typeface="宋体" panose="02010600030101010101" pitchFamily="2" charset="-122"/>
                          <a:ea typeface="宋体" panose="02010600030101010101" pitchFamily="2" charset="-122"/>
                          <a:cs typeface="+mn-cs"/>
                        </a:rPr>
                        <a:t>面积过半数的业主</a:t>
                      </a:r>
                      <a:r>
                        <a:rPr lang="zh-CN" altLang="en-US" sz="1100" kern="1200" dirty="0" smtClean="0">
                          <a:solidFill>
                            <a:schemeClr val="tx1"/>
                          </a:solidFill>
                          <a:latin typeface="宋体" panose="02010600030101010101" pitchFamily="2" charset="-122"/>
                          <a:ea typeface="宋体" panose="02010600030101010101" pitchFamily="2" charset="-122"/>
                          <a:cs typeface="+mn-cs"/>
                        </a:rPr>
                        <a:t>且</a:t>
                      </a:r>
                      <a:r>
                        <a:rPr lang="zh-CN" altLang="en-US" sz="1100" b="1" kern="1200" dirty="0" smtClean="0">
                          <a:solidFill>
                            <a:schemeClr val="tx1"/>
                          </a:solidFill>
                          <a:latin typeface="宋体" panose="02010600030101010101" pitchFamily="2" charset="-122"/>
                          <a:ea typeface="宋体" panose="02010600030101010101" pitchFamily="2" charset="-122"/>
                          <a:cs typeface="+mn-cs"/>
                        </a:rPr>
                        <a:t>参与表决人数过半数</a:t>
                      </a:r>
                      <a:r>
                        <a:rPr lang="zh-CN" altLang="en-US" sz="1100" kern="1200" dirty="0" smtClean="0">
                          <a:solidFill>
                            <a:schemeClr val="tx1"/>
                          </a:solidFill>
                          <a:latin typeface="宋体" panose="02010600030101010101" pitchFamily="2" charset="-122"/>
                          <a:ea typeface="宋体" panose="02010600030101010101" pitchFamily="2" charset="-122"/>
                          <a:cs typeface="+mn-cs"/>
                        </a:rPr>
                        <a:t>的业主</a:t>
                      </a:r>
                      <a:r>
                        <a:rPr lang="zh-CN" altLang="en-US" sz="1100" b="1" u="sng" kern="1200" dirty="0" smtClean="0">
                          <a:solidFill>
                            <a:schemeClr val="tx1"/>
                          </a:solidFill>
                          <a:latin typeface="宋体" panose="02010600030101010101" pitchFamily="2" charset="-122"/>
                          <a:ea typeface="宋体" panose="02010600030101010101" pitchFamily="2" charset="-122"/>
                          <a:cs typeface="+mn-cs"/>
                        </a:rPr>
                        <a:t>同意</a:t>
                      </a:r>
                      <a:r>
                        <a:rPr lang="en-US" altLang="zh-CN" sz="1100" b="1" u="none" kern="1200" dirty="0" smtClean="0">
                          <a:solidFill>
                            <a:schemeClr val="tx1"/>
                          </a:solidFill>
                          <a:latin typeface="宋体" panose="02010600030101010101" pitchFamily="2" charset="-122"/>
                          <a:ea typeface="宋体" panose="02010600030101010101" pitchFamily="2" charset="-122"/>
                          <a:cs typeface="+mn-cs"/>
                        </a:rPr>
                        <a:t>【</a:t>
                      </a:r>
                      <a:r>
                        <a:rPr lang="zh-CN" altLang="en-US" sz="1100" b="1" u="none" kern="1200" dirty="0" smtClean="0">
                          <a:solidFill>
                            <a:schemeClr val="tx1"/>
                          </a:solidFill>
                          <a:latin typeface="宋体" panose="02010600030101010101" pitchFamily="2" charset="-122"/>
                          <a:ea typeface="宋体" panose="02010600030101010101" pitchFamily="2" charset="-122"/>
                          <a:cs typeface="+mn-cs"/>
                        </a:rPr>
                        <a:t>双</a:t>
                      </a:r>
                      <a:r>
                        <a:rPr lang="en-US" altLang="zh-CN" sz="1100" b="1" u="none" kern="1200" dirty="0" smtClean="0">
                          <a:solidFill>
                            <a:schemeClr val="tx1"/>
                          </a:solidFill>
                          <a:latin typeface="宋体" panose="02010600030101010101" pitchFamily="2" charset="-122"/>
                          <a:ea typeface="宋体" panose="02010600030101010101" pitchFamily="2" charset="-122"/>
                          <a:cs typeface="+mn-cs"/>
                        </a:rPr>
                        <a:t>1/3】</a:t>
                      </a:r>
                    </a:p>
                  </a:txBody>
                  <a:tcPr>
                    <a:solidFill>
                      <a:schemeClr val="accent1">
                        <a:lumMod val="20000"/>
                        <a:lumOff val="80000"/>
                      </a:schemeClr>
                    </a:solidFill>
                  </a:tcPr>
                </a:tc>
                <a:extLst>
                  <a:ext uri="{0D108BD9-81ED-4DB2-BD59-A6C34878D82A}">
                    <a16:rowId xmlns:a16="http://schemas.microsoft.com/office/drawing/2014/main" val="2530117963"/>
                  </a:ext>
                </a:extLst>
              </a:tr>
            </a:tbl>
          </a:graphicData>
        </a:graphic>
      </p:graphicFrame>
      <p:sp>
        <p:nvSpPr>
          <p:cNvPr id="40" name="Title 3">
            <a:extLst>
              <a:ext uri="{FF2B5EF4-FFF2-40B4-BE49-F238E27FC236}">
                <a16:creationId xmlns:a16="http://schemas.microsoft.com/office/drawing/2014/main" id="{2C1BCF5D-9F6D-42BB-B263-FC83EB7F312E}"/>
              </a:ext>
            </a:extLst>
          </p:cNvPr>
          <p:cNvSpPr txBox="1">
            <a:spLocks/>
          </p:cNvSpPr>
          <p:nvPr/>
        </p:nvSpPr>
        <p:spPr bwMode="black">
          <a:xfrm>
            <a:off x="6881666" y="1459412"/>
            <a:ext cx="4818640" cy="953244"/>
          </a:xfrm>
          <a:prstGeom prst="rect">
            <a:avLst/>
          </a:prstGeom>
          <a:solidFill>
            <a:schemeClr val="accent2">
              <a:lumMod val="20000"/>
              <a:lumOff val="80000"/>
            </a:schemeClr>
          </a:solidFill>
        </p:spPr>
        <p:txBody>
          <a:bodyPr vert="horz" lIns="468000" tIns="0" rIns="108000" bIns="0" rtlCol="0" anchor="ctr" anchorCtr="0">
            <a:noAutofit/>
          </a:bodyPr>
          <a:lstStyle>
            <a:lvl1pPr algn="l" defTabSz="914400" rtl="0" eaLnBrk="1" latinLnBrk="0" hangingPunct="1">
              <a:lnSpc>
                <a:spcPct val="90000"/>
              </a:lnSpc>
              <a:spcBef>
                <a:spcPct val="0"/>
              </a:spcBef>
              <a:buNone/>
              <a:defRPr sz="2400" kern="1200">
                <a:solidFill>
                  <a:schemeClr val="tx2"/>
                </a:solidFill>
                <a:latin typeface="SwissReSans" pitchFamily="34" charset="0"/>
                <a:ea typeface="+mj-ea"/>
                <a:cs typeface="+mj-cs"/>
              </a:defRPr>
            </a:lvl1pPr>
          </a:lstStyle>
          <a:p>
            <a:r>
              <a:rPr lang="en-US" altLang="zh-CN" sz="1200" b="1" dirty="0">
                <a:solidFill>
                  <a:srgbClr val="000000"/>
                </a:solidFill>
                <a:latin typeface="宋体" panose="02010600030101010101" pitchFamily="2" charset="-122"/>
                <a:ea typeface="宋体" panose="02010600030101010101" pitchFamily="2" charset="-122"/>
              </a:rPr>
              <a:t>《</a:t>
            </a:r>
            <a:r>
              <a:rPr lang="zh-CN" altLang="en-US" sz="1200" b="1" dirty="0">
                <a:solidFill>
                  <a:srgbClr val="000000"/>
                </a:solidFill>
                <a:latin typeface="宋体" panose="02010600030101010101" pitchFamily="2" charset="-122"/>
                <a:ea typeface="宋体" panose="02010600030101010101" pitchFamily="2" charset="-122"/>
              </a:rPr>
              <a:t>广州市物业专项维修资金管理办法</a:t>
            </a:r>
            <a:r>
              <a:rPr lang="en-US" altLang="zh-CN" sz="1200" b="1" dirty="0" smtClean="0">
                <a:solidFill>
                  <a:srgbClr val="000000"/>
                </a:solidFill>
                <a:latin typeface="宋体" panose="02010600030101010101" pitchFamily="2" charset="-122"/>
                <a:ea typeface="宋体" panose="02010600030101010101" pitchFamily="2" charset="-122"/>
              </a:rPr>
              <a:t>》2020</a:t>
            </a:r>
            <a:r>
              <a:rPr lang="zh-CN" altLang="en-US" sz="1200" b="1" dirty="0" smtClean="0">
                <a:solidFill>
                  <a:srgbClr val="000000"/>
                </a:solidFill>
                <a:latin typeface="宋体" panose="02010600030101010101" pitchFamily="2" charset="-122"/>
                <a:ea typeface="宋体" panose="02010600030101010101" pitchFamily="2" charset="-122"/>
              </a:rPr>
              <a:t>年实施</a:t>
            </a:r>
            <a:endParaRPr lang="en-GB" altLang="zh-CN" sz="1200" dirty="0">
              <a:solidFill>
                <a:srgbClr val="000000"/>
              </a:solidFill>
              <a:latin typeface="宋体" panose="02010600030101010101" pitchFamily="2" charset="-122"/>
              <a:ea typeface="宋体" panose="02010600030101010101" pitchFamily="2" charset="-122"/>
            </a:endParaRPr>
          </a:p>
          <a:p>
            <a:endParaRPr lang="en-US" altLang="zh-CN" sz="1100" dirty="0" smtClean="0">
              <a:solidFill>
                <a:srgbClr val="000000"/>
              </a:solidFill>
              <a:latin typeface="宋体" panose="02010600030101010101" pitchFamily="2" charset="-122"/>
              <a:ea typeface="宋体" panose="02010600030101010101" pitchFamily="2" charset="-122"/>
            </a:endParaRPr>
          </a:p>
          <a:p>
            <a:r>
              <a:rPr lang="zh-CN" altLang="en-US" sz="1100" dirty="0" smtClean="0">
                <a:solidFill>
                  <a:srgbClr val="000000"/>
                </a:solidFill>
                <a:latin typeface="宋体" panose="02010600030101010101" pitchFamily="2" charset="-122"/>
                <a:ea typeface="宋体" panose="02010600030101010101" pitchFamily="2" charset="-122"/>
              </a:rPr>
              <a:t>可依据使用情况编制年度维修计划，通过一次投票表决多个计划维修项目；常规</a:t>
            </a:r>
            <a:r>
              <a:rPr lang="zh-CN" altLang="en-US" sz="1100" dirty="0">
                <a:solidFill>
                  <a:srgbClr val="000000"/>
                </a:solidFill>
                <a:latin typeface="宋体" panose="02010600030101010101" pitchFamily="2" charset="-122"/>
                <a:ea typeface="宋体" panose="02010600030101010101" pitchFamily="2" charset="-122"/>
              </a:rPr>
              <a:t>表决</a:t>
            </a:r>
            <a:r>
              <a:rPr lang="en-US" altLang="zh-CN" sz="1100" b="1" dirty="0">
                <a:solidFill>
                  <a:srgbClr val="000000"/>
                </a:solidFill>
                <a:latin typeface="宋体" panose="02010600030101010101" pitchFamily="2" charset="-122"/>
                <a:ea typeface="宋体" panose="02010600030101010101" pitchFamily="2" charset="-122"/>
              </a:rPr>
              <a:t>【</a:t>
            </a:r>
            <a:r>
              <a:rPr lang="zh-CN" altLang="en-US" sz="1100" b="1" dirty="0">
                <a:solidFill>
                  <a:srgbClr val="000000"/>
                </a:solidFill>
                <a:latin typeface="宋体" panose="02010600030101010101" pitchFamily="2" charset="-122"/>
                <a:ea typeface="宋体" panose="02010600030101010101" pitchFamily="2" charset="-122"/>
              </a:rPr>
              <a:t>双</a:t>
            </a:r>
            <a:r>
              <a:rPr lang="en-US" altLang="zh-CN" sz="1100" b="1" dirty="0">
                <a:solidFill>
                  <a:srgbClr val="000000"/>
                </a:solidFill>
                <a:latin typeface="宋体" panose="02010600030101010101" pitchFamily="2" charset="-122"/>
                <a:ea typeface="宋体" panose="02010600030101010101" pitchFamily="2" charset="-122"/>
              </a:rPr>
              <a:t>1/3】</a:t>
            </a:r>
            <a:r>
              <a:rPr lang="zh-CN" altLang="en-US" sz="1100" dirty="0">
                <a:solidFill>
                  <a:srgbClr val="000000"/>
                </a:solidFill>
                <a:latin typeface="宋体" panose="02010600030101010101" pitchFamily="2" charset="-122"/>
                <a:ea typeface="宋体" panose="02010600030101010101" pitchFamily="2" charset="-122"/>
              </a:rPr>
              <a:t>业主通过即可</a:t>
            </a:r>
            <a:r>
              <a:rPr lang="zh-CN" altLang="en-US" sz="1100" dirty="0" smtClean="0">
                <a:solidFill>
                  <a:srgbClr val="000000"/>
                </a:solidFill>
                <a:latin typeface="宋体" panose="02010600030101010101" pitchFamily="2" charset="-122"/>
                <a:ea typeface="宋体" panose="02010600030101010101" pitchFamily="2" charset="-122"/>
              </a:rPr>
              <a:t>；</a:t>
            </a:r>
            <a:endParaRPr lang="en-US" altLang="zh-CN" sz="1100" dirty="0" smtClean="0">
              <a:solidFill>
                <a:srgbClr val="000000"/>
              </a:solidFill>
              <a:latin typeface="宋体" panose="02010600030101010101" pitchFamily="2" charset="-122"/>
              <a:ea typeface="宋体" panose="02010600030101010101" pitchFamily="2" charset="-122"/>
            </a:endParaRPr>
          </a:p>
          <a:p>
            <a:r>
              <a:rPr lang="zh-CN" altLang="en-US" sz="1100" dirty="0" smtClean="0">
                <a:solidFill>
                  <a:srgbClr val="000000"/>
                </a:solidFill>
                <a:latin typeface="宋体" panose="02010600030101010101" pitchFamily="2" charset="-122"/>
                <a:ea typeface="宋体" panose="02010600030101010101" pitchFamily="2" charset="-122"/>
              </a:rPr>
              <a:t>物业</a:t>
            </a:r>
            <a:r>
              <a:rPr lang="zh-CN" altLang="en-US" sz="1100" dirty="0">
                <a:solidFill>
                  <a:srgbClr val="000000"/>
                </a:solidFill>
                <a:latin typeface="宋体" panose="02010600030101010101" pitchFamily="2" charset="-122"/>
                <a:ea typeface="宋体" panose="02010600030101010101" pitchFamily="2" charset="-122"/>
              </a:rPr>
              <a:t>专项维修资金可以用于</a:t>
            </a:r>
            <a:r>
              <a:rPr lang="zh-CN" altLang="en-US" sz="1100" b="1" dirty="0">
                <a:solidFill>
                  <a:srgbClr val="000000"/>
                </a:solidFill>
                <a:latin typeface="宋体" panose="02010600030101010101" pitchFamily="2" charset="-122"/>
                <a:ea typeface="宋体" panose="02010600030101010101" pitchFamily="2" charset="-122"/>
              </a:rPr>
              <a:t>投保物业共用部位、共用设施设备</a:t>
            </a:r>
            <a:r>
              <a:rPr lang="zh-CN" altLang="en-US" sz="1100" dirty="0">
                <a:solidFill>
                  <a:srgbClr val="000000"/>
                </a:solidFill>
                <a:latin typeface="宋体" panose="02010600030101010101" pitchFamily="2" charset="-122"/>
                <a:ea typeface="宋体" panose="02010600030101010101" pitchFamily="2" charset="-122"/>
              </a:rPr>
              <a:t>的</a:t>
            </a:r>
            <a:r>
              <a:rPr lang="zh-CN" altLang="en-US" sz="1100" b="1" dirty="0">
                <a:solidFill>
                  <a:srgbClr val="000000"/>
                </a:solidFill>
                <a:latin typeface="宋体" panose="02010600030101010101" pitchFamily="2" charset="-122"/>
                <a:ea typeface="宋体" panose="02010600030101010101" pitchFamily="2" charset="-122"/>
              </a:rPr>
              <a:t>专项财产保险</a:t>
            </a:r>
            <a:endParaRPr lang="en-GB" altLang="zh-CN" sz="1100" b="1" dirty="0">
              <a:solidFill>
                <a:srgbClr val="000000"/>
              </a:solidFill>
              <a:latin typeface="宋体" panose="02010600030101010101" pitchFamily="2" charset="-122"/>
              <a:ea typeface="宋体" panose="02010600030101010101" pitchFamily="2" charset="-122"/>
            </a:endParaRPr>
          </a:p>
        </p:txBody>
      </p:sp>
      <p:grpSp>
        <p:nvGrpSpPr>
          <p:cNvPr id="5" name="组合 4"/>
          <p:cNvGrpSpPr/>
          <p:nvPr/>
        </p:nvGrpSpPr>
        <p:grpSpPr>
          <a:xfrm>
            <a:off x="6557580" y="1618349"/>
            <a:ext cx="648072" cy="648072"/>
            <a:chOff x="6578478" y="2348880"/>
            <a:chExt cx="648072" cy="648072"/>
          </a:xfrm>
        </p:grpSpPr>
        <p:sp>
          <p:nvSpPr>
            <p:cNvPr id="43" name="Oval 25">
              <a:extLst>
                <a:ext uri="{FF2B5EF4-FFF2-40B4-BE49-F238E27FC236}">
                  <a16:creationId xmlns:a16="http://schemas.microsoft.com/office/drawing/2014/main" id="{0A5BF90D-5FB6-4F84-BC8F-BEC2F1C11023}"/>
                </a:ext>
              </a:extLst>
            </p:cNvPr>
            <p:cNvSpPr/>
            <p:nvPr/>
          </p:nvSpPr>
          <p:spPr>
            <a:xfrm>
              <a:off x="6578478" y="2348880"/>
              <a:ext cx="648072" cy="648072"/>
            </a:xfrm>
            <a:prstGeom prst="ellipse">
              <a:avLst/>
            </a:prstGeom>
            <a:solidFill>
              <a:schemeClr val="accent1">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latin typeface="SwissReSans" pitchFamily="34" charset="0"/>
              </a:endParaRPr>
            </a:p>
          </p:txBody>
        </p:sp>
        <p:pic>
          <p:nvPicPr>
            <p:cNvPr id="44" name="Graphic 26">
              <a:extLst>
                <a:ext uri="{FF2B5EF4-FFF2-40B4-BE49-F238E27FC236}">
                  <a16:creationId xmlns:a16="http://schemas.microsoft.com/office/drawing/2014/main" id="{85DAB8E8-2586-4341-804D-EF1AC0AD8162}"/>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 xmlns:asvg="http://schemas.microsoft.com/office/drawing/2016/SVG/main" r:embed="rId3"/>
                </a:ext>
              </a:extLst>
            </a:blip>
            <a:stretch>
              <a:fillRect/>
            </a:stretch>
          </p:blipFill>
          <p:spPr>
            <a:xfrm>
              <a:off x="6644381" y="2424366"/>
              <a:ext cx="507417" cy="507417"/>
            </a:xfrm>
            <a:prstGeom prst="rect">
              <a:avLst/>
            </a:prstGeom>
          </p:spPr>
        </p:pic>
      </p:grpSp>
      <p:graphicFrame>
        <p:nvGraphicFramePr>
          <p:cNvPr id="19" name="表格 18"/>
          <p:cNvGraphicFramePr>
            <a:graphicFrameLocks noGrp="1"/>
          </p:cNvGraphicFramePr>
          <p:nvPr>
            <p:extLst>
              <p:ext uri="{D42A27DB-BD31-4B8C-83A1-F6EECF244321}">
                <p14:modId xmlns:p14="http://schemas.microsoft.com/office/powerpoint/2010/main" val="4239010971"/>
              </p:ext>
            </p:extLst>
          </p:nvPr>
        </p:nvGraphicFramePr>
        <p:xfrm>
          <a:off x="707153" y="3104376"/>
          <a:ext cx="5534525" cy="1188720"/>
        </p:xfrm>
        <a:graphic>
          <a:graphicData uri="http://schemas.openxmlformats.org/drawingml/2006/table">
            <a:tbl>
              <a:tblPr firstRow="1" bandRow="1">
                <a:tableStyleId>{2D5ABB26-0587-4C30-8999-92F81FD0307C}</a:tableStyleId>
              </a:tblPr>
              <a:tblGrid>
                <a:gridCol w="871369">
                  <a:extLst>
                    <a:ext uri="{9D8B030D-6E8A-4147-A177-3AD203B41FA5}">
                      <a16:colId xmlns:a16="http://schemas.microsoft.com/office/drawing/2014/main" val="1349293575"/>
                    </a:ext>
                  </a:extLst>
                </a:gridCol>
                <a:gridCol w="1470324">
                  <a:extLst>
                    <a:ext uri="{9D8B030D-6E8A-4147-A177-3AD203B41FA5}">
                      <a16:colId xmlns:a16="http://schemas.microsoft.com/office/drawing/2014/main" val="3036258482"/>
                    </a:ext>
                  </a:extLst>
                </a:gridCol>
                <a:gridCol w="3192832">
                  <a:extLst>
                    <a:ext uri="{9D8B030D-6E8A-4147-A177-3AD203B41FA5}">
                      <a16:colId xmlns:a16="http://schemas.microsoft.com/office/drawing/2014/main" val="3656072928"/>
                    </a:ext>
                  </a:extLst>
                </a:gridCol>
              </a:tblGrid>
              <a:tr h="3464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100" kern="1200" dirty="0" smtClean="0">
                          <a:solidFill>
                            <a:schemeClr val="tx1"/>
                          </a:solidFill>
                          <a:latin typeface="宋体" panose="02010600030101010101" pitchFamily="2" charset="-122"/>
                          <a:ea typeface="宋体" panose="02010600030101010101" pitchFamily="2" charset="-122"/>
                          <a:cs typeface="+mn-cs"/>
                        </a:rPr>
                        <a:t>2008.2</a:t>
                      </a:r>
                      <a:endParaRPr lang="zh-CN" altLang="en-US" sz="1100" kern="1200" dirty="0">
                        <a:solidFill>
                          <a:schemeClr val="tx1"/>
                        </a:solidFill>
                        <a:latin typeface="宋体" panose="02010600030101010101" pitchFamily="2" charset="-122"/>
                        <a:ea typeface="宋体" panose="02010600030101010101" pitchFamily="2" charset="-122"/>
                        <a:cs typeface="+mn-cs"/>
                      </a:endParaRPr>
                    </a:p>
                  </a:txBody>
                  <a:tcP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100" b="1" kern="1200" dirty="0" smtClean="0">
                          <a:solidFill>
                            <a:schemeClr val="tx1"/>
                          </a:solidFill>
                          <a:latin typeface="宋体" panose="02010600030101010101" pitchFamily="2" charset="-122"/>
                          <a:ea typeface="宋体" panose="02010600030101010101" pitchFamily="2" charset="-122"/>
                          <a:cs typeface="+mn-cs"/>
                        </a:rPr>
                        <a:t>《</a:t>
                      </a:r>
                      <a:r>
                        <a:rPr lang="zh-CN" altLang="en-US" sz="1100" b="1" kern="1200" dirty="0" smtClean="0">
                          <a:solidFill>
                            <a:schemeClr val="tx1"/>
                          </a:solidFill>
                          <a:latin typeface="宋体" panose="02010600030101010101" pitchFamily="2" charset="-122"/>
                          <a:ea typeface="宋体" panose="02010600030101010101" pitchFamily="2" charset="-122"/>
                          <a:cs typeface="+mn-cs"/>
                        </a:rPr>
                        <a:t>住宅专项维修资金管理办法</a:t>
                      </a:r>
                      <a:r>
                        <a:rPr lang="en-US" altLang="zh-CN" sz="1100" b="1" kern="1200" dirty="0" smtClean="0">
                          <a:solidFill>
                            <a:schemeClr val="tx1"/>
                          </a:solidFill>
                          <a:latin typeface="宋体" panose="02010600030101010101" pitchFamily="2" charset="-122"/>
                          <a:ea typeface="宋体" panose="02010600030101010101" pitchFamily="2" charset="-122"/>
                          <a:cs typeface="+mn-cs"/>
                        </a:rPr>
                        <a:t>》</a:t>
                      </a:r>
                      <a:endParaRPr lang="zh-CN" altLang="en-US" sz="1100" b="1" kern="1200" dirty="0">
                        <a:solidFill>
                          <a:schemeClr val="tx1"/>
                        </a:solidFill>
                        <a:latin typeface="宋体" panose="02010600030101010101" pitchFamily="2" charset="-122"/>
                        <a:ea typeface="宋体" panose="02010600030101010101" pitchFamily="2" charset="-122"/>
                        <a:cs typeface="+mn-cs"/>
                      </a:endParaRPr>
                    </a:p>
                  </a:txBody>
                  <a:tcP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100" kern="1200" dirty="0" smtClean="0">
                          <a:solidFill>
                            <a:schemeClr val="tx1"/>
                          </a:solidFill>
                          <a:latin typeface="宋体" panose="02010600030101010101" pitchFamily="2" charset="-122"/>
                          <a:ea typeface="宋体" panose="02010600030101010101" pitchFamily="2" charset="-122"/>
                          <a:cs typeface="+mn-cs"/>
                        </a:rPr>
                        <a:t>住宅专项维修资金的管理被限制在银行存款和一级市场国债购买，缺乏其他选择项</a:t>
                      </a:r>
                      <a:endParaRPr lang="en-US" altLang="zh-CN" sz="1100" kern="1200" dirty="0" smtClean="0">
                        <a:solidFill>
                          <a:schemeClr val="tx1"/>
                        </a:solidFill>
                        <a:latin typeface="宋体" panose="02010600030101010101" pitchFamily="2" charset="-122"/>
                        <a:ea typeface="宋体" panose="02010600030101010101" pitchFamily="2" charset="-122"/>
                        <a:cs typeface="+mn-cs"/>
                      </a:endParaRPr>
                    </a:p>
                  </a:txBody>
                  <a:tcPr>
                    <a:solidFill>
                      <a:schemeClr val="bg1">
                        <a:lumMod val="95000"/>
                      </a:schemeClr>
                    </a:solidFill>
                  </a:tcPr>
                </a:tc>
                <a:extLst>
                  <a:ext uri="{0D108BD9-81ED-4DB2-BD59-A6C34878D82A}">
                    <a16:rowId xmlns:a16="http://schemas.microsoft.com/office/drawing/2014/main" val="2628113684"/>
                  </a:ext>
                </a:extLst>
              </a:tr>
              <a:tr h="346418">
                <a:tc>
                  <a:txBody>
                    <a:bodyPr/>
                    <a:lstStyle/>
                    <a:p>
                      <a:pPr marL="0" algn="ctr" defTabSz="914400" rtl="0" eaLnBrk="1" latinLnBrk="0" hangingPunct="1"/>
                      <a:r>
                        <a:rPr lang="en-US" altLang="zh-CN" sz="1100" kern="1200" dirty="0" smtClean="0">
                          <a:solidFill>
                            <a:schemeClr val="tx1"/>
                          </a:solidFill>
                          <a:latin typeface="宋体" panose="02010600030101010101" pitchFamily="2" charset="-122"/>
                          <a:ea typeface="宋体" panose="02010600030101010101" pitchFamily="2" charset="-122"/>
                          <a:cs typeface="+mn-cs"/>
                        </a:rPr>
                        <a:t>2020.12</a:t>
                      </a:r>
                      <a:endParaRPr lang="zh-CN" altLang="en-US" sz="1100" kern="1200" dirty="0">
                        <a:solidFill>
                          <a:schemeClr val="tx1"/>
                        </a:solidFill>
                        <a:latin typeface="宋体" panose="02010600030101010101" pitchFamily="2" charset="-122"/>
                        <a:ea typeface="宋体" panose="02010600030101010101" pitchFamily="2" charset="-122"/>
                        <a:cs typeface="+mn-cs"/>
                      </a:endParaRPr>
                    </a:p>
                  </a:txBody>
                  <a:tcPr>
                    <a:solidFill>
                      <a:schemeClr val="accent1">
                        <a:lumMod val="20000"/>
                        <a:lumOff val="80000"/>
                      </a:schemeClr>
                    </a:solidFill>
                  </a:tcPr>
                </a:tc>
                <a:tc>
                  <a:txBody>
                    <a:bodyPr/>
                    <a:lstStyle/>
                    <a:p>
                      <a:pPr marL="0" algn="l" defTabSz="914400" rtl="0" eaLnBrk="1" latinLnBrk="0" hangingPunct="1"/>
                      <a:r>
                        <a:rPr lang="en-US" altLang="zh-CN" sz="1100" b="1" kern="1200" dirty="0" smtClean="0">
                          <a:solidFill>
                            <a:schemeClr val="tx1"/>
                          </a:solidFill>
                          <a:latin typeface="宋体" panose="02010600030101010101" pitchFamily="2" charset="-122"/>
                          <a:ea typeface="宋体" panose="02010600030101010101" pitchFamily="2" charset="-122"/>
                          <a:cs typeface="+mn-cs"/>
                        </a:rPr>
                        <a:t>《</a:t>
                      </a:r>
                      <a:r>
                        <a:rPr lang="zh-CN" altLang="en-US" sz="1100" b="1" kern="1200" dirty="0" smtClean="0">
                          <a:solidFill>
                            <a:schemeClr val="tx1"/>
                          </a:solidFill>
                          <a:latin typeface="宋体" panose="02010600030101010101" pitchFamily="2" charset="-122"/>
                          <a:ea typeface="宋体" panose="02010600030101010101" pitchFamily="2" charset="-122"/>
                          <a:cs typeface="+mn-cs"/>
                        </a:rPr>
                        <a:t>住房和城乡建设部等部门关于加强和改进住宅物业管理工作的通知</a:t>
                      </a:r>
                      <a:r>
                        <a:rPr lang="en-US" altLang="zh-CN" sz="1100" b="1" kern="1200" dirty="0" smtClean="0">
                          <a:solidFill>
                            <a:schemeClr val="tx1"/>
                          </a:solidFill>
                          <a:latin typeface="宋体" panose="02010600030101010101" pitchFamily="2" charset="-122"/>
                          <a:ea typeface="宋体" panose="02010600030101010101" pitchFamily="2" charset="-122"/>
                          <a:cs typeface="+mn-cs"/>
                        </a:rPr>
                        <a:t>》</a:t>
                      </a:r>
                      <a:endParaRPr lang="zh-CN" altLang="en-US" sz="1100" b="1" kern="1200" dirty="0">
                        <a:solidFill>
                          <a:schemeClr val="tx1"/>
                        </a:solidFill>
                        <a:latin typeface="宋体" panose="02010600030101010101" pitchFamily="2" charset="-122"/>
                        <a:ea typeface="宋体" panose="02010600030101010101" pitchFamily="2" charset="-122"/>
                        <a:cs typeface="+mn-cs"/>
                      </a:endParaRPr>
                    </a:p>
                  </a:txBody>
                  <a:tcPr>
                    <a:solidFill>
                      <a:schemeClr val="accent1">
                        <a:lumMod val="20000"/>
                        <a:lumOff val="80000"/>
                      </a:schemeClr>
                    </a:solidFill>
                  </a:tcPr>
                </a:tc>
                <a:tc>
                  <a:txBody>
                    <a:bodyPr/>
                    <a:lstStyle/>
                    <a:p>
                      <a:pPr marL="0" algn="l" defTabSz="914400" rtl="0" eaLnBrk="1" latinLnBrk="0" hangingPunct="1"/>
                      <a:r>
                        <a:rPr lang="zh-CN" altLang="en-US" sz="1100" kern="1200" dirty="0" smtClean="0">
                          <a:solidFill>
                            <a:schemeClr val="tx1"/>
                          </a:solidFill>
                          <a:latin typeface="宋体" panose="02010600030101010101" pitchFamily="2" charset="-122"/>
                          <a:ea typeface="宋体" panose="02010600030101010101" pitchFamily="2" charset="-122"/>
                          <a:cs typeface="+mn-cs"/>
                        </a:rPr>
                        <a:t>鼓励探索</a:t>
                      </a:r>
                      <a:r>
                        <a:rPr lang="zh-CN" altLang="en-US" sz="1100" kern="1200" dirty="0" smtClean="0">
                          <a:solidFill>
                            <a:schemeClr val="tx1"/>
                          </a:solidFill>
                          <a:latin typeface="宋体" panose="02010600030101010101" pitchFamily="2" charset="-122"/>
                          <a:ea typeface="宋体" panose="02010600030101010101" pitchFamily="2" charset="-122"/>
                          <a:cs typeface="+mn-cs"/>
                        </a:rPr>
                        <a:t>委托专业机构运营维修资金，提高资金收益水平，并将收益分配给业主</a:t>
                      </a:r>
                      <a:r>
                        <a:rPr lang="en-US" altLang="zh-CN" sz="1100" kern="1200" dirty="0" smtClean="0">
                          <a:solidFill>
                            <a:schemeClr val="tx1"/>
                          </a:solidFill>
                          <a:latin typeface="宋体" panose="02010600030101010101" pitchFamily="2" charset="-122"/>
                          <a:ea typeface="宋体" panose="02010600030101010101" pitchFamily="2" charset="-122"/>
                          <a:cs typeface="+mn-cs"/>
                        </a:rPr>
                        <a:t>;</a:t>
                      </a:r>
                    </a:p>
                    <a:p>
                      <a:pPr marL="0" algn="l" defTabSz="914400" rtl="0" eaLnBrk="1" latinLnBrk="0" hangingPunct="1"/>
                      <a:r>
                        <a:rPr lang="zh-CN" altLang="en-US" sz="1100" b="1" kern="1200" dirty="0" smtClean="0">
                          <a:solidFill>
                            <a:schemeClr val="tx1"/>
                          </a:solidFill>
                          <a:latin typeface="宋体" panose="02010600030101010101" pitchFamily="2" charset="-122"/>
                          <a:ea typeface="宋体" panose="02010600030101010101" pitchFamily="2" charset="-122"/>
                          <a:cs typeface="+mn-cs"/>
                        </a:rPr>
                        <a:t>探索维修资金购买电梯安全责任保险</a:t>
                      </a:r>
                      <a:r>
                        <a:rPr lang="zh-CN" altLang="en-US" sz="1100" kern="1200" dirty="0" smtClean="0">
                          <a:solidFill>
                            <a:schemeClr val="tx1"/>
                          </a:solidFill>
                          <a:latin typeface="宋体" panose="02010600030101010101" pitchFamily="2" charset="-122"/>
                          <a:ea typeface="宋体" panose="02010600030101010101" pitchFamily="2" charset="-122"/>
                          <a:cs typeface="+mn-cs"/>
                        </a:rPr>
                        <a:t>。</a:t>
                      </a:r>
                      <a:endParaRPr lang="zh-CN" altLang="en-US" sz="1100" kern="1200" dirty="0">
                        <a:solidFill>
                          <a:schemeClr val="tx1"/>
                        </a:solidFill>
                        <a:latin typeface="宋体" panose="02010600030101010101" pitchFamily="2" charset="-122"/>
                        <a:ea typeface="宋体" panose="02010600030101010101" pitchFamily="2" charset="-122"/>
                        <a:cs typeface="+mn-cs"/>
                      </a:endParaRPr>
                    </a:p>
                  </a:txBody>
                  <a:tcPr>
                    <a:solidFill>
                      <a:schemeClr val="accent1">
                        <a:lumMod val="20000"/>
                        <a:lumOff val="80000"/>
                      </a:schemeClr>
                    </a:solidFill>
                  </a:tcPr>
                </a:tc>
                <a:extLst>
                  <a:ext uri="{0D108BD9-81ED-4DB2-BD59-A6C34878D82A}">
                    <a16:rowId xmlns:a16="http://schemas.microsoft.com/office/drawing/2014/main" val="2569070752"/>
                  </a:ext>
                </a:extLst>
              </a:tr>
            </a:tbl>
          </a:graphicData>
        </a:graphic>
      </p:graphicFrame>
      <p:graphicFrame>
        <p:nvGraphicFramePr>
          <p:cNvPr id="20" name="表格 19"/>
          <p:cNvGraphicFramePr>
            <a:graphicFrameLocks noGrp="1"/>
          </p:cNvGraphicFramePr>
          <p:nvPr>
            <p:extLst>
              <p:ext uri="{D42A27DB-BD31-4B8C-83A1-F6EECF244321}">
                <p14:modId xmlns:p14="http://schemas.microsoft.com/office/powerpoint/2010/main" val="3709487543"/>
              </p:ext>
            </p:extLst>
          </p:nvPr>
        </p:nvGraphicFramePr>
        <p:xfrm>
          <a:off x="707152" y="1457492"/>
          <a:ext cx="5548125" cy="346418"/>
        </p:xfrm>
        <a:graphic>
          <a:graphicData uri="http://schemas.openxmlformats.org/drawingml/2006/table">
            <a:tbl>
              <a:tblPr firstRow="1" bandRow="1">
                <a:tableStyleId>{4F870FC3-41F4-4639-9F92-194A608F593C}</a:tableStyleId>
              </a:tblPr>
              <a:tblGrid>
                <a:gridCol w="873510">
                  <a:extLst>
                    <a:ext uri="{9D8B030D-6E8A-4147-A177-3AD203B41FA5}">
                      <a16:colId xmlns:a16="http://schemas.microsoft.com/office/drawing/2014/main" val="1349293575"/>
                    </a:ext>
                  </a:extLst>
                </a:gridCol>
                <a:gridCol w="1387636">
                  <a:extLst>
                    <a:ext uri="{9D8B030D-6E8A-4147-A177-3AD203B41FA5}">
                      <a16:colId xmlns:a16="http://schemas.microsoft.com/office/drawing/2014/main" val="3036258482"/>
                    </a:ext>
                  </a:extLst>
                </a:gridCol>
                <a:gridCol w="3286979">
                  <a:extLst>
                    <a:ext uri="{9D8B030D-6E8A-4147-A177-3AD203B41FA5}">
                      <a16:colId xmlns:a16="http://schemas.microsoft.com/office/drawing/2014/main" val="3656072928"/>
                    </a:ext>
                  </a:extLst>
                </a:gridCol>
              </a:tblGrid>
              <a:tr h="346418">
                <a:tc>
                  <a:txBody>
                    <a:bodyPr/>
                    <a:lstStyle/>
                    <a:p>
                      <a:pPr algn="ctr"/>
                      <a:r>
                        <a:rPr lang="zh-CN" altLang="en-US" sz="1100" dirty="0" smtClean="0">
                          <a:latin typeface="宋体" panose="02010600030101010101" pitchFamily="2" charset="-122"/>
                          <a:ea typeface="宋体" panose="02010600030101010101" pitchFamily="2" charset="-122"/>
                        </a:rPr>
                        <a:t>实施时间</a:t>
                      </a:r>
                      <a:endParaRPr lang="zh-CN" altLang="en-US" sz="1100" dirty="0">
                        <a:latin typeface="宋体" panose="02010600030101010101" pitchFamily="2" charset="-122"/>
                        <a:ea typeface="宋体" panose="02010600030101010101" pitchFamily="2" charset="-122"/>
                      </a:endParaRPr>
                    </a:p>
                  </a:txBody>
                  <a:tcPr>
                    <a:solidFill>
                      <a:schemeClr val="accent2">
                        <a:lumMod val="50000"/>
                      </a:schemeClr>
                    </a:solidFill>
                  </a:tcPr>
                </a:tc>
                <a:tc>
                  <a:txBody>
                    <a:bodyPr/>
                    <a:lstStyle/>
                    <a:p>
                      <a:pPr algn="ctr"/>
                      <a:r>
                        <a:rPr lang="zh-CN" altLang="en-US" sz="1100" dirty="0" smtClean="0">
                          <a:latin typeface="宋体" panose="02010600030101010101" pitchFamily="2" charset="-122"/>
                          <a:ea typeface="宋体" panose="02010600030101010101" pitchFamily="2" charset="-122"/>
                        </a:rPr>
                        <a:t>文件</a:t>
                      </a:r>
                      <a:endParaRPr lang="zh-CN" altLang="en-US" sz="1100" dirty="0">
                        <a:latin typeface="宋体" panose="02010600030101010101" pitchFamily="2" charset="-122"/>
                        <a:ea typeface="宋体" panose="02010600030101010101" pitchFamily="2" charset="-122"/>
                      </a:endParaRPr>
                    </a:p>
                  </a:txBody>
                  <a:tcPr>
                    <a:solidFill>
                      <a:schemeClr val="accent2">
                        <a:lumMod val="50000"/>
                      </a:schemeClr>
                    </a:solidFill>
                  </a:tcPr>
                </a:tc>
                <a:tc>
                  <a:txBody>
                    <a:bodyPr/>
                    <a:lstStyle/>
                    <a:p>
                      <a:pPr algn="ctr"/>
                      <a:r>
                        <a:rPr lang="zh-CN" altLang="en-US" sz="1100" dirty="0" smtClean="0">
                          <a:latin typeface="宋体" panose="02010600030101010101" pitchFamily="2" charset="-122"/>
                          <a:ea typeface="宋体" panose="02010600030101010101" pitchFamily="2" charset="-122"/>
                        </a:rPr>
                        <a:t>关键内容</a:t>
                      </a:r>
                      <a:endParaRPr lang="zh-CN" altLang="en-US" sz="1100" dirty="0">
                        <a:latin typeface="宋体" panose="02010600030101010101" pitchFamily="2" charset="-122"/>
                        <a:ea typeface="宋体" panose="02010600030101010101" pitchFamily="2" charset="-122"/>
                      </a:endParaRPr>
                    </a:p>
                  </a:txBody>
                  <a:tcPr>
                    <a:solidFill>
                      <a:schemeClr val="accent2">
                        <a:lumMod val="50000"/>
                      </a:schemeClr>
                    </a:solidFill>
                  </a:tcPr>
                </a:tc>
                <a:extLst>
                  <a:ext uri="{0D108BD9-81ED-4DB2-BD59-A6C34878D82A}">
                    <a16:rowId xmlns:a16="http://schemas.microsoft.com/office/drawing/2014/main" val="975936166"/>
                  </a:ext>
                </a:extLst>
              </a:tr>
            </a:tbl>
          </a:graphicData>
        </a:graphic>
      </p:graphicFrame>
      <p:pic>
        <p:nvPicPr>
          <p:cNvPr id="22" name="Picture 16"/>
          <p:cNvPicPr>
            <a:picLocks noChangeAspect="1" noChangeArrowheads="1"/>
          </p:cNvPicPr>
          <p:nvPr/>
        </p:nvPicPr>
        <p:blipFill>
          <a:blip r:embed="rId4" cstate="print"/>
          <a:srcRect/>
          <a:stretch>
            <a:fillRect/>
          </a:stretch>
        </p:blipFill>
        <p:spPr bwMode="auto">
          <a:xfrm rot="21330665">
            <a:off x="6034498" y="3342687"/>
            <a:ext cx="393837" cy="799432"/>
          </a:xfrm>
          <a:prstGeom prst="rect">
            <a:avLst/>
          </a:prstGeom>
          <a:noFill/>
          <a:ln w="9525">
            <a:noFill/>
            <a:miter lim="800000"/>
            <a:headEnd/>
            <a:tailEnd/>
          </a:ln>
          <a:effectLst/>
          <a:scene3d>
            <a:camera prst="orthographicFront">
              <a:rot lat="10800000" lon="0" rev="0"/>
            </a:camera>
            <a:lightRig rig="threePt" dir="t"/>
          </a:scene3d>
        </p:spPr>
      </p:pic>
      <p:pic>
        <p:nvPicPr>
          <p:cNvPr id="23" name="Picture 16"/>
          <p:cNvPicPr>
            <a:picLocks noChangeAspect="1" noChangeArrowheads="1"/>
          </p:cNvPicPr>
          <p:nvPr/>
        </p:nvPicPr>
        <p:blipFill>
          <a:blip r:embed="rId4" cstate="print"/>
          <a:srcRect/>
          <a:stretch>
            <a:fillRect/>
          </a:stretch>
        </p:blipFill>
        <p:spPr bwMode="auto">
          <a:xfrm rot="21330665">
            <a:off x="6163872" y="2074574"/>
            <a:ext cx="393837" cy="799432"/>
          </a:xfrm>
          <a:prstGeom prst="rect">
            <a:avLst/>
          </a:prstGeom>
          <a:noFill/>
          <a:ln w="9525">
            <a:noFill/>
            <a:miter lim="800000"/>
            <a:headEnd/>
            <a:tailEnd/>
          </a:ln>
          <a:effectLst/>
          <a:scene3d>
            <a:camera prst="orthographicFront">
              <a:rot lat="10800000" lon="0" rev="0"/>
            </a:camera>
            <a:lightRig rig="threePt" dir="t"/>
          </a:scene3d>
        </p:spPr>
      </p:pic>
      <p:sp>
        <p:nvSpPr>
          <p:cNvPr id="24" name="TextBox 14">
            <a:extLst>
              <a:ext uri="{FF2B5EF4-FFF2-40B4-BE49-F238E27FC236}">
                <a16:creationId xmlns:a16="http://schemas.microsoft.com/office/drawing/2014/main" id="{A8B268E5-C4D8-4001-9C9A-0D0A9D6CD950}"/>
              </a:ext>
            </a:extLst>
          </p:cNvPr>
          <p:cNvSpPr txBox="1"/>
          <p:nvPr/>
        </p:nvSpPr>
        <p:spPr>
          <a:xfrm>
            <a:off x="305743" y="3104376"/>
            <a:ext cx="461665" cy="1085598"/>
          </a:xfrm>
          <a:prstGeom prst="rect">
            <a:avLst/>
          </a:prstGeom>
          <a:noFill/>
        </p:spPr>
        <p:txBody>
          <a:bodyPr vert="eaVert" wrap="square" rtlCol="0">
            <a:spAutoFit/>
          </a:bodyPr>
          <a:lstStyle/>
          <a:p>
            <a:pPr algn="ctr"/>
            <a:r>
              <a:rPr lang="zh-CN" altLang="en-US" dirty="0" smtClean="0">
                <a:solidFill>
                  <a:schemeClr val="bg1">
                    <a:lumMod val="50000"/>
                  </a:schemeClr>
                </a:solidFill>
                <a:latin typeface="宋体" panose="02010600030101010101" pitchFamily="2" charset="-122"/>
                <a:ea typeface="宋体" panose="02010600030101010101" pitchFamily="2" charset="-122"/>
              </a:rPr>
              <a:t>使用管理</a:t>
            </a:r>
            <a:endParaRPr lang="en-GB" altLang="zh-CN" dirty="0">
              <a:solidFill>
                <a:schemeClr val="bg1">
                  <a:lumMod val="50000"/>
                </a:schemeClr>
              </a:solidFill>
              <a:latin typeface="宋体" panose="02010600030101010101" pitchFamily="2" charset="-122"/>
              <a:ea typeface="宋体" panose="02010600030101010101" pitchFamily="2" charset="-122"/>
            </a:endParaRPr>
          </a:p>
        </p:txBody>
      </p:sp>
      <p:sp>
        <p:nvSpPr>
          <p:cNvPr id="25" name="TextBox 14">
            <a:extLst>
              <a:ext uri="{FF2B5EF4-FFF2-40B4-BE49-F238E27FC236}">
                <a16:creationId xmlns:a16="http://schemas.microsoft.com/office/drawing/2014/main" id="{A8B268E5-C4D8-4001-9C9A-0D0A9D6CD950}"/>
              </a:ext>
            </a:extLst>
          </p:cNvPr>
          <p:cNvSpPr txBox="1"/>
          <p:nvPr/>
        </p:nvSpPr>
        <p:spPr>
          <a:xfrm>
            <a:off x="302863" y="1884809"/>
            <a:ext cx="461665" cy="1085598"/>
          </a:xfrm>
          <a:prstGeom prst="rect">
            <a:avLst/>
          </a:prstGeom>
          <a:noFill/>
        </p:spPr>
        <p:txBody>
          <a:bodyPr vert="eaVert" wrap="square" rtlCol="0">
            <a:spAutoFit/>
          </a:bodyPr>
          <a:lstStyle/>
          <a:p>
            <a:pPr algn="ctr"/>
            <a:r>
              <a:rPr lang="zh-CN" altLang="en-US" dirty="0" smtClean="0">
                <a:solidFill>
                  <a:schemeClr val="bg1">
                    <a:lumMod val="50000"/>
                  </a:schemeClr>
                </a:solidFill>
                <a:latin typeface="宋体" panose="02010600030101010101" pitchFamily="2" charset="-122"/>
                <a:ea typeface="宋体" panose="02010600030101010101" pitchFamily="2" charset="-122"/>
              </a:rPr>
              <a:t>表决方式</a:t>
            </a:r>
            <a:endParaRPr lang="en-GB" altLang="zh-CN" dirty="0">
              <a:solidFill>
                <a:schemeClr val="bg1">
                  <a:lumMod val="50000"/>
                </a:schemeClr>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2714161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Oval 80">
            <a:extLst>
              <a:ext uri="{FF2B5EF4-FFF2-40B4-BE49-F238E27FC236}">
                <a16:creationId xmlns:a16="http://schemas.microsoft.com/office/drawing/2014/main" id="{9A993176-4353-4DFD-8E41-8712151F8BCF}"/>
              </a:ext>
            </a:extLst>
          </p:cNvPr>
          <p:cNvSpPr/>
          <p:nvPr/>
        </p:nvSpPr>
        <p:spPr>
          <a:xfrm>
            <a:off x="3197807" y="1264840"/>
            <a:ext cx="1120868" cy="1099918"/>
          </a:xfrm>
          <a:prstGeom prst="ellipse">
            <a:avLst/>
          </a:prstGeom>
          <a:solidFill>
            <a:schemeClr val="accent2">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err="1">
              <a:solidFill>
                <a:schemeClr val="tx1"/>
              </a:solidFill>
              <a:latin typeface="SwissReSans" pitchFamily="34" charset="0"/>
            </a:endParaRPr>
          </a:p>
        </p:txBody>
      </p:sp>
      <p:sp>
        <p:nvSpPr>
          <p:cNvPr id="55" name="Oval 40">
            <a:extLst>
              <a:ext uri="{FF2B5EF4-FFF2-40B4-BE49-F238E27FC236}">
                <a16:creationId xmlns:a16="http://schemas.microsoft.com/office/drawing/2014/main" id="{9FF6C480-1FCC-4445-AFE1-D2AB0703EA12}"/>
              </a:ext>
            </a:extLst>
          </p:cNvPr>
          <p:cNvSpPr/>
          <p:nvPr/>
        </p:nvSpPr>
        <p:spPr>
          <a:xfrm>
            <a:off x="4610226" y="4716030"/>
            <a:ext cx="981476" cy="1006431"/>
          </a:xfrm>
          <a:prstGeom prst="ellipse">
            <a:avLst/>
          </a:prstGeom>
          <a:solidFill>
            <a:schemeClr val="accent2">
              <a:lumMod val="7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solidFill>
                <a:schemeClr val="bg1"/>
              </a:solidFill>
              <a:latin typeface="SwissReSans" pitchFamily="34" charset="0"/>
            </a:endParaRPr>
          </a:p>
          <a:p>
            <a:pPr algn="ctr"/>
            <a:endParaRPr lang="en-US" altLang="zh-CN" sz="1600" b="1" dirty="0" smtClean="0">
              <a:solidFill>
                <a:schemeClr val="bg1"/>
              </a:solidFill>
              <a:latin typeface="宋体" panose="02010600030101010101" pitchFamily="2" charset="-122"/>
              <a:ea typeface="宋体" panose="02010600030101010101" pitchFamily="2" charset="-122"/>
            </a:endParaRPr>
          </a:p>
          <a:p>
            <a:pPr algn="ctr"/>
            <a:r>
              <a:rPr lang="zh-CN" altLang="en-US" sz="1600" b="1" dirty="0" smtClean="0">
                <a:solidFill>
                  <a:schemeClr val="accent2">
                    <a:lumMod val="75000"/>
                  </a:schemeClr>
                </a:solidFill>
                <a:latin typeface="宋体" panose="02010600030101010101" pitchFamily="2" charset="-122"/>
                <a:ea typeface="宋体" panose="02010600030101010101" pitchFamily="2" charset="-122"/>
              </a:rPr>
              <a:t>广州</a:t>
            </a:r>
            <a:endParaRPr lang="en-US" altLang="zh-CN" sz="1600" b="1" dirty="0" smtClean="0">
              <a:solidFill>
                <a:schemeClr val="accent2">
                  <a:lumMod val="75000"/>
                </a:schemeClr>
              </a:solidFill>
              <a:latin typeface="宋体" panose="02010600030101010101" pitchFamily="2" charset="-122"/>
              <a:ea typeface="宋体" panose="02010600030101010101" pitchFamily="2" charset="-122"/>
            </a:endParaRPr>
          </a:p>
          <a:p>
            <a:pPr algn="ctr"/>
            <a:endParaRPr lang="en-US" altLang="zh-CN" sz="1600" dirty="0" smtClean="0">
              <a:solidFill>
                <a:schemeClr val="bg1"/>
              </a:solidFill>
              <a:latin typeface="SwissReSans" pitchFamily="34" charset="0"/>
            </a:endParaRPr>
          </a:p>
          <a:p>
            <a:pPr algn="ctr"/>
            <a:endParaRPr lang="en-GB" dirty="0" err="1">
              <a:solidFill>
                <a:schemeClr val="bg1"/>
              </a:solidFill>
              <a:latin typeface="SwissReSans" pitchFamily="34" charset="0"/>
            </a:endParaRPr>
          </a:p>
        </p:txBody>
      </p:sp>
      <p:sp>
        <p:nvSpPr>
          <p:cNvPr id="54" name="Oval 40">
            <a:extLst>
              <a:ext uri="{FF2B5EF4-FFF2-40B4-BE49-F238E27FC236}">
                <a16:creationId xmlns:a16="http://schemas.microsoft.com/office/drawing/2014/main" id="{9FF6C480-1FCC-4445-AFE1-D2AB0703EA12}"/>
              </a:ext>
            </a:extLst>
          </p:cNvPr>
          <p:cNvSpPr/>
          <p:nvPr/>
        </p:nvSpPr>
        <p:spPr>
          <a:xfrm>
            <a:off x="2894550" y="2721994"/>
            <a:ext cx="835303" cy="809562"/>
          </a:xfrm>
          <a:prstGeom prst="ellipse">
            <a:avLst/>
          </a:prstGeom>
          <a:solidFill>
            <a:schemeClr val="accent2">
              <a:lumMod val="7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dirty="0" err="1">
              <a:solidFill>
                <a:schemeClr val="tx1"/>
              </a:solidFill>
              <a:latin typeface="SwissReSans" pitchFamily="34" charset="0"/>
            </a:endParaRPr>
          </a:p>
        </p:txBody>
      </p:sp>
      <p:sp>
        <p:nvSpPr>
          <p:cNvPr id="4" name="Foliennummernplatzhalter 3">
            <a:extLst>
              <a:ext uri="{FF2B5EF4-FFF2-40B4-BE49-F238E27FC236}">
                <a16:creationId xmlns:a16="http://schemas.microsoft.com/office/drawing/2014/main" id="{ABD7EBCA-1F4A-4AFA-A26D-EAD7F404DE94}"/>
              </a:ext>
            </a:extLst>
          </p:cNvPr>
          <p:cNvSpPr>
            <a:spLocks noGrp="1"/>
          </p:cNvSpPr>
          <p:nvPr>
            <p:ph type="sldNum" sz="quarter" idx="12"/>
          </p:nvPr>
        </p:nvSpPr>
        <p:spPr>
          <a:xfrm>
            <a:off x="11414762" y="6447977"/>
            <a:ext cx="287008" cy="182562"/>
          </a:xfrm>
        </p:spPr>
        <p:txBody>
          <a:bodyPr/>
          <a:lstStyle/>
          <a:p>
            <a:fld id="{5E4D2043-7E31-4A53-BD33-72A88E682172}" type="slidenum">
              <a:rPr lang="en-GB" smtClean="0"/>
              <a:pPr/>
              <a:t>3</a:t>
            </a:fld>
            <a:endParaRPr lang="en-GB" dirty="0"/>
          </a:p>
        </p:txBody>
      </p:sp>
      <p:sp>
        <p:nvSpPr>
          <p:cNvPr id="15" name="TextBox 14">
            <a:extLst>
              <a:ext uri="{FF2B5EF4-FFF2-40B4-BE49-F238E27FC236}">
                <a16:creationId xmlns:a16="http://schemas.microsoft.com/office/drawing/2014/main" id="{A8B268E5-C4D8-4001-9C9A-0D0A9D6CD950}"/>
              </a:ext>
            </a:extLst>
          </p:cNvPr>
          <p:cNvSpPr txBox="1"/>
          <p:nvPr/>
        </p:nvSpPr>
        <p:spPr>
          <a:xfrm>
            <a:off x="432638" y="1484784"/>
            <a:ext cx="461665" cy="3681364"/>
          </a:xfrm>
          <a:prstGeom prst="rect">
            <a:avLst/>
          </a:prstGeom>
          <a:noFill/>
        </p:spPr>
        <p:txBody>
          <a:bodyPr vert="eaVert" wrap="square" rtlCol="0">
            <a:spAutoFit/>
          </a:bodyPr>
          <a:lstStyle/>
          <a:p>
            <a:pPr algn="ctr"/>
            <a:r>
              <a:rPr lang="zh-CN" altLang="en-US" dirty="0" smtClean="0">
                <a:solidFill>
                  <a:schemeClr val="bg1">
                    <a:lumMod val="50000"/>
                  </a:schemeClr>
                </a:solidFill>
                <a:latin typeface="宋体" panose="02010600030101010101" pitchFamily="2" charset="-122"/>
                <a:ea typeface="宋体" panose="02010600030101010101" pitchFamily="2" charset="-122"/>
              </a:rPr>
              <a:t>使用率</a:t>
            </a:r>
            <a:endParaRPr lang="en-GB" altLang="zh-CN" dirty="0">
              <a:solidFill>
                <a:schemeClr val="bg1">
                  <a:lumMod val="50000"/>
                </a:schemeClr>
              </a:solidFill>
              <a:latin typeface="宋体" panose="02010600030101010101" pitchFamily="2" charset="-122"/>
              <a:ea typeface="宋体" panose="02010600030101010101" pitchFamily="2" charset="-122"/>
            </a:endParaRPr>
          </a:p>
        </p:txBody>
      </p:sp>
      <p:sp>
        <p:nvSpPr>
          <p:cNvPr id="16" name="TextBox 15">
            <a:extLst>
              <a:ext uri="{FF2B5EF4-FFF2-40B4-BE49-F238E27FC236}">
                <a16:creationId xmlns:a16="http://schemas.microsoft.com/office/drawing/2014/main" id="{F3C0C733-B7EC-476A-8B6D-462216F0EC39}"/>
              </a:ext>
            </a:extLst>
          </p:cNvPr>
          <p:cNvSpPr txBox="1"/>
          <p:nvPr/>
        </p:nvSpPr>
        <p:spPr>
          <a:xfrm rot="16200000">
            <a:off x="10144729" y="4858250"/>
            <a:ext cx="461665" cy="2654466"/>
          </a:xfrm>
          <a:prstGeom prst="rect">
            <a:avLst/>
          </a:prstGeom>
          <a:noFill/>
        </p:spPr>
        <p:txBody>
          <a:bodyPr vert="eaVert" wrap="square" rtlCol="0">
            <a:spAutoFit/>
          </a:bodyPr>
          <a:lstStyle/>
          <a:p>
            <a:pPr algn="ctr"/>
            <a:r>
              <a:rPr lang="zh-CN" altLang="en-US" dirty="0" smtClean="0">
                <a:solidFill>
                  <a:schemeClr val="bg1">
                    <a:lumMod val="50000"/>
                  </a:schemeClr>
                </a:solidFill>
                <a:latin typeface="宋体" panose="02010600030101010101" pitchFamily="2" charset="-122"/>
                <a:ea typeface="宋体" panose="02010600030101010101" pitchFamily="2" charset="-122"/>
              </a:rPr>
              <a:t>存量规模</a:t>
            </a:r>
            <a:r>
              <a:rPr lang="en-US" altLang="zh-CN" dirty="0" smtClean="0">
                <a:solidFill>
                  <a:schemeClr val="bg1">
                    <a:lumMod val="50000"/>
                  </a:schemeClr>
                </a:solidFill>
                <a:latin typeface="宋体" panose="02010600030101010101" pitchFamily="2" charset="-122"/>
                <a:ea typeface="宋体" panose="02010600030101010101" pitchFamily="2" charset="-122"/>
              </a:rPr>
              <a:t>(</a:t>
            </a:r>
            <a:r>
              <a:rPr lang="zh-CN" altLang="en-US" dirty="0" smtClean="0">
                <a:solidFill>
                  <a:schemeClr val="bg1">
                    <a:lumMod val="50000"/>
                  </a:schemeClr>
                </a:solidFill>
                <a:latin typeface="宋体" panose="02010600030101010101" pitchFamily="2" charset="-122"/>
                <a:ea typeface="宋体" panose="02010600030101010101" pitchFamily="2" charset="-122"/>
              </a:rPr>
              <a:t>亿元</a:t>
            </a:r>
            <a:r>
              <a:rPr lang="en-US" altLang="zh-CN" dirty="0" smtClean="0">
                <a:solidFill>
                  <a:schemeClr val="bg1">
                    <a:lumMod val="50000"/>
                  </a:schemeClr>
                </a:solidFill>
                <a:latin typeface="宋体" panose="02010600030101010101" pitchFamily="2" charset="-122"/>
                <a:ea typeface="宋体" panose="02010600030101010101" pitchFamily="2" charset="-122"/>
              </a:rPr>
              <a:t>)</a:t>
            </a:r>
            <a:endParaRPr lang="en-GB" altLang="zh-CN" dirty="0">
              <a:solidFill>
                <a:schemeClr val="bg1">
                  <a:lumMod val="50000"/>
                </a:schemeClr>
              </a:solidFill>
              <a:latin typeface="宋体" panose="02010600030101010101" pitchFamily="2" charset="-122"/>
              <a:ea typeface="宋体" panose="02010600030101010101" pitchFamily="2" charset="-122"/>
            </a:endParaRPr>
          </a:p>
        </p:txBody>
      </p:sp>
      <p:sp>
        <p:nvSpPr>
          <p:cNvPr id="43" name="TextBox 42">
            <a:extLst>
              <a:ext uri="{FF2B5EF4-FFF2-40B4-BE49-F238E27FC236}">
                <a16:creationId xmlns:a16="http://schemas.microsoft.com/office/drawing/2014/main" id="{BDBC8EDA-5545-4FC5-AB54-34057E522644}"/>
              </a:ext>
            </a:extLst>
          </p:cNvPr>
          <p:cNvSpPr txBox="1"/>
          <p:nvPr/>
        </p:nvSpPr>
        <p:spPr>
          <a:xfrm rot="16200000">
            <a:off x="1165983" y="5775306"/>
            <a:ext cx="461665" cy="535419"/>
          </a:xfrm>
          <a:prstGeom prst="rect">
            <a:avLst/>
          </a:prstGeom>
          <a:noFill/>
        </p:spPr>
        <p:txBody>
          <a:bodyPr vert="eaVert" wrap="square" rtlCol="0">
            <a:spAutoFit/>
          </a:bodyPr>
          <a:lstStyle/>
          <a:p>
            <a:r>
              <a:rPr lang="en-US" altLang="zh-CN" dirty="0">
                <a:solidFill>
                  <a:schemeClr val="bg1">
                    <a:lumMod val="50000"/>
                  </a:schemeClr>
                </a:solidFill>
                <a:latin typeface="SwissReSans" pitchFamily="34" charset="0"/>
              </a:rPr>
              <a:t>0</a:t>
            </a:r>
            <a:endParaRPr lang="en-GB" altLang="zh-CN" dirty="0">
              <a:solidFill>
                <a:schemeClr val="bg1">
                  <a:lumMod val="50000"/>
                </a:schemeClr>
              </a:solidFill>
              <a:latin typeface="SwissReSans" pitchFamily="34" charset="0"/>
            </a:endParaRPr>
          </a:p>
        </p:txBody>
      </p:sp>
      <p:sp>
        <p:nvSpPr>
          <p:cNvPr id="48" name="TextBox 47">
            <a:extLst>
              <a:ext uri="{FF2B5EF4-FFF2-40B4-BE49-F238E27FC236}">
                <a16:creationId xmlns:a16="http://schemas.microsoft.com/office/drawing/2014/main" id="{4FBF5E95-2752-4F9B-BD0A-A6B099E179A0}"/>
              </a:ext>
            </a:extLst>
          </p:cNvPr>
          <p:cNvSpPr txBox="1"/>
          <p:nvPr/>
        </p:nvSpPr>
        <p:spPr>
          <a:xfrm rot="16200000">
            <a:off x="686353" y="4327414"/>
            <a:ext cx="461665" cy="969094"/>
          </a:xfrm>
          <a:prstGeom prst="rect">
            <a:avLst/>
          </a:prstGeom>
          <a:noFill/>
        </p:spPr>
        <p:txBody>
          <a:bodyPr vert="eaVert" wrap="square" rtlCol="0">
            <a:spAutoFit/>
          </a:bodyPr>
          <a:lstStyle/>
          <a:p>
            <a:r>
              <a:rPr lang="en-US" altLang="zh-CN" dirty="0" smtClean="0">
                <a:solidFill>
                  <a:schemeClr val="bg1">
                    <a:lumMod val="50000"/>
                  </a:schemeClr>
                </a:solidFill>
                <a:latin typeface="SwissReSans" pitchFamily="34" charset="0"/>
              </a:rPr>
              <a:t>     0.4%</a:t>
            </a:r>
            <a:endParaRPr lang="en-GB" altLang="zh-CN" dirty="0">
              <a:solidFill>
                <a:schemeClr val="bg1">
                  <a:lumMod val="50000"/>
                </a:schemeClr>
              </a:solidFill>
              <a:latin typeface="SwissReSans" pitchFamily="34" charset="0"/>
            </a:endParaRPr>
          </a:p>
        </p:txBody>
      </p:sp>
      <p:sp>
        <p:nvSpPr>
          <p:cNvPr id="49" name="TextBox 48">
            <a:extLst>
              <a:ext uri="{FF2B5EF4-FFF2-40B4-BE49-F238E27FC236}">
                <a16:creationId xmlns:a16="http://schemas.microsoft.com/office/drawing/2014/main" id="{1F33DED8-D362-413A-AC3C-215B35C46D3E}"/>
              </a:ext>
            </a:extLst>
          </p:cNvPr>
          <p:cNvSpPr txBox="1"/>
          <p:nvPr/>
        </p:nvSpPr>
        <p:spPr>
          <a:xfrm rot="16200000">
            <a:off x="871779" y="3356139"/>
            <a:ext cx="461665" cy="836183"/>
          </a:xfrm>
          <a:prstGeom prst="rect">
            <a:avLst/>
          </a:prstGeom>
          <a:noFill/>
        </p:spPr>
        <p:txBody>
          <a:bodyPr vert="eaVert" wrap="square" rtlCol="0">
            <a:spAutoFit/>
          </a:bodyPr>
          <a:lstStyle/>
          <a:p>
            <a:r>
              <a:rPr lang="en-US" altLang="zh-CN" dirty="0" smtClean="0">
                <a:solidFill>
                  <a:schemeClr val="bg1">
                    <a:lumMod val="50000"/>
                  </a:schemeClr>
                </a:solidFill>
                <a:latin typeface="SwissReSans" pitchFamily="34" charset="0"/>
              </a:rPr>
              <a:t>0.8%</a:t>
            </a:r>
            <a:endParaRPr lang="en-GB" altLang="zh-CN" dirty="0">
              <a:solidFill>
                <a:schemeClr val="bg1">
                  <a:lumMod val="50000"/>
                </a:schemeClr>
              </a:solidFill>
              <a:latin typeface="SwissReSans" pitchFamily="34" charset="0"/>
            </a:endParaRPr>
          </a:p>
        </p:txBody>
      </p:sp>
      <p:sp>
        <p:nvSpPr>
          <p:cNvPr id="51" name="TextBox 50">
            <a:extLst>
              <a:ext uri="{FF2B5EF4-FFF2-40B4-BE49-F238E27FC236}">
                <a16:creationId xmlns:a16="http://schemas.microsoft.com/office/drawing/2014/main" id="{D85C4F9E-CD51-4928-A788-DA39C7741FEC}"/>
              </a:ext>
            </a:extLst>
          </p:cNvPr>
          <p:cNvSpPr txBox="1"/>
          <p:nvPr/>
        </p:nvSpPr>
        <p:spPr>
          <a:xfrm rot="16200000">
            <a:off x="2326649" y="5848346"/>
            <a:ext cx="461665" cy="529453"/>
          </a:xfrm>
          <a:prstGeom prst="rect">
            <a:avLst/>
          </a:prstGeom>
          <a:noFill/>
        </p:spPr>
        <p:txBody>
          <a:bodyPr vert="eaVert" wrap="square" rtlCol="0">
            <a:spAutoFit/>
          </a:bodyPr>
          <a:lstStyle/>
          <a:p>
            <a:pPr algn="ctr"/>
            <a:r>
              <a:rPr lang="en-US" altLang="zh-CN" dirty="0" smtClean="0">
                <a:solidFill>
                  <a:schemeClr val="bg1">
                    <a:lumMod val="50000"/>
                  </a:schemeClr>
                </a:solidFill>
                <a:latin typeface="SwissReSans" pitchFamily="34" charset="0"/>
              </a:rPr>
              <a:t>100</a:t>
            </a:r>
            <a:endParaRPr lang="en-GB" altLang="zh-CN" dirty="0">
              <a:solidFill>
                <a:schemeClr val="bg1">
                  <a:lumMod val="50000"/>
                </a:schemeClr>
              </a:solidFill>
              <a:latin typeface="SwissReSans" pitchFamily="34" charset="0"/>
            </a:endParaRPr>
          </a:p>
        </p:txBody>
      </p:sp>
      <p:sp>
        <p:nvSpPr>
          <p:cNvPr id="53" name="TextBox 52">
            <a:extLst>
              <a:ext uri="{FF2B5EF4-FFF2-40B4-BE49-F238E27FC236}">
                <a16:creationId xmlns:a16="http://schemas.microsoft.com/office/drawing/2014/main" id="{76CF7605-8086-4E0A-BD78-86902E8208EE}"/>
              </a:ext>
            </a:extLst>
          </p:cNvPr>
          <p:cNvSpPr txBox="1"/>
          <p:nvPr/>
        </p:nvSpPr>
        <p:spPr>
          <a:xfrm rot="16200000">
            <a:off x="3792135" y="5858554"/>
            <a:ext cx="461665" cy="529453"/>
          </a:xfrm>
          <a:prstGeom prst="rect">
            <a:avLst/>
          </a:prstGeom>
          <a:noFill/>
        </p:spPr>
        <p:txBody>
          <a:bodyPr vert="eaVert" wrap="square" rtlCol="0">
            <a:spAutoFit/>
          </a:bodyPr>
          <a:lstStyle/>
          <a:p>
            <a:pPr algn="ctr"/>
            <a:r>
              <a:rPr lang="en-US" altLang="zh-CN" dirty="0">
                <a:solidFill>
                  <a:schemeClr val="bg1">
                    <a:lumMod val="50000"/>
                  </a:schemeClr>
                </a:solidFill>
                <a:latin typeface="SwissReSans" pitchFamily="34" charset="0"/>
              </a:rPr>
              <a:t>2</a:t>
            </a:r>
            <a:r>
              <a:rPr lang="en-US" altLang="zh-CN" dirty="0" smtClean="0">
                <a:solidFill>
                  <a:schemeClr val="bg1">
                    <a:lumMod val="50000"/>
                  </a:schemeClr>
                </a:solidFill>
                <a:latin typeface="SwissReSans" pitchFamily="34" charset="0"/>
              </a:rPr>
              <a:t>00</a:t>
            </a:r>
            <a:endParaRPr lang="en-GB" altLang="zh-CN" dirty="0">
              <a:solidFill>
                <a:schemeClr val="bg1">
                  <a:lumMod val="50000"/>
                </a:schemeClr>
              </a:solidFill>
              <a:latin typeface="SwissReSans" pitchFamily="34" charset="0"/>
            </a:endParaRPr>
          </a:p>
        </p:txBody>
      </p:sp>
      <p:sp>
        <p:nvSpPr>
          <p:cNvPr id="66" name="Title 2">
            <a:extLst>
              <a:ext uri="{FF2B5EF4-FFF2-40B4-BE49-F238E27FC236}">
                <a16:creationId xmlns:a16="http://schemas.microsoft.com/office/drawing/2014/main" id="{5EA39476-A9C8-4C04-8C92-15DC3DF3CB71}"/>
              </a:ext>
            </a:extLst>
          </p:cNvPr>
          <p:cNvSpPr>
            <a:spLocks noGrp="1"/>
          </p:cNvSpPr>
          <p:nvPr>
            <p:ph type="title"/>
          </p:nvPr>
        </p:nvSpPr>
        <p:spPr bwMode="gray">
          <a:xfrm>
            <a:off x="684520" y="476672"/>
            <a:ext cx="11017250" cy="692647"/>
          </a:xfrm>
        </p:spPr>
        <p:txBody>
          <a:bodyPr/>
          <a:lstStyle/>
          <a:p>
            <a:r>
              <a:rPr lang="zh-CN" altLang="en-US" b="1" dirty="0" smtClean="0">
                <a:solidFill>
                  <a:schemeClr val="tx1">
                    <a:lumMod val="50000"/>
                  </a:schemeClr>
                </a:solidFill>
                <a:latin typeface="宋体" panose="02010600030101010101" pitchFamily="2" charset="-122"/>
                <a:ea typeface="宋体" panose="02010600030101010101" pitchFamily="2" charset="-122"/>
              </a:rPr>
              <a:t>住宅维修资金使用现状</a:t>
            </a:r>
            <a:r>
              <a:rPr lang="en-GB" dirty="0">
                <a:latin typeface="宋体" panose="02010600030101010101" pitchFamily="2" charset="-122"/>
                <a:ea typeface="宋体" panose="02010600030101010101" pitchFamily="2" charset="-122"/>
              </a:rPr>
              <a:t/>
            </a:r>
            <a:br>
              <a:rPr lang="en-GB" dirty="0">
                <a:latin typeface="宋体" panose="02010600030101010101" pitchFamily="2" charset="-122"/>
                <a:ea typeface="宋体" panose="02010600030101010101" pitchFamily="2" charset="-122"/>
              </a:rPr>
            </a:br>
            <a:r>
              <a:rPr lang="zh-CN" altLang="en-US" sz="2000" dirty="0">
                <a:solidFill>
                  <a:schemeClr val="tx1"/>
                </a:solidFill>
                <a:latin typeface="宋体" panose="02010600030101010101" pitchFamily="2" charset="-122"/>
                <a:ea typeface="宋体" panose="02010600030101010101" pitchFamily="2" charset="-122"/>
              </a:rPr>
              <a:t>住建部的数据显示</a:t>
            </a:r>
            <a:r>
              <a:rPr lang="en-US" altLang="zh-CN" sz="2000" dirty="0" smtClean="0">
                <a:solidFill>
                  <a:schemeClr val="tx1"/>
                </a:solidFill>
                <a:latin typeface="宋体" panose="02010600030101010101" pitchFamily="2" charset="-122"/>
                <a:ea typeface="宋体" panose="02010600030101010101" pitchFamily="2" charset="-122"/>
              </a:rPr>
              <a:t>,</a:t>
            </a:r>
            <a:r>
              <a:rPr lang="zh-CN" altLang="en-US" sz="2000" dirty="0" smtClean="0">
                <a:solidFill>
                  <a:schemeClr val="tx1"/>
                </a:solidFill>
                <a:latin typeface="宋体" panose="02010600030101010101" pitchFamily="2" charset="-122"/>
                <a:ea typeface="宋体" panose="02010600030101010101" pitchFamily="2" charset="-122"/>
              </a:rPr>
              <a:t>截至</a:t>
            </a:r>
            <a:r>
              <a:rPr lang="en-US" altLang="zh-CN" sz="2000" dirty="0" smtClean="0">
                <a:solidFill>
                  <a:schemeClr val="tx1"/>
                </a:solidFill>
                <a:latin typeface="宋体" panose="02010600030101010101" pitchFamily="2" charset="-122"/>
                <a:ea typeface="宋体" panose="02010600030101010101" pitchFamily="2" charset="-122"/>
              </a:rPr>
              <a:t>2020</a:t>
            </a:r>
            <a:r>
              <a:rPr lang="zh-CN" altLang="en-US" sz="2000" dirty="0" smtClean="0">
                <a:solidFill>
                  <a:schemeClr val="tx1"/>
                </a:solidFill>
                <a:latin typeface="宋体" panose="02010600030101010101" pitchFamily="2" charset="-122"/>
                <a:ea typeface="宋体" panose="02010600030101010101" pitchFamily="2" charset="-122"/>
              </a:rPr>
              <a:t>年全国</a:t>
            </a:r>
            <a:r>
              <a:rPr lang="zh-CN" altLang="en-US" sz="2000" dirty="0" smtClean="0">
                <a:solidFill>
                  <a:schemeClr val="tx1"/>
                </a:solidFill>
                <a:latin typeface="宋体" panose="02010600030101010101" pitchFamily="2" charset="-122"/>
                <a:ea typeface="宋体" panose="02010600030101010101" pitchFamily="2" charset="-122"/>
              </a:rPr>
              <a:t>住房维修资金结余总额超过</a:t>
            </a:r>
            <a:r>
              <a:rPr lang="en-US" altLang="zh-CN" sz="2000" dirty="0">
                <a:solidFill>
                  <a:schemeClr val="tx1"/>
                </a:solidFill>
                <a:latin typeface="宋体" panose="02010600030101010101" pitchFamily="2" charset="-122"/>
                <a:ea typeface="宋体" panose="02010600030101010101" pitchFamily="2" charset="-122"/>
              </a:rPr>
              <a:t>1</a:t>
            </a:r>
            <a:r>
              <a:rPr lang="zh-CN" altLang="en-US" sz="2000" dirty="0">
                <a:solidFill>
                  <a:schemeClr val="tx1"/>
                </a:solidFill>
                <a:latin typeface="宋体" panose="02010600030101010101" pitchFamily="2" charset="-122"/>
                <a:ea typeface="宋体" panose="02010600030101010101" pitchFamily="2" charset="-122"/>
              </a:rPr>
              <a:t>万亿</a:t>
            </a:r>
            <a:r>
              <a:rPr lang="zh-CN" altLang="en-US" sz="2000" dirty="0" smtClean="0">
                <a:solidFill>
                  <a:schemeClr val="tx1"/>
                </a:solidFill>
                <a:latin typeface="宋体" panose="02010600030101010101" pitchFamily="2" charset="-122"/>
                <a:ea typeface="宋体" panose="02010600030101010101" pitchFamily="2" charset="-122"/>
              </a:rPr>
              <a:t>元。</a:t>
            </a:r>
            <a:r>
              <a:rPr lang="zh-CN" altLang="en-US" sz="2000" dirty="0">
                <a:solidFill>
                  <a:schemeClr val="tx1"/>
                </a:solidFill>
                <a:latin typeface="宋体" panose="02010600030101010101" pitchFamily="2" charset="-122"/>
                <a:ea typeface="宋体" panose="02010600030101010101" pitchFamily="2" charset="-122"/>
              </a:rPr>
              <a:t>部分</a:t>
            </a:r>
            <a:r>
              <a:rPr lang="zh-CN" altLang="en-US" sz="2000" dirty="0" smtClean="0">
                <a:solidFill>
                  <a:schemeClr val="tx1"/>
                </a:solidFill>
                <a:latin typeface="宋体" panose="02010600030101010101" pitchFamily="2" charset="-122"/>
                <a:ea typeface="宋体" panose="02010600030101010101" pitchFamily="2" charset="-122"/>
              </a:rPr>
              <a:t>城市情况如下</a:t>
            </a:r>
            <a:endParaRPr lang="en-GB" sz="2000" dirty="0">
              <a:solidFill>
                <a:schemeClr val="tx1"/>
              </a:solidFill>
              <a:latin typeface="宋体" panose="02010600030101010101" pitchFamily="2" charset="-122"/>
              <a:ea typeface="宋体" panose="02010600030101010101" pitchFamily="2" charset="-122"/>
            </a:endParaRPr>
          </a:p>
        </p:txBody>
      </p:sp>
      <p:sp>
        <p:nvSpPr>
          <p:cNvPr id="73" name="TextBox 47">
            <a:extLst>
              <a:ext uri="{FF2B5EF4-FFF2-40B4-BE49-F238E27FC236}">
                <a16:creationId xmlns:a16="http://schemas.microsoft.com/office/drawing/2014/main" id="{4FBF5E95-2752-4F9B-BD0A-A6B099E179A0}"/>
              </a:ext>
            </a:extLst>
          </p:cNvPr>
          <p:cNvSpPr txBox="1"/>
          <p:nvPr/>
        </p:nvSpPr>
        <p:spPr>
          <a:xfrm rot="16200000">
            <a:off x="698601" y="2307700"/>
            <a:ext cx="738664" cy="639840"/>
          </a:xfrm>
          <a:prstGeom prst="rect">
            <a:avLst/>
          </a:prstGeom>
          <a:noFill/>
        </p:spPr>
        <p:txBody>
          <a:bodyPr vert="eaVert" wrap="square" rtlCol="0">
            <a:spAutoFit/>
          </a:bodyPr>
          <a:lstStyle/>
          <a:p>
            <a:r>
              <a:rPr lang="en-US" altLang="zh-CN" dirty="0">
                <a:solidFill>
                  <a:schemeClr val="bg1">
                    <a:lumMod val="50000"/>
                  </a:schemeClr>
                </a:solidFill>
                <a:latin typeface="SwissReSans" pitchFamily="34" charset="0"/>
              </a:rPr>
              <a:t> </a:t>
            </a:r>
            <a:r>
              <a:rPr lang="en-US" altLang="zh-CN" dirty="0" smtClean="0">
                <a:solidFill>
                  <a:schemeClr val="bg1">
                    <a:lumMod val="50000"/>
                  </a:schemeClr>
                </a:solidFill>
                <a:latin typeface="SwissReSans" pitchFamily="34" charset="0"/>
              </a:rPr>
              <a:t> 1.2%</a:t>
            </a:r>
            <a:endParaRPr lang="en-GB" altLang="zh-CN" dirty="0">
              <a:solidFill>
                <a:schemeClr val="bg1">
                  <a:lumMod val="50000"/>
                </a:schemeClr>
              </a:solidFill>
              <a:latin typeface="SwissReSans" pitchFamily="34" charset="0"/>
            </a:endParaRPr>
          </a:p>
        </p:txBody>
      </p:sp>
      <p:sp>
        <p:nvSpPr>
          <p:cNvPr id="77" name="TextBox 48">
            <a:extLst>
              <a:ext uri="{FF2B5EF4-FFF2-40B4-BE49-F238E27FC236}">
                <a16:creationId xmlns:a16="http://schemas.microsoft.com/office/drawing/2014/main" id="{1F33DED8-D362-413A-AC3C-215B35C46D3E}"/>
              </a:ext>
            </a:extLst>
          </p:cNvPr>
          <p:cNvSpPr txBox="1"/>
          <p:nvPr/>
        </p:nvSpPr>
        <p:spPr>
          <a:xfrm rot="16200000">
            <a:off x="864386" y="1232910"/>
            <a:ext cx="461665" cy="821398"/>
          </a:xfrm>
          <a:prstGeom prst="rect">
            <a:avLst/>
          </a:prstGeom>
          <a:noFill/>
        </p:spPr>
        <p:txBody>
          <a:bodyPr vert="eaVert" wrap="square" rtlCol="0">
            <a:spAutoFit/>
          </a:bodyPr>
          <a:lstStyle/>
          <a:p>
            <a:r>
              <a:rPr lang="en-US" altLang="zh-CN" dirty="0" smtClean="0">
                <a:solidFill>
                  <a:schemeClr val="bg1">
                    <a:lumMod val="50000"/>
                  </a:schemeClr>
                </a:solidFill>
                <a:latin typeface="SwissReSans" pitchFamily="34" charset="0"/>
              </a:rPr>
              <a:t>1.6%</a:t>
            </a:r>
            <a:endParaRPr lang="en-GB" altLang="zh-CN" dirty="0">
              <a:solidFill>
                <a:schemeClr val="bg1">
                  <a:lumMod val="50000"/>
                </a:schemeClr>
              </a:solidFill>
              <a:latin typeface="SwissReSans" pitchFamily="34" charset="0"/>
            </a:endParaRPr>
          </a:p>
        </p:txBody>
      </p:sp>
      <p:sp>
        <p:nvSpPr>
          <p:cNvPr id="110" name="TextBox 52">
            <a:extLst>
              <a:ext uri="{FF2B5EF4-FFF2-40B4-BE49-F238E27FC236}">
                <a16:creationId xmlns:a16="http://schemas.microsoft.com/office/drawing/2014/main" id="{76CF7605-8086-4E0A-BD78-86902E8208EE}"/>
              </a:ext>
            </a:extLst>
          </p:cNvPr>
          <p:cNvSpPr txBox="1"/>
          <p:nvPr/>
        </p:nvSpPr>
        <p:spPr>
          <a:xfrm rot="16200000">
            <a:off x="6328979" y="5837585"/>
            <a:ext cx="461665" cy="529453"/>
          </a:xfrm>
          <a:prstGeom prst="rect">
            <a:avLst/>
          </a:prstGeom>
          <a:noFill/>
        </p:spPr>
        <p:txBody>
          <a:bodyPr vert="eaVert" wrap="square" rtlCol="0">
            <a:spAutoFit/>
          </a:bodyPr>
          <a:lstStyle/>
          <a:p>
            <a:pPr algn="ctr"/>
            <a:r>
              <a:rPr lang="en-US" altLang="zh-CN" dirty="0" smtClean="0">
                <a:solidFill>
                  <a:schemeClr val="bg1">
                    <a:lumMod val="50000"/>
                  </a:schemeClr>
                </a:solidFill>
                <a:latin typeface="SwissReSans" pitchFamily="34" charset="0"/>
              </a:rPr>
              <a:t>400</a:t>
            </a:r>
            <a:endParaRPr lang="en-GB" altLang="zh-CN" dirty="0">
              <a:solidFill>
                <a:schemeClr val="bg1">
                  <a:lumMod val="50000"/>
                </a:schemeClr>
              </a:solidFill>
              <a:latin typeface="SwissReSans" pitchFamily="34" charset="0"/>
            </a:endParaRPr>
          </a:p>
        </p:txBody>
      </p:sp>
      <p:cxnSp>
        <p:nvCxnSpPr>
          <p:cNvPr id="112" name="Straight Arrow Connector 17">
            <a:extLst>
              <a:ext uri="{FF2B5EF4-FFF2-40B4-BE49-F238E27FC236}">
                <a16:creationId xmlns:a16="http://schemas.microsoft.com/office/drawing/2014/main" id="{A7AC59FA-2980-47C9-94B5-30A43AB1EF1E}"/>
              </a:ext>
            </a:extLst>
          </p:cNvPr>
          <p:cNvCxnSpPr>
            <a:cxnSpLocks/>
          </p:cNvCxnSpPr>
          <p:nvPr/>
        </p:nvCxnSpPr>
        <p:spPr>
          <a:xfrm flipH="1" flipV="1">
            <a:off x="1359726" y="1425228"/>
            <a:ext cx="1212" cy="4527069"/>
          </a:xfrm>
          <a:prstGeom prst="straightConnector1">
            <a:avLst/>
          </a:prstGeom>
          <a:ln w="381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7AC59FA-2980-47C9-94B5-30A43AB1EF1E}"/>
              </a:ext>
            </a:extLst>
          </p:cNvPr>
          <p:cNvCxnSpPr>
            <a:cxnSpLocks/>
          </p:cNvCxnSpPr>
          <p:nvPr/>
        </p:nvCxnSpPr>
        <p:spPr>
          <a:xfrm>
            <a:off x="1359726" y="5934006"/>
            <a:ext cx="945947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52">
            <a:extLst>
              <a:ext uri="{FF2B5EF4-FFF2-40B4-BE49-F238E27FC236}">
                <a16:creationId xmlns:a16="http://schemas.microsoft.com/office/drawing/2014/main" id="{76CF7605-8086-4E0A-BD78-86902E8208EE}"/>
              </a:ext>
            </a:extLst>
          </p:cNvPr>
          <p:cNvSpPr txBox="1"/>
          <p:nvPr/>
        </p:nvSpPr>
        <p:spPr>
          <a:xfrm rot="16200000">
            <a:off x="8817495" y="5834129"/>
            <a:ext cx="461665" cy="529453"/>
          </a:xfrm>
          <a:prstGeom prst="rect">
            <a:avLst/>
          </a:prstGeom>
          <a:noFill/>
        </p:spPr>
        <p:txBody>
          <a:bodyPr vert="eaVert" wrap="square" rtlCol="0">
            <a:spAutoFit/>
          </a:bodyPr>
          <a:lstStyle/>
          <a:p>
            <a:pPr algn="ctr"/>
            <a:r>
              <a:rPr lang="en-US" altLang="zh-CN" dirty="0">
                <a:solidFill>
                  <a:schemeClr val="bg1">
                    <a:lumMod val="50000"/>
                  </a:schemeClr>
                </a:solidFill>
                <a:latin typeface="SwissReSans" pitchFamily="34" charset="0"/>
              </a:rPr>
              <a:t>6</a:t>
            </a:r>
            <a:r>
              <a:rPr lang="en-US" altLang="zh-CN" dirty="0" smtClean="0">
                <a:solidFill>
                  <a:schemeClr val="bg1">
                    <a:lumMod val="50000"/>
                  </a:schemeClr>
                </a:solidFill>
                <a:latin typeface="SwissReSans" pitchFamily="34" charset="0"/>
              </a:rPr>
              <a:t>00</a:t>
            </a:r>
            <a:endParaRPr lang="en-GB" altLang="zh-CN" dirty="0">
              <a:solidFill>
                <a:schemeClr val="bg1">
                  <a:lumMod val="50000"/>
                </a:schemeClr>
              </a:solidFill>
              <a:latin typeface="SwissReSans" pitchFamily="34" charset="0"/>
            </a:endParaRPr>
          </a:p>
        </p:txBody>
      </p:sp>
      <p:sp>
        <p:nvSpPr>
          <p:cNvPr id="36" name="Oval 40">
            <a:extLst>
              <a:ext uri="{FF2B5EF4-FFF2-40B4-BE49-F238E27FC236}">
                <a16:creationId xmlns:a16="http://schemas.microsoft.com/office/drawing/2014/main" id="{9FF6C480-1FCC-4445-AFE1-D2AB0703EA12}"/>
              </a:ext>
            </a:extLst>
          </p:cNvPr>
          <p:cNvSpPr/>
          <p:nvPr/>
        </p:nvSpPr>
        <p:spPr>
          <a:xfrm>
            <a:off x="9516307" y="5299095"/>
            <a:ext cx="147521" cy="156747"/>
          </a:xfrm>
          <a:prstGeom prst="ellipse">
            <a:avLst/>
          </a:prstGeom>
          <a:solidFill>
            <a:schemeClr val="accent2">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solidFill>
                <a:srgbClr val="C00000"/>
              </a:solidFill>
              <a:latin typeface="SwissReSans" pitchFamily="34" charset="0"/>
            </a:endParaRPr>
          </a:p>
          <a:p>
            <a:pPr algn="ctr"/>
            <a:endParaRPr lang="en-US" altLang="zh-CN" sz="1600" dirty="0" smtClean="0">
              <a:solidFill>
                <a:schemeClr val="tx1"/>
              </a:solidFill>
              <a:latin typeface="SwissReSans" pitchFamily="34" charset="0"/>
            </a:endParaRPr>
          </a:p>
          <a:p>
            <a:pPr algn="ctr"/>
            <a:endParaRPr lang="en-GB" dirty="0" err="1">
              <a:solidFill>
                <a:srgbClr val="C00000"/>
              </a:solidFill>
              <a:latin typeface="SwissReSans" pitchFamily="34" charset="0"/>
            </a:endParaRPr>
          </a:p>
        </p:txBody>
      </p:sp>
      <p:sp>
        <p:nvSpPr>
          <p:cNvPr id="39" name="Oval 40">
            <a:extLst>
              <a:ext uri="{FF2B5EF4-FFF2-40B4-BE49-F238E27FC236}">
                <a16:creationId xmlns:a16="http://schemas.microsoft.com/office/drawing/2014/main" id="{9FF6C480-1FCC-4445-AFE1-D2AB0703EA12}"/>
              </a:ext>
            </a:extLst>
          </p:cNvPr>
          <p:cNvSpPr/>
          <p:nvPr/>
        </p:nvSpPr>
        <p:spPr>
          <a:xfrm>
            <a:off x="9516307" y="4907104"/>
            <a:ext cx="147521" cy="156747"/>
          </a:xfrm>
          <a:prstGeom prst="ellipse">
            <a:avLst/>
          </a:prstGeom>
          <a:solidFill>
            <a:schemeClr val="accent2">
              <a:lumMod val="7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solidFill>
                <a:srgbClr val="C00000"/>
              </a:solidFill>
              <a:latin typeface="SwissReSans" pitchFamily="34" charset="0"/>
            </a:endParaRPr>
          </a:p>
          <a:p>
            <a:pPr algn="ctr"/>
            <a:endParaRPr lang="en-US" altLang="zh-CN" sz="1600" dirty="0" smtClean="0">
              <a:solidFill>
                <a:schemeClr val="tx1"/>
              </a:solidFill>
              <a:latin typeface="SwissReSans" pitchFamily="34" charset="0"/>
            </a:endParaRPr>
          </a:p>
          <a:p>
            <a:pPr algn="ctr"/>
            <a:endParaRPr lang="en-GB" dirty="0" err="1">
              <a:solidFill>
                <a:srgbClr val="C00000"/>
              </a:solidFill>
              <a:latin typeface="SwissReSans" pitchFamily="34" charset="0"/>
            </a:endParaRPr>
          </a:p>
        </p:txBody>
      </p:sp>
      <p:sp>
        <p:nvSpPr>
          <p:cNvPr id="40" name="Oval 40">
            <a:extLst>
              <a:ext uri="{FF2B5EF4-FFF2-40B4-BE49-F238E27FC236}">
                <a16:creationId xmlns:a16="http://schemas.microsoft.com/office/drawing/2014/main" id="{9FF6C480-1FCC-4445-AFE1-D2AB0703EA12}"/>
              </a:ext>
            </a:extLst>
          </p:cNvPr>
          <p:cNvSpPr/>
          <p:nvPr/>
        </p:nvSpPr>
        <p:spPr>
          <a:xfrm>
            <a:off x="9516305" y="4528490"/>
            <a:ext cx="147521" cy="156747"/>
          </a:xfrm>
          <a:prstGeom prst="ellipse">
            <a:avLst/>
          </a:prstGeom>
          <a:solidFill>
            <a:schemeClr val="accent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solidFill>
                <a:srgbClr val="C00000"/>
              </a:solidFill>
              <a:latin typeface="SwissReSans" pitchFamily="34" charset="0"/>
            </a:endParaRPr>
          </a:p>
          <a:p>
            <a:pPr algn="ctr"/>
            <a:endParaRPr lang="en-US" altLang="zh-CN" sz="1600" dirty="0" smtClean="0">
              <a:solidFill>
                <a:schemeClr val="tx1"/>
              </a:solidFill>
              <a:latin typeface="SwissReSans" pitchFamily="34" charset="0"/>
            </a:endParaRPr>
          </a:p>
          <a:p>
            <a:pPr algn="ctr"/>
            <a:endParaRPr lang="en-GB" dirty="0" err="1">
              <a:solidFill>
                <a:srgbClr val="C00000"/>
              </a:solidFill>
              <a:latin typeface="SwissReSans" pitchFamily="34" charset="0"/>
            </a:endParaRPr>
          </a:p>
        </p:txBody>
      </p:sp>
      <p:sp>
        <p:nvSpPr>
          <p:cNvPr id="35" name="Oval 80">
            <a:extLst>
              <a:ext uri="{FF2B5EF4-FFF2-40B4-BE49-F238E27FC236}">
                <a16:creationId xmlns:a16="http://schemas.microsoft.com/office/drawing/2014/main" id="{9A993176-4353-4DFD-8E41-8712151F8BCF}"/>
              </a:ext>
            </a:extLst>
          </p:cNvPr>
          <p:cNvSpPr/>
          <p:nvPr/>
        </p:nvSpPr>
        <p:spPr>
          <a:xfrm>
            <a:off x="3431704" y="1484783"/>
            <a:ext cx="855990" cy="817105"/>
          </a:xfrm>
          <a:prstGeom prst="ellipse">
            <a:avLst/>
          </a:prstGeom>
          <a:solidFill>
            <a:schemeClr val="accent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700" b="1" dirty="0">
              <a:solidFill>
                <a:schemeClr val="tx1"/>
              </a:solidFill>
              <a:latin typeface="SwissReSans" pitchFamily="34" charset="0"/>
            </a:endParaRPr>
          </a:p>
          <a:p>
            <a:pPr algn="ctr"/>
            <a:r>
              <a:rPr lang="zh-CN" altLang="en-US" sz="1600" b="1" dirty="0" smtClean="0">
                <a:solidFill>
                  <a:schemeClr val="bg1"/>
                </a:solidFill>
                <a:latin typeface="宋体" panose="02010600030101010101" pitchFamily="2" charset="-122"/>
                <a:ea typeface="宋体" panose="02010600030101010101" pitchFamily="2" charset="-122"/>
              </a:rPr>
              <a:t>深圳</a:t>
            </a:r>
            <a:endParaRPr lang="en-US" altLang="zh-CN" sz="1600" b="1" dirty="0" smtClean="0">
              <a:solidFill>
                <a:schemeClr val="bg1"/>
              </a:solidFill>
              <a:latin typeface="宋体" panose="02010600030101010101" pitchFamily="2" charset="-122"/>
              <a:ea typeface="宋体" panose="02010600030101010101" pitchFamily="2" charset="-122"/>
            </a:endParaRPr>
          </a:p>
          <a:p>
            <a:pPr algn="ctr"/>
            <a:endParaRPr lang="en-GB" sz="1050" dirty="0" err="1">
              <a:solidFill>
                <a:schemeClr val="accent1">
                  <a:lumMod val="50000"/>
                </a:schemeClr>
              </a:solidFill>
              <a:latin typeface="SwissReSans" pitchFamily="34" charset="0"/>
            </a:endParaRPr>
          </a:p>
        </p:txBody>
      </p:sp>
      <p:sp>
        <p:nvSpPr>
          <p:cNvPr id="31" name="Oval 80">
            <a:extLst>
              <a:ext uri="{FF2B5EF4-FFF2-40B4-BE49-F238E27FC236}">
                <a16:creationId xmlns:a16="http://schemas.microsoft.com/office/drawing/2014/main" id="{9A993176-4353-4DFD-8E41-8712151F8BCF}"/>
              </a:ext>
            </a:extLst>
          </p:cNvPr>
          <p:cNvSpPr/>
          <p:nvPr/>
        </p:nvSpPr>
        <p:spPr>
          <a:xfrm>
            <a:off x="1687630" y="3005234"/>
            <a:ext cx="758147" cy="711798"/>
          </a:xfrm>
          <a:prstGeom prst="ellipse">
            <a:avLst/>
          </a:prstGeom>
          <a:solidFill>
            <a:schemeClr val="accent2">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latin typeface="宋体" panose="02010600030101010101" pitchFamily="2" charset="-122"/>
                <a:ea typeface="宋体" panose="02010600030101010101" pitchFamily="2" charset="-122"/>
              </a:rPr>
              <a:t>杭州</a:t>
            </a:r>
            <a:endParaRPr lang="en-GB" sz="1600" b="1" dirty="0" err="1">
              <a:solidFill>
                <a:schemeClr val="tx1"/>
              </a:solidFill>
              <a:latin typeface="宋体" panose="02010600030101010101" pitchFamily="2" charset="-122"/>
              <a:ea typeface="宋体" panose="02010600030101010101" pitchFamily="2" charset="-122"/>
            </a:endParaRPr>
          </a:p>
        </p:txBody>
      </p:sp>
      <p:sp>
        <p:nvSpPr>
          <p:cNvPr id="34" name="Oval 40">
            <a:extLst>
              <a:ext uri="{FF2B5EF4-FFF2-40B4-BE49-F238E27FC236}">
                <a16:creationId xmlns:a16="http://schemas.microsoft.com/office/drawing/2014/main" id="{9FF6C480-1FCC-4445-AFE1-D2AB0703EA12}"/>
              </a:ext>
            </a:extLst>
          </p:cNvPr>
          <p:cNvSpPr/>
          <p:nvPr/>
        </p:nvSpPr>
        <p:spPr>
          <a:xfrm>
            <a:off x="3027399" y="2913101"/>
            <a:ext cx="647687" cy="618455"/>
          </a:xfrm>
          <a:prstGeom prst="ellipse">
            <a:avLst/>
          </a:prstGeom>
          <a:solidFill>
            <a:schemeClr val="accent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bg1">
                    <a:lumMod val="95000"/>
                  </a:schemeClr>
                </a:solidFill>
                <a:latin typeface="宋体" panose="02010600030101010101" pitchFamily="2" charset="-122"/>
                <a:ea typeface="宋体" panose="02010600030101010101" pitchFamily="2" charset="-122"/>
              </a:rPr>
              <a:t>济南</a:t>
            </a:r>
            <a:endParaRPr lang="en-US" altLang="zh-CN" sz="1600" b="1" dirty="0" smtClean="0">
              <a:solidFill>
                <a:schemeClr val="bg1">
                  <a:lumMod val="95000"/>
                </a:schemeClr>
              </a:solidFill>
              <a:latin typeface="宋体" panose="02010600030101010101" pitchFamily="2" charset="-122"/>
              <a:ea typeface="宋体" panose="02010600030101010101" pitchFamily="2" charset="-122"/>
            </a:endParaRPr>
          </a:p>
          <a:p>
            <a:pPr algn="ctr"/>
            <a:endParaRPr lang="en-GB" sz="900" dirty="0" err="1">
              <a:solidFill>
                <a:schemeClr val="tx1"/>
              </a:solidFill>
              <a:latin typeface="SwissReSans" pitchFamily="34" charset="0"/>
            </a:endParaRPr>
          </a:p>
        </p:txBody>
      </p:sp>
      <p:sp>
        <p:nvSpPr>
          <p:cNvPr id="113" name="Oval 40">
            <a:extLst>
              <a:ext uri="{FF2B5EF4-FFF2-40B4-BE49-F238E27FC236}">
                <a16:creationId xmlns:a16="http://schemas.microsoft.com/office/drawing/2014/main" id="{9FF6C480-1FCC-4445-AFE1-D2AB0703EA12}"/>
              </a:ext>
            </a:extLst>
          </p:cNvPr>
          <p:cNvSpPr/>
          <p:nvPr/>
        </p:nvSpPr>
        <p:spPr>
          <a:xfrm>
            <a:off x="4745314" y="4963400"/>
            <a:ext cx="792088" cy="759061"/>
          </a:xfrm>
          <a:prstGeom prst="ellipse">
            <a:avLst/>
          </a:prstGeom>
          <a:solidFill>
            <a:schemeClr val="accent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solidFill>
                <a:schemeClr val="bg1"/>
              </a:solidFill>
              <a:latin typeface="SwissReSans" pitchFamily="34" charset="0"/>
            </a:endParaRPr>
          </a:p>
          <a:p>
            <a:pPr algn="ctr"/>
            <a:endParaRPr lang="en-US" altLang="zh-CN" sz="1600" b="1" dirty="0" smtClean="0">
              <a:solidFill>
                <a:schemeClr val="bg1"/>
              </a:solidFill>
              <a:latin typeface="宋体" panose="02010600030101010101" pitchFamily="2" charset="-122"/>
              <a:ea typeface="宋体" panose="02010600030101010101" pitchFamily="2" charset="-122"/>
            </a:endParaRPr>
          </a:p>
          <a:p>
            <a:pPr algn="ctr"/>
            <a:r>
              <a:rPr lang="zh-CN" altLang="en-US" sz="1600" b="1" dirty="0" smtClean="0">
                <a:solidFill>
                  <a:schemeClr val="bg1"/>
                </a:solidFill>
                <a:latin typeface="宋体" panose="02010600030101010101" pitchFamily="2" charset="-122"/>
                <a:ea typeface="宋体" panose="02010600030101010101" pitchFamily="2" charset="-122"/>
              </a:rPr>
              <a:t>广州</a:t>
            </a:r>
            <a:endParaRPr lang="en-US" altLang="zh-CN" sz="1600" b="1" dirty="0" smtClean="0">
              <a:solidFill>
                <a:schemeClr val="bg1"/>
              </a:solidFill>
              <a:latin typeface="宋体" panose="02010600030101010101" pitchFamily="2" charset="-122"/>
              <a:ea typeface="宋体" panose="02010600030101010101" pitchFamily="2" charset="-122"/>
            </a:endParaRPr>
          </a:p>
          <a:p>
            <a:pPr algn="ctr"/>
            <a:endParaRPr lang="en-US" altLang="zh-CN" sz="1600" dirty="0" smtClean="0">
              <a:solidFill>
                <a:schemeClr val="bg1"/>
              </a:solidFill>
              <a:latin typeface="SwissReSans" pitchFamily="34" charset="0"/>
            </a:endParaRPr>
          </a:p>
          <a:p>
            <a:pPr algn="ctr"/>
            <a:endParaRPr lang="en-GB" dirty="0" err="1">
              <a:solidFill>
                <a:schemeClr val="bg1"/>
              </a:solidFill>
              <a:latin typeface="SwissReSans" pitchFamily="34" charset="0"/>
            </a:endParaRPr>
          </a:p>
        </p:txBody>
      </p:sp>
      <p:sp>
        <p:nvSpPr>
          <p:cNvPr id="29" name="Oval 80">
            <a:extLst>
              <a:ext uri="{FF2B5EF4-FFF2-40B4-BE49-F238E27FC236}">
                <a16:creationId xmlns:a16="http://schemas.microsoft.com/office/drawing/2014/main" id="{9A993176-4353-4DFD-8E41-8712151F8BCF}"/>
              </a:ext>
            </a:extLst>
          </p:cNvPr>
          <p:cNvSpPr/>
          <p:nvPr/>
        </p:nvSpPr>
        <p:spPr>
          <a:xfrm>
            <a:off x="4946830" y="2800457"/>
            <a:ext cx="861138" cy="852259"/>
          </a:xfrm>
          <a:prstGeom prst="ellipse">
            <a:avLst/>
          </a:prstGeom>
          <a:solidFill>
            <a:schemeClr val="accent2">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tx1"/>
                </a:solidFill>
                <a:latin typeface="宋体" panose="02010600030101010101" pitchFamily="2" charset="-122"/>
                <a:ea typeface="宋体" panose="02010600030101010101" pitchFamily="2" charset="-122"/>
              </a:rPr>
              <a:t>武</a:t>
            </a:r>
            <a:r>
              <a:rPr lang="zh-CN" altLang="en-US" sz="1600" b="1" dirty="0" smtClean="0">
                <a:solidFill>
                  <a:schemeClr val="tx1"/>
                </a:solidFill>
                <a:latin typeface="宋体" panose="02010600030101010101" pitchFamily="2" charset="-122"/>
                <a:ea typeface="宋体" panose="02010600030101010101" pitchFamily="2" charset="-122"/>
              </a:rPr>
              <a:t>汉</a:t>
            </a:r>
            <a:endParaRPr lang="en-US" altLang="zh-CN" sz="1600" b="1" dirty="0" smtClean="0">
              <a:solidFill>
                <a:schemeClr val="tx1"/>
              </a:solidFill>
              <a:latin typeface="宋体" panose="02010600030101010101" pitchFamily="2" charset="-122"/>
              <a:ea typeface="宋体" panose="02010600030101010101" pitchFamily="2" charset="-122"/>
            </a:endParaRPr>
          </a:p>
          <a:p>
            <a:pPr algn="ctr"/>
            <a:endParaRPr lang="en-GB" sz="1050" dirty="0" err="1">
              <a:solidFill>
                <a:schemeClr val="tx1"/>
              </a:solidFill>
              <a:latin typeface="SwissReSans" pitchFamily="34" charset="0"/>
            </a:endParaRPr>
          </a:p>
        </p:txBody>
      </p:sp>
      <p:sp>
        <p:nvSpPr>
          <p:cNvPr id="44" name="Oval 80">
            <a:extLst>
              <a:ext uri="{FF2B5EF4-FFF2-40B4-BE49-F238E27FC236}">
                <a16:creationId xmlns:a16="http://schemas.microsoft.com/office/drawing/2014/main" id="{9A993176-4353-4DFD-8E41-8712151F8BCF}"/>
              </a:ext>
            </a:extLst>
          </p:cNvPr>
          <p:cNvSpPr/>
          <p:nvPr/>
        </p:nvSpPr>
        <p:spPr>
          <a:xfrm>
            <a:off x="1545074" y="4425133"/>
            <a:ext cx="662494" cy="623502"/>
          </a:xfrm>
          <a:prstGeom prst="ellipse">
            <a:avLst/>
          </a:prstGeom>
          <a:solidFill>
            <a:schemeClr val="accent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solidFill>
                <a:latin typeface="宋体" panose="02010600030101010101" pitchFamily="2" charset="-122"/>
                <a:ea typeface="宋体" panose="02010600030101010101" pitchFamily="2" charset="-122"/>
              </a:rPr>
              <a:t>海口</a:t>
            </a:r>
            <a:endParaRPr lang="en-GB" sz="1600" b="1" dirty="0" err="1">
              <a:solidFill>
                <a:schemeClr val="bg1"/>
              </a:solidFill>
              <a:latin typeface="宋体" panose="02010600030101010101" pitchFamily="2" charset="-122"/>
              <a:ea typeface="宋体" panose="02010600030101010101" pitchFamily="2" charset="-122"/>
            </a:endParaRPr>
          </a:p>
        </p:txBody>
      </p:sp>
      <p:sp>
        <p:nvSpPr>
          <p:cNvPr id="33" name="Oval 80">
            <a:extLst>
              <a:ext uri="{FF2B5EF4-FFF2-40B4-BE49-F238E27FC236}">
                <a16:creationId xmlns:a16="http://schemas.microsoft.com/office/drawing/2014/main" id="{9A993176-4353-4DFD-8E41-8712151F8BCF}"/>
              </a:ext>
            </a:extLst>
          </p:cNvPr>
          <p:cNvSpPr/>
          <p:nvPr/>
        </p:nvSpPr>
        <p:spPr>
          <a:xfrm>
            <a:off x="6824538" y="3420271"/>
            <a:ext cx="1046332" cy="1040834"/>
          </a:xfrm>
          <a:prstGeom prst="ellipse">
            <a:avLst/>
          </a:prstGeom>
          <a:solidFill>
            <a:schemeClr val="accent2">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latin typeface="宋体" panose="02010600030101010101" pitchFamily="2" charset="-122"/>
                <a:ea typeface="宋体" panose="02010600030101010101" pitchFamily="2" charset="-122"/>
              </a:rPr>
              <a:t>重庆</a:t>
            </a:r>
            <a:endParaRPr lang="en-US" altLang="zh-CN" b="1" dirty="0" smtClean="0">
              <a:solidFill>
                <a:schemeClr val="tx1"/>
              </a:solidFill>
              <a:latin typeface="宋体" panose="02010600030101010101" pitchFamily="2" charset="-122"/>
              <a:ea typeface="宋体" panose="02010600030101010101" pitchFamily="2" charset="-122"/>
            </a:endParaRPr>
          </a:p>
          <a:p>
            <a:pPr algn="ctr"/>
            <a:endParaRPr lang="en-GB" sz="1100" dirty="0" err="1">
              <a:solidFill>
                <a:schemeClr val="tx1"/>
              </a:solidFill>
              <a:latin typeface="SwissReSans" pitchFamily="34" charset="0"/>
            </a:endParaRPr>
          </a:p>
        </p:txBody>
      </p:sp>
      <p:sp>
        <p:nvSpPr>
          <p:cNvPr id="41" name="Oval 40">
            <a:extLst>
              <a:ext uri="{FF2B5EF4-FFF2-40B4-BE49-F238E27FC236}">
                <a16:creationId xmlns:a16="http://schemas.microsoft.com/office/drawing/2014/main" id="{9FF6C480-1FCC-4445-AFE1-D2AB0703EA12}"/>
              </a:ext>
            </a:extLst>
          </p:cNvPr>
          <p:cNvSpPr/>
          <p:nvPr/>
        </p:nvSpPr>
        <p:spPr>
          <a:xfrm>
            <a:off x="9109155" y="1974633"/>
            <a:ext cx="1163309" cy="1092552"/>
          </a:xfrm>
          <a:prstGeom prst="ellipse">
            <a:avLst/>
          </a:prstGeom>
          <a:solidFill>
            <a:schemeClr val="accent2">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smtClean="0">
                <a:solidFill>
                  <a:schemeClr val="tx1"/>
                </a:solidFill>
                <a:latin typeface="宋体" panose="02010600030101010101" pitchFamily="2" charset="-122"/>
                <a:ea typeface="宋体" panose="02010600030101010101" pitchFamily="2" charset="-122"/>
              </a:rPr>
              <a:t> </a:t>
            </a:r>
          </a:p>
          <a:p>
            <a:pPr algn="ctr"/>
            <a:r>
              <a:rPr lang="zh-CN" altLang="en-US" sz="2000" b="1" dirty="0" smtClean="0">
                <a:solidFill>
                  <a:schemeClr val="tx1"/>
                </a:solidFill>
                <a:latin typeface="宋体" panose="02010600030101010101" pitchFamily="2" charset="-122"/>
                <a:ea typeface="宋体" panose="02010600030101010101" pitchFamily="2" charset="-122"/>
              </a:rPr>
              <a:t>北京</a:t>
            </a:r>
            <a:endParaRPr lang="en-US" altLang="zh-CN" sz="2000" b="1" dirty="0" smtClean="0">
              <a:solidFill>
                <a:schemeClr val="tx1"/>
              </a:solidFill>
              <a:latin typeface="宋体" panose="02010600030101010101" pitchFamily="2" charset="-122"/>
              <a:ea typeface="宋体" panose="02010600030101010101" pitchFamily="2" charset="-122"/>
            </a:endParaRPr>
          </a:p>
          <a:p>
            <a:pPr algn="ctr"/>
            <a:endParaRPr lang="en-GB" sz="1400" dirty="0" err="1">
              <a:solidFill>
                <a:srgbClr val="C00000"/>
              </a:solidFill>
              <a:latin typeface="SwissReSans" pitchFamily="34" charset="0"/>
            </a:endParaRPr>
          </a:p>
        </p:txBody>
      </p:sp>
      <p:sp>
        <p:nvSpPr>
          <p:cNvPr id="3" name="文本框 2"/>
          <p:cNvSpPr txBox="1"/>
          <p:nvPr/>
        </p:nvSpPr>
        <p:spPr>
          <a:xfrm>
            <a:off x="9768408" y="4826538"/>
            <a:ext cx="1152128" cy="307777"/>
          </a:xfrm>
          <a:prstGeom prst="rect">
            <a:avLst/>
          </a:prstGeom>
          <a:noFill/>
        </p:spPr>
        <p:txBody>
          <a:bodyPr wrap="square" rtlCol="0">
            <a:spAutoFit/>
          </a:bodyPr>
          <a:lstStyle/>
          <a:p>
            <a:r>
              <a:rPr lang="zh-CN" altLang="en-US" sz="1400" b="1" dirty="0" smtClean="0">
                <a:solidFill>
                  <a:schemeClr val="tx1">
                    <a:lumMod val="50000"/>
                  </a:schemeClr>
                </a:solidFill>
                <a:latin typeface="宋体" panose="02010600030101010101" pitchFamily="2" charset="-122"/>
                <a:ea typeface="宋体" panose="02010600030101010101" pitchFamily="2" charset="-122"/>
              </a:rPr>
              <a:t>双</a:t>
            </a:r>
            <a:r>
              <a:rPr lang="en-US" altLang="zh-CN" sz="1400" b="1" dirty="0" smtClean="0">
                <a:solidFill>
                  <a:schemeClr val="tx1">
                    <a:lumMod val="50000"/>
                  </a:schemeClr>
                </a:solidFill>
                <a:latin typeface="宋体" panose="02010600030101010101" pitchFamily="2" charset="-122"/>
                <a:ea typeface="宋体" panose="02010600030101010101" pitchFamily="2" charset="-122"/>
              </a:rPr>
              <a:t>1</a:t>
            </a:r>
            <a:r>
              <a:rPr lang="en-US" altLang="zh-CN" sz="1400" b="1" dirty="0" smtClean="0">
                <a:solidFill>
                  <a:schemeClr val="tx1">
                    <a:lumMod val="50000"/>
                  </a:schemeClr>
                </a:solidFill>
                <a:latin typeface="宋体" panose="02010600030101010101" pitchFamily="2" charset="-122"/>
                <a:ea typeface="宋体" panose="02010600030101010101" pitchFamily="2" charset="-122"/>
              </a:rPr>
              <a:t>/3</a:t>
            </a:r>
            <a:r>
              <a:rPr lang="zh-CN" altLang="en-US" sz="1400" b="1" dirty="0" smtClean="0">
                <a:solidFill>
                  <a:schemeClr val="tx1">
                    <a:lumMod val="50000"/>
                  </a:schemeClr>
                </a:solidFill>
                <a:latin typeface="宋体" panose="02010600030101010101" pitchFamily="2" charset="-122"/>
                <a:ea typeface="宋体" panose="02010600030101010101" pitchFamily="2" charset="-122"/>
              </a:rPr>
              <a:t>表决</a:t>
            </a:r>
            <a:endParaRPr lang="zh-CN" altLang="en-US" sz="1400" b="1" dirty="0" smtClean="0">
              <a:solidFill>
                <a:schemeClr val="tx1">
                  <a:lumMod val="50000"/>
                </a:schemeClr>
              </a:solidFill>
              <a:latin typeface="宋体" panose="02010600030101010101" pitchFamily="2" charset="-122"/>
              <a:ea typeface="宋体" panose="02010600030101010101" pitchFamily="2" charset="-122"/>
            </a:endParaRPr>
          </a:p>
        </p:txBody>
      </p:sp>
      <p:sp>
        <p:nvSpPr>
          <p:cNvPr id="47" name="文本框 46"/>
          <p:cNvSpPr txBox="1"/>
          <p:nvPr/>
        </p:nvSpPr>
        <p:spPr>
          <a:xfrm>
            <a:off x="9768408" y="5208762"/>
            <a:ext cx="1152128" cy="307777"/>
          </a:xfrm>
          <a:prstGeom prst="rect">
            <a:avLst/>
          </a:prstGeom>
          <a:noFill/>
        </p:spPr>
        <p:txBody>
          <a:bodyPr wrap="square" rtlCol="0">
            <a:spAutoFit/>
          </a:bodyPr>
          <a:lstStyle/>
          <a:p>
            <a:r>
              <a:rPr lang="zh-CN" altLang="en-US" sz="1400" b="1" dirty="0" smtClean="0">
                <a:solidFill>
                  <a:schemeClr val="tx1">
                    <a:lumMod val="50000"/>
                  </a:schemeClr>
                </a:solidFill>
                <a:latin typeface="宋体" panose="02010600030101010101" pitchFamily="2" charset="-122"/>
                <a:ea typeface="宋体" panose="02010600030101010101" pitchFamily="2" charset="-122"/>
              </a:rPr>
              <a:t>双</a:t>
            </a:r>
            <a:r>
              <a:rPr lang="en-US" altLang="zh-CN" sz="1400" b="1" dirty="0">
                <a:solidFill>
                  <a:schemeClr val="tx1">
                    <a:lumMod val="50000"/>
                  </a:schemeClr>
                </a:solidFill>
                <a:latin typeface="宋体" panose="02010600030101010101" pitchFamily="2" charset="-122"/>
                <a:ea typeface="宋体" panose="02010600030101010101" pitchFamily="2" charset="-122"/>
              </a:rPr>
              <a:t>2</a:t>
            </a:r>
            <a:r>
              <a:rPr lang="en-US" altLang="zh-CN" sz="1400" b="1" dirty="0" smtClean="0">
                <a:solidFill>
                  <a:schemeClr val="tx1">
                    <a:lumMod val="50000"/>
                  </a:schemeClr>
                </a:solidFill>
                <a:latin typeface="宋体" panose="02010600030101010101" pitchFamily="2" charset="-122"/>
                <a:ea typeface="宋体" panose="02010600030101010101" pitchFamily="2" charset="-122"/>
              </a:rPr>
              <a:t>/3</a:t>
            </a:r>
            <a:r>
              <a:rPr lang="zh-CN" altLang="en-US" sz="1400" b="1" dirty="0" smtClean="0">
                <a:solidFill>
                  <a:schemeClr val="tx1">
                    <a:lumMod val="50000"/>
                  </a:schemeClr>
                </a:solidFill>
                <a:latin typeface="宋体" panose="02010600030101010101" pitchFamily="2" charset="-122"/>
                <a:ea typeface="宋体" panose="02010600030101010101" pitchFamily="2" charset="-122"/>
              </a:rPr>
              <a:t>表决</a:t>
            </a:r>
            <a:endParaRPr lang="zh-CN" altLang="en-US" sz="1400" b="1" dirty="0" smtClean="0">
              <a:solidFill>
                <a:schemeClr val="tx1">
                  <a:lumMod val="50000"/>
                </a:schemeClr>
              </a:solidFill>
              <a:latin typeface="宋体" panose="02010600030101010101" pitchFamily="2" charset="-122"/>
              <a:ea typeface="宋体" panose="02010600030101010101" pitchFamily="2" charset="-122"/>
            </a:endParaRPr>
          </a:p>
        </p:txBody>
      </p:sp>
      <p:sp>
        <p:nvSpPr>
          <p:cNvPr id="50" name="文本框 49"/>
          <p:cNvSpPr txBox="1"/>
          <p:nvPr/>
        </p:nvSpPr>
        <p:spPr>
          <a:xfrm>
            <a:off x="9768408" y="4461105"/>
            <a:ext cx="2481222" cy="307777"/>
          </a:xfrm>
          <a:prstGeom prst="rect">
            <a:avLst/>
          </a:prstGeom>
          <a:noFill/>
        </p:spPr>
        <p:txBody>
          <a:bodyPr wrap="square" rtlCol="0">
            <a:spAutoFit/>
          </a:bodyPr>
          <a:lstStyle/>
          <a:p>
            <a:r>
              <a:rPr lang="zh-CN" altLang="en-US" sz="1400" b="1" dirty="0">
                <a:solidFill>
                  <a:schemeClr val="tx1">
                    <a:lumMod val="50000"/>
                  </a:schemeClr>
                </a:solidFill>
                <a:latin typeface="宋体" panose="02010600030101010101" pitchFamily="2" charset="-122"/>
                <a:ea typeface="宋体" panose="02010600030101010101" pitchFamily="2" charset="-122"/>
              </a:rPr>
              <a:t>允许购买共有区域</a:t>
            </a:r>
            <a:r>
              <a:rPr lang="en-US" altLang="zh-CN" sz="1400" b="1" dirty="0">
                <a:solidFill>
                  <a:schemeClr val="tx1">
                    <a:lumMod val="50000"/>
                  </a:schemeClr>
                </a:solidFill>
                <a:latin typeface="宋体" panose="02010600030101010101" pitchFamily="2" charset="-122"/>
                <a:ea typeface="宋体" panose="02010600030101010101" pitchFamily="2" charset="-122"/>
              </a:rPr>
              <a:t>/</a:t>
            </a:r>
            <a:r>
              <a:rPr lang="zh-CN" altLang="en-US" sz="1400" b="1" dirty="0">
                <a:solidFill>
                  <a:schemeClr val="tx1">
                    <a:lumMod val="50000"/>
                  </a:schemeClr>
                </a:solidFill>
                <a:latin typeface="宋体" panose="02010600030101010101" pitchFamily="2" charset="-122"/>
                <a:ea typeface="宋体" panose="02010600030101010101" pitchFamily="2" charset="-122"/>
              </a:rPr>
              <a:t>设备保险</a:t>
            </a:r>
          </a:p>
        </p:txBody>
      </p:sp>
      <p:sp>
        <p:nvSpPr>
          <p:cNvPr id="57" name="文本框 56"/>
          <p:cNvSpPr txBox="1"/>
          <p:nvPr/>
        </p:nvSpPr>
        <p:spPr>
          <a:xfrm>
            <a:off x="323024" y="6185033"/>
            <a:ext cx="6217359" cy="307777"/>
          </a:xfrm>
          <a:prstGeom prst="rect">
            <a:avLst/>
          </a:prstGeom>
          <a:noFill/>
        </p:spPr>
        <p:txBody>
          <a:bodyPr wrap="square" rtlCol="0">
            <a:spAutoFit/>
          </a:bodyPr>
          <a:lstStyle/>
          <a:p>
            <a:r>
              <a:rPr lang="zh-CN" altLang="en-US" sz="1400" dirty="0" smtClean="0">
                <a:solidFill>
                  <a:schemeClr val="tx1">
                    <a:lumMod val="50000"/>
                  </a:schemeClr>
                </a:solidFill>
                <a:latin typeface="宋体" panose="02010600030101010101" pitchFamily="2" charset="-122"/>
                <a:ea typeface="宋体" panose="02010600030101010101" pitchFamily="2" charset="-122"/>
              </a:rPr>
              <a:t>注：使用率根据历年数据估计，具体城市数据基准年份为</a:t>
            </a:r>
            <a:r>
              <a:rPr lang="en-US" altLang="zh-CN" sz="1400" dirty="0" smtClean="0">
                <a:solidFill>
                  <a:schemeClr val="tx1">
                    <a:lumMod val="50000"/>
                  </a:schemeClr>
                </a:solidFill>
                <a:latin typeface="宋体" panose="02010600030101010101" pitchFamily="2" charset="-122"/>
                <a:ea typeface="宋体" panose="02010600030101010101" pitchFamily="2" charset="-122"/>
              </a:rPr>
              <a:t>2019</a:t>
            </a:r>
            <a:r>
              <a:rPr lang="zh-CN" altLang="en-US" sz="1400" dirty="0" smtClean="0">
                <a:solidFill>
                  <a:schemeClr val="tx1">
                    <a:lumMod val="50000"/>
                  </a:schemeClr>
                </a:solidFill>
                <a:latin typeface="宋体" panose="02010600030101010101" pitchFamily="2" charset="-122"/>
                <a:ea typeface="宋体" panose="02010600030101010101" pitchFamily="2" charset="-122"/>
              </a:rPr>
              <a:t>年。</a:t>
            </a:r>
            <a:endParaRPr lang="zh-CN" altLang="en-US" sz="1400" dirty="0" smtClean="0">
              <a:solidFill>
                <a:schemeClr val="tx1">
                  <a:lumMod val="50000"/>
                </a:schemeClr>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3440846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 name="Picture Placeholder 56">
            <a:extLst>
              <a:ext uri="{FF2B5EF4-FFF2-40B4-BE49-F238E27FC236}">
                <a16:creationId xmlns:a16="http://schemas.microsoft.com/office/drawing/2014/main" id="{75230335-0F3E-4136-B6F3-4FE383D859D9}"/>
              </a:ext>
            </a:extLst>
          </p:cNvPr>
          <p:cNvPicPr>
            <a:picLocks noGrp="1"/>
          </p:cNvPicPr>
          <p:nvPr>
            <p:ph type="pic" sz="quarter" idx="13"/>
            <p:custDataLst>
              <p:tags r:id="rId1"/>
            </p:custDataLst>
          </p:nvPr>
        </p:nvPicPr>
        <p:blipFill>
          <a:blip r:embed="rId5">
            <a:extLst>
              <a:ext uri="{28A0092B-C50C-407E-A947-70E740481C1C}">
                <a14:useLocalDpi xmlns:a14="http://schemas.microsoft.com/office/drawing/2010/main" val="0"/>
              </a:ext>
            </a:extLst>
          </a:blip>
          <a:srcRect/>
          <a:stretch>
            <a:fillRect/>
          </a:stretch>
        </p:blipFill>
        <p:spPr bwMode="gray">
          <a:xfrm>
            <a:off x="0" y="33151"/>
            <a:ext cx="12192000" cy="6858000"/>
          </a:xfrm>
        </p:spPr>
      </p:pic>
      <p:sp>
        <p:nvSpPr>
          <p:cNvPr id="3" name="Slide Number Placeholder 2">
            <a:extLst>
              <a:ext uri="{FF2B5EF4-FFF2-40B4-BE49-F238E27FC236}">
                <a16:creationId xmlns:a16="http://schemas.microsoft.com/office/drawing/2014/main" id="{A611292E-D2A3-40D8-B715-62D96587E872}"/>
              </a:ext>
            </a:extLst>
          </p:cNvPr>
          <p:cNvSpPr>
            <a:spLocks noGrp="1"/>
          </p:cNvSpPr>
          <p:nvPr>
            <p:ph type="sldNum" sz="quarter" idx="12"/>
          </p:nvPr>
        </p:nvSpPr>
        <p:spPr/>
        <p:txBody>
          <a:bodyPr/>
          <a:lstStyle/>
          <a:p>
            <a:fld id="{5E4D2043-7E31-4A53-BD33-72A88E682172}" type="slidenum">
              <a:rPr lang="en-GB" smtClean="0"/>
              <a:pPr/>
              <a:t>4</a:t>
            </a:fld>
            <a:endParaRPr lang="en-GB" dirty="0"/>
          </a:p>
        </p:txBody>
      </p:sp>
      <p:sp>
        <p:nvSpPr>
          <p:cNvPr id="24" name="Title 23">
            <a:extLst>
              <a:ext uri="{FF2B5EF4-FFF2-40B4-BE49-F238E27FC236}">
                <a16:creationId xmlns:a16="http://schemas.microsoft.com/office/drawing/2014/main" id="{73C0A4F7-59F3-425C-85E3-1C21251F30F2}"/>
              </a:ext>
            </a:extLst>
          </p:cNvPr>
          <p:cNvSpPr>
            <a:spLocks noGrp="1"/>
          </p:cNvSpPr>
          <p:nvPr>
            <p:ph type="title"/>
          </p:nvPr>
        </p:nvSpPr>
        <p:spPr/>
        <p:txBody>
          <a:bodyPr/>
          <a:lstStyle/>
          <a:p>
            <a:r>
              <a:rPr lang="zh-CN" altLang="en-US" b="1" dirty="0" smtClean="0">
                <a:latin typeface="宋体" panose="02010600030101010101" pitchFamily="2" charset="-122"/>
                <a:ea typeface="宋体" panose="02010600030101010101" pitchFamily="2" charset="-122"/>
              </a:rPr>
              <a:t>各地住宅共</a:t>
            </a:r>
            <a:r>
              <a:rPr lang="zh-CN" altLang="en-US" b="1" dirty="0">
                <a:latin typeface="宋体" panose="02010600030101010101" pitchFamily="2" charset="-122"/>
                <a:ea typeface="宋体" panose="02010600030101010101" pitchFamily="2" charset="-122"/>
              </a:rPr>
              <a:t>用部位、共用设施</a:t>
            </a:r>
            <a:r>
              <a:rPr lang="zh-CN" altLang="en-US" b="1" dirty="0" smtClean="0">
                <a:latin typeface="宋体" panose="02010600030101010101" pitchFamily="2" charset="-122"/>
                <a:ea typeface="宋体" panose="02010600030101010101" pitchFamily="2" charset="-122"/>
              </a:rPr>
              <a:t>设备投保情况</a:t>
            </a:r>
            <a:endParaRPr lang="en-GB" b="1" dirty="0">
              <a:latin typeface="宋体" panose="02010600030101010101" pitchFamily="2" charset="-122"/>
              <a:ea typeface="宋体" panose="02010600030101010101" pitchFamily="2" charset="-122"/>
            </a:endParaRPr>
          </a:p>
        </p:txBody>
      </p:sp>
      <p:sp>
        <p:nvSpPr>
          <p:cNvPr id="6" name="Text Placeholder 5">
            <a:extLst>
              <a:ext uri="{FF2B5EF4-FFF2-40B4-BE49-F238E27FC236}">
                <a16:creationId xmlns:a16="http://schemas.microsoft.com/office/drawing/2014/main" id="{16136D66-06F5-49FE-AA22-8211887E1BBF}"/>
              </a:ext>
            </a:extLst>
          </p:cNvPr>
          <p:cNvSpPr>
            <a:spLocks noGrp="1"/>
          </p:cNvSpPr>
          <p:nvPr>
            <p:ph type="body" sz="quarter" idx="15"/>
          </p:nvPr>
        </p:nvSpPr>
        <p:spPr>
          <a:xfrm>
            <a:off x="4943950" y="3832671"/>
            <a:ext cx="2520000" cy="2520000"/>
          </a:xfrm>
          <a:ln w="38100">
            <a:noFill/>
          </a:ln>
        </p:spPr>
        <p:txBody>
          <a:bodyPr/>
          <a:lstStyle/>
          <a:p>
            <a:pPr>
              <a:spcAft>
                <a:spcPts val="600"/>
              </a:spcAft>
            </a:pPr>
            <a:r>
              <a:rPr lang="zh-CN" altLang="en-US" b="1" dirty="0" smtClean="0">
                <a:solidFill>
                  <a:schemeClr val="accent1">
                    <a:lumMod val="50000"/>
                  </a:schemeClr>
                </a:solidFill>
                <a:latin typeface="宋体" panose="02010600030101010101" pitchFamily="2" charset="-122"/>
                <a:ea typeface="宋体" panose="02010600030101010101" pitchFamily="2" charset="-122"/>
              </a:rPr>
              <a:t>杭州市</a:t>
            </a:r>
            <a:endParaRPr lang="en-GB" b="1" dirty="0">
              <a:solidFill>
                <a:schemeClr val="accent1">
                  <a:lumMod val="50000"/>
                </a:schemeClr>
              </a:solidFill>
              <a:latin typeface="宋体" panose="02010600030101010101" pitchFamily="2" charset="-122"/>
              <a:ea typeface="宋体" panose="02010600030101010101" pitchFamily="2" charset="-122"/>
            </a:endParaRPr>
          </a:p>
          <a:p>
            <a:pPr>
              <a:spcAft>
                <a:spcPts val="600"/>
              </a:spcAft>
            </a:pPr>
            <a:r>
              <a:rPr lang="zh-CN" altLang="en-US" sz="1400" dirty="0">
                <a:solidFill>
                  <a:schemeClr val="accent1">
                    <a:lumMod val="75000"/>
                  </a:schemeClr>
                </a:solidFill>
                <a:latin typeface="宋体" panose="02010600030101010101" pitchFamily="2" charset="-122"/>
                <a:ea typeface="宋体" panose="02010600030101010101" pitchFamily="2" charset="-122"/>
              </a:rPr>
              <a:t>截至</a:t>
            </a:r>
            <a:r>
              <a:rPr lang="en-US" altLang="zh-CN" sz="1400" dirty="0">
                <a:solidFill>
                  <a:schemeClr val="accent1">
                    <a:lumMod val="75000"/>
                  </a:schemeClr>
                </a:solidFill>
                <a:latin typeface="宋体" panose="02010600030101010101" pitchFamily="2" charset="-122"/>
                <a:ea typeface="宋体" panose="02010600030101010101" pitchFamily="2" charset="-122"/>
              </a:rPr>
              <a:t>2019</a:t>
            </a:r>
            <a:r>
              <a:rPr lang="zh-CN" altLang="en-US" sz="1400" dirty="0">
                <a:solidFill>
                  <a:schemeClr val="accent1">
                    <a:lumMod val="75000"/>
                  </a:schemeClr>
                </a:solidFill>
                <a:latin typeface="宋体" panose="02010600030101010101" pitchFamily="2" charset="-122"/>
                <a:ea typeface="宋体" panose="02010600030101010101" pitchFamily="2" charset="-122"/>
              </a:rPr>
              <a:t>年，全市使用超过</a:t>
            </a:r>
            <a:r>
              <a:rPr lang="en-US" altLang="zh-CN" sz="1400" dirty="0">
                <a:solidFill>
                  <a:schemeClr val="accent1">
                    <a:lumMod val="75000"/>
                  </a:schemeClr>
                </a:solidFill>
                <a:latin typeface="宋体" panose="02010600030101010101" pitchFamily="2" charset="-122"/>
                <a:ea typeface="宋体" panose="02010600030101010101" pitchFamily="2" charset="-122"/>
              </a:rPr>
              <a:t>15</a:t>
            </a:r>
            <a:r>
              <a:rPr lang="zh-CN" altLang="en-US" sz="1400" dirty="0">
                <a:solidFill>
                  <a:schemeClr val="accent1">
                    <a:lumMod val="75000"/>
                  </a:schemeClr>
                </a:solidFill>
                <a:latin typeface="宋体" panose="02010600030101010101" pitchFamily="2" charset="-122"/>
                <a:ea typeface="宋体" panose="02010600030101010101" pitchFamily="2" charset="-122"/>
              </a:rPr>
              <a:t>年的</a:t>
            </a:r>
            <a:r>
              <a:rPr lang="zh-CN" altLang="en-US" sz="1400" dirty="0" smtClean="0">
                <a:solidFill>
                  <a:schemeClr val="accent1">
                    <a:lumMod val="75000"/>
                  </a:schemeClr>
                </a:solidFill>
                <a:latin typeface="宋体" panose="02010600030101010101" pitchFamily="2" charset="-122"/>
                <a:ea typeface="宋体" panose="02010600030101010101" pitchFamily="2" charset="-122"/>
              </a:rPr>
              <a:t>电梯</a:t>
            </a:r>
            <a:endParaRPr lang="en-US" altLang="zh-CN" sz="1400" dirty="0" smtClean="0">
              <a:solidFill>
                <a:schemeClr val="accent1">
                  <a:lumMod val="75000"/>
                </a:schemeClr>
              </a:solidFill>
              <a:latin typeface="宋体" panose="02010600030101010101" pitchFamily="2" charset="-122"/>
              <a:ea typeface="宋体" panose="02010600030101010101" pitchFamily="2" charset="-122"/>
            </a:endParaRPr>
          </a:p>
          <a:p>
            <a:pPr>
              <a:spcAft>
                <a:spcPts val="600"/>
              </a:spcAft>
            </a:pPr>
            <a:r>
              <a:rPr lang="en-US" altLang="zh-CN" sz="2000" b="1" dirty="0" smtClean="0">
                <a:solidFill>
                  <a:schemeClr val="accent1">
                    <a:lumMod val="75000"/>
                  </a:schemeClr>
                </a:solidFill>
                <a:latin typeface="宋体" panose="02010600030101010101" pitchFamily="2" charset="-122"/>
                <a:ea typeface="宋体" panose="02010600030101010101" pitchFamily="2" charset="-122"/>
              </a:rPr>
              <a:t>7900</a:t>
            </a:r>
            <a:r>
              <a:rPr lang="zh-CN" altLang="en-US" sz="2000" b="1" dirty="0" smtClean="0">
                <a:solidFill>
                  <a:schemeClr val="accent1">
                    <a:lumMod val="75000"/>
                  </a:schemeClr>
                </a:solidFill>
                <a:latin typeface="宋体" panose="02010600030101010101" pitchFamily="2" charset="-122"/>
                <a:ea typeface="宋体" panose="02010600030101010101" pitchFamily="2" charset="-122"/>
              </a:rPr>
              <a:t>余台</a:t>
            </a:r>
            <a:r>
              <a:rPr lang="zh-CN" altLang="en-US" sz="1400" dirty="0" smtClean="0">
                <a:solidFill>
                  <a:schemeClr val="accent1">
                    <a:lumMod val="75000"/>
                  </a:schemeClr>
                </a:solidFill>
                <a:latin typeface="宋体" panose="02010600030101010101" pitchFamily="2" charset="-122"/>
                <a:ea typeface="宋体" panose="02010600030101010101" pitchFamily="2" charset="-122"/>
              </a:rPr>
              <a:t>，</a:t>
            </a:r>
            <a:endParaRPr lang="en-US" altLang="zh-CN" sz="1400" dirty="0" smtClean="0">
              <a:solidFill>
                <a:schemeClr val="accent1">
                  <a:lumMod val="75000"/>
                </a:schemeClr>
              </a:solidFill>
              <a:latin typeface="宋体" panose="02010600030101010101" pitchFamily="2" charset="-122"/>
              <a:ea typeface="宋体" panose="02010600030101010101" pitchFamily="2" charset="-122"/>
            </a:endParaRPr>
          </a:p>
          <a:p>
            <a:pPr>
              <a:spcAft>
                <a:spcPts val="600"/>
              </a:spcAft>
            </a:pPr>
            <a:r>
              <a:rPr lang="zh-CN" altLang="en-US" sz="1400" dirty="0" smtClean="0">
                <a:solidFill>
                  <a:schemeClr val="accent1">
                    <a:lumMod val="75000"/>
                  </a:schemeClr>
                </a:solidFill>
                <a:latin typeface="宋体" panose="02010600030101010101" pitchFamily="2" charset="-122"/>
                <a:ea typeface="宋体" panose="02010600030101010101" pitchFamily="2" charset="-122"/>
              </a:rPr>
              <a:t>投保</a:t>
            </a:r>
            <a:r>
              <a:rPr lang="zh-CN" altLang="en-US" sz="1400" dirty="0">
                <a:solidFill>
                  <a:schemeClr val="accent1">
                    <a:lumMod val="75000"/>
                  </a:schemeClr>
                </a:solidFill>
                <a:latin typeface="宋体" panose="02010600030101010101" pitchFamily="2" charset="-122"/>
                <a:ea typeface="宋体" panose="02010600030101010101" pitchFamily="2" charset="-122"/>
              </a:rPr>
              <a:t>电梯数量</a:t>
            </a:r>
            <a:r>
              <a:rPr lang="zh-CN" altLang="en-US" sz="1400" dirty="0" smtClean="0">
                <a:solidFill>
                  <a:schemeClr val="accent1">
                    <a:lumMod val="75000"/>
                  </a:schemeClr>
                </a:solidFill>
                <a:latin typeface="宋体" panose="02010600030101010101" pitchFamily="2" charset="-122"/>
                <a:ea typeface="宋体" panose="02010600030101010101" pitchFamily="2" charset="-122"/>
              </a:rPr>
              <a:t>近</a:t>
            </a:r>
            <a:endParaRPr lang="en-US" altLang="zh-CN" sz="1400" dirty="0" smtClean="0">
              <a:solidFill>
                <a:schemeClr val="accent1">
                  <a:lumMod val="75000"/>
                </a:schemeClr>
              </a:solidFill>
              <a:latin typeface="宋体" panose="02010600030101010101" pitchFamily="2" charset="-122"/>
              <a:ea typeface="宋体" panose="02010600030101010101" pitchFamily="2" charset="-122"/>
            </a:endParaRPr>
          </a:p>
          <a:p>
            <a:pPr>
              <a:spcAft>
                <a:spcPts val="600"/>
              </a:spcAft>
            </a:pPr>
            <a:r>
              <a:rPr lang="en-US" altLang="zh-CN" sz="2000" b="1" dirty="0" smtClean="0">
                <a:solidFill>
                  <a:schemeClr val="accent1">
                    <a:lumMod val="75000"/>
                  </a:schemeClr>
                </a:solidFill>
                <a:latin typeface="宋体" panose="02010600030101010101" pitchFamily="2" charset="-122"/>
                <a:ea typeface="宋体" panose="02010600030101010101" pitchFamily="2" charset="-122"/>
              </a:rPr>
              <a:t>3000</a:t>
            </a:r>
            <a:r>
              <a:rPr lang="zh-CN" altLang="en-US" sz="2000" b="1" dirty="0">
                <a:solidFill>
                  <a:schemeClr val="accent1">
                    <a:lumMod val="75000"/>
                  </a:schemeClr>
                </a:solidFill>
                <a:latin typeface="宋体" panose="02010600030101010101" pitchFamily="2" charset="-122"/>
                <a:ea typeface="宋体" panose="02010600030101010101" pitchFamily="2" charset="-122"/>
              </a:rPr>
              <a:t>台</a:t>
            </a:r>
            <a:endParaRPr lang="en-GB" sz="2000" dirty="0">
              <a:solidFill>
                <a:schemeClr val="accent1">
                  <a:lumMod val="75000"/>
                </a:schemeClr>
              </a:solidFill>
              <a:latin typeface="宋体" panose="02010600030101010101" pitchFamily="2" charset="-122"/>
              <a:ea typeface="宋体" panose="02010600030101010101" pitchFamily="2" charset="-122"/>
            </a:endParaRPr>
          </a:p>
        </p:txBody>
      </p:sp>
      <p:sp>
        <p:nvSpPr>
          <p:cNvPr id="11" name="TextBox 10">
            <a:extLst>
              <a:ext uri="{FF2B5EF4-FFF2-40B4-BE49-F238E27FC236}">
                <a16:creationId xmlns:a16="http://schemas.microsoft.com/office/drawing/2014/main" id="{CC8D70F2-2CC2-49CE-B23D-A1A81E5763A1}"/>
              </a:ext>
            </a:extLst>
          </p:cNvPr>
          <p:cNvSpPr txBox="1"/>
          <p:nvPr>
            <p:custDataLst>
              <p:tags r:id="rId2"/>
            </p:custDataLst>
          </p:nvPr>
        </p:nvSpPr>
        <p:spPr bwMode="gray">
          <a:xfrm>
            <a:off x="11414762" y="6472512"/>
            <a:ext cx="287008" cy="182562"/>
          </a:xfrm>
          <a:prstGeom prst="rect">
            <a:avLst/>
          </a:prstGeom>
        </p:spPr>
        <p:txBody>
          <a:bodyPr vert="horz" wrap="none" lIns="0" tIns="0" rIns="0" bIns="0" rtlCol="0" anchor="b" anchorCtr="0"/>
          <a:lstStyle>
            <a:defPPr>
              <a:defRPr lang="de-DE"/>
            </a:defPPr>
            <a:lvl1pPr algn="r">
              <a:defRPr sz="1200">
                <a:solidFill>
                  <a:srgbClr val="283E36"/>
                </a:solidFill>
                <a:latin typeface="SwissReSans" panose="020B0604020202020204" pitchFamily="34" charset="0"/>
              </a:defRPr>
            </a:lvl1pPr>
          </a:lstStyle>
          <a:p>
            <a:fld id="{3138EDAD-FF3E-4265-A640-7E78A7B006C7}" type="slidenum">
              <a:rPr lang="en-GB" smtClean="0">
                <a:solidFill>
                  <a:srgbClr val="FFFFFF"/>
                </a:solidFill>
              </a:rPr>
              <a:pPr/>
              <a:t>4</a:t>
            </a:fld>
            <a:endParaRPr lang="en-GB" dirty="0" err="1">
              <a:solidFill>
                <a:srgbClr val="FFFFFF"/>
              </a:solidFill>
            </a:endParaRPr>
          </a:p>
        </p:txBody>
      </p:sp>
      <p:pic>
        <p:nvPicPr>
          <p:cNvPr id="59" name="Picture 58">
            <a:extLst>
              <a:ext uri="{FF2B5EF4-FFF2-40B4-BE49-F238E27FC236}">
                <a16:creationId xmlns:a16="http://schemas.microsoft.com/office/drawing/2014/main" id="{FCA4D2A2-2D45-4A92-82F0-DA943B5E55DF}"/>
              </a:ext>
            </a:extLst>
          </p:cNvPr>
          <p:cNvPicPr>
            <a:picLocks noChangeAspect="1"/>
          </p:cNvPicPr>
          <p:nvPr>
            <p:custDataLst>
              <p:tags r:id="rId3"/>
            </p:custDataLst>
          </p:nvPr>
        </p:nvPicPr>
        <p:blipFill>
          <a:blip r:embed="rId6" cstate="print">
            <a:extLst>
              <a:ext uri="{28A0092B-C50C-407E-A947-70E740481C1C}">
                <a14:useLocalDpi xmlns:a14="http://schemas.microsoft.com/office/drawing/2010/main" val="0"/>
              </a:ext>
            </a:extLst>
          </a:blip>
          <a:stretch>
            <a:fillRect/>
          </a:stretch>
        </p:blipFill>
        <p:spPr bwMode="gray">
          <a:xfrm>
            <a:off x="401752" y="6456609"/>
            <a:ext cx="924431" cy="217513"/>
          </a:xfrm>
          <a:prstGeom prst="rect">
            <a:avLst/>
          </a:prstGeom>
        </p:spPr>
      </p:pic>
      <p:sp>
        <p:nvSpPr>
          <p:cNvPr id="62" name="Text Placeholder 12">
            <a:extLst>
              <a:ext uri="{FF2B5EF4-FFF2-40B4-BE49-F238E27FC236}">
                <a16:creationId xmlns:a16="http://schemas.microsoft.com/office/drawing/2014/main" id="{C198690D-87CF-4A1C-BF23-CB4FBC89C3E5}"/>
              </a:ext>
            </a:extLst>
          </p:cNvPr>
          <p:cNvSpPr txBox="1">
            <a:spLocks/>
          </p:cNvSpPr>
          <p:nvPr/>
        </p:nvSpPr>
        <p:spPr bwMode="gray">
          <a:xfrm>
            <a:off x="1218607" y="3808251"/>
            <a:ext cx="2520000" cy="2520000"/>
          </a:xfrm>
          <a:prstGeom prst="ellipse">
            <a:avLst/>
          </a:prstGeom>
          <a:solidFill>
            <a:schemeClr val="bg1"/>
          </a:solidFill>
          <a:ln w="38100">
            <a:noFill/>
          </a:ln>
        </p:spPr>
        <p:txBody>
          <a:bodyPr vert="horz" lIns="0" tIns="0" rIns="0" bIns="0" rtlCol="0" anchor="ctr">
            <a:noAutofit/>
          </a:bodyPr>
          <a:lstStyle>
            <a:lvl1pPr marL="0" indent="0" algn="ctr" defTabSz="914400" rtl="0" eaLnBrk="1" latinLnBrk="0" hangingPunct="1">
              <a:lnSpc>
                <a:spcPct val="100000"/>
              </a:lnSpc>
              <a:spcBef>
                <a:spcPts val="0"/>
              </a:spcBef>
              <a:buClrTx/>
              <a:buSzPct val="100000"/>
              <a:buFontTx/>
              <a:buNone/>
              <a:defRPr sz="2400" kern="1200">
                <a:solidFill>
                  <a:schemeClr val="tx2"/>
                </a:solidFill>
                <a:latin typeface="SwissReSans Light" panose="020B0504020202020204" pitchFamily="34" charset="0"/>
                <a:ea typeface="+mn-ea"/>
                <a:cs typeface="+mn-cs"/>
              </a:defRPr>
            </a:lvl1pPr>
            <a:lvl2pPr marL="182562" indent="0" algn="l" defTabSz="914400" rtl="0" eaLnBrk="1" latinLnBrk="0" hangingPunct="1">
              <a:lnSpc>
                <a:spcPct val="100000"/>
              </a:lnSpc>
              <a:spcBef>
                <a:spcPts val="1000"/>
              </a:spcBef>
              <a:buFontTx/>
              <a:buNone/>
              <a:defRPr sz="1600" kern="1200">
                <a:solidFill>
                  <a:srgbClr val="FFFFFF"/>
                </a:solidFill>
                <a:latin typeface="SwissReSans" pitchFamily="34" charset="0"/>
                <a:ea typeface="+mn-ea"/>
                <a:cs typeface="+mn-cs"/>
              </a:defRPr>
            </a:lvl2pPr>
            <a:lvl3pPr marL="444500" indent="0" algn="l" defTabSz="914400" rtl="0" eaLnBrk="1" latinLnBrk="0" hangingPunct="1">
              <a:lnSpc>
                <a:spcPct val="100000"/>
              </a:lnSpc>
              <a:spcBef>
                <a:spcPts val="1000"/>
              </a:spcBef>
              <a:buFontTx/>
              <a:buNone/>
              <a:defRPr sz="1600" kern="1200">
                <a:solidFill>
                  <a:srgbClr val="FFFFFF"/>
                </a:solidFill>
                <a:latin typeface="SwissReSans" pitchFamily="34" charset="0"/>
                <a:ea typeface="+mn-ea"/>
                <a:cs typeface="+mn-cs"/>
              </a:defRPr>
            </a:lvl3pPr>
            <a:lvl4pPr marL="715963" indent="0" algn="l" defTabSz="914400" rtl="0" eaLnBrk="1" latinLnBrk="0" hangingPunct="1">
              <a:lnSpc>
                <a:spcPct val="100000"/>
              </a:lnSpc>
              <a:spcBef>
                <a:spcPts val="1000"/>
              </a:spcBef>
              <a:buFontTx/>
              <a:buNone/>
              <a:defRPr sz="1600" kern="1200">
                <a:solidFill>
                  <a:srgbClr val="FFFFFF"/>
                </a:solidFill>
                <a:latin typeface="SwissReSans" pitchFamily="34" charset="0"/>
                <a:ea typeface="+mn-ea"/>
                <a:cs typeface="+mn-cs"/>
              </a:defRPr>
            </a:lvl4pPr>
            <a:lvl5pPr marL="985838" indent="0" algn="l" defTabSz="914400" rtl="0" eaLnBrk="1" latinLnBrk="0" hangingPunct="1">
              <a:lnSpc>
                <a:spcPct val="100000"/>
              </a:lnSpc>
              <a:spcBef>
                <a:spcPts val="1000"/>
              </a:spcBef>
              <a:buFontTx/>
              <a:buNone/>
              <a:defRPr sz="1600" kern="1200">
                <a:solidFill>
                  <a:srgbClr val="FFFFFF"/>
                </a:solidFill>
                <a:latin typeface="SwissReSans"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600"/>
              </a:spcAft>
            </a:pPr>
            <a:r>
              <a:rPr lang="zh-CN" altLang="en-US" b="1" dirty="0">
                <a:solidFill>
                  <a:schemeClr val="accent1">
                    <a:lumMod val="50000"/>
                  </a:schemeClr>
                </a:solidFill>
                <a:latin typeface="宋体" panose="02010600030101010101" pitchFamily="2" charset="-122"/>
                <a:ea typeface="宋体" panose="02010600030101010101" pitchFamily="2" charset="-122"/>
              </a:rPr>
              <a:t>株洲</a:t>
            </a:r>
            <a:r>
              <a:rPr lang="zh-CN" altLang="en-US" b="1" dirty="0" smtClean="0">
                <a:solidFill>
                  <a:schemeClr val="accent1">
                    <a:lumMod val="50000"/>
                  </a:schemeClr>
                </a:solidFill>
                <a:latin typeface="宋体" panose="02010600030101010101" pitchFamily="2" charset="-122"/>
                <a:ea typeface="宋体" panose="02010600030101010101" pitchFamily="2" charset="-122"/>
              </a:rPr>
              <a:t>市</a:t>
            </a:r>
            <a:endParaRPr lang="en-US" altLang="zh-CN" b="1" dirty="0" smtClean="0">
              <a:solidFill>
                <a:schemeClr val="accent1">
                  <a:lumMod val="50000"/>
                </a:schemeClr>
              </a:solidFill>
              <a:latin typeface="宋体" panose="02010600030101010101" pitchFamily="2" charset="-122"/>
              <a:ea typeface="宋体" panose="02010600030101010101" pitchFamily="2" charset="-122"/>
            </a:endParaRPr>
          </a:p>
          <a:p>
            <a:r>
              <a:rPr lang="zh-CN" altLang="en-US" sz="1400" dirty="0" smtClean="0">
                <a:solidFill>
                  <a:schemeClr val="accent1">
                    <a:lumMod val="75000"/>
                  </a:schemeClr>
                </a:solidFill>
                <a:latin typeface="宋体" panose="02010600030101010101" pitchFamily="2" charset="-122"/>
                <a:ea typeface="宋体" panose="02010600030101010101" pitchFamily="2" charset="-122"/>
              </a:rPr>
              <a:t>截至</a:t>
            </a:r>
            <a:r>
              <a:rPr lang="en-US" altLang="zh-CN" sz="1400" dirty="0">
                <a:solidFill>
                  <a:schemeClr val="accent1">
                    <a:lumMod val="75000"/>
                  </a:schemeClr>
                </a:solidFill>
                <a:latin typeface="宋体" panose="02010600030101010101" pitchFamily="2" charset="-122"/>
                <a:ea typeface="宋体" panose="02010600030101010101" pitchFamily="2" charset="-122"/>
              </a:rPr>
              <a:t>21</a:t>
            </a:r>
            <a:r>
              <a:rPr lang="zh-CN" altLang="en-US" sz="1400" dirty="0">
                <a:solidFill>
                  <a:schemeClr val="accent1">
                    <a:lumMod val="75000"/>
                  </a:schemeClr>
                </a:solidFill>
                <a:latin typeface="宋体" panose="02010600030101010101" pitchFamily="2" charset="-122"/>
                <a:ea typeface="宋体" panose="02010600030101010101" pitchFamily="2" charset="-122"/>
              </a:rPr>
              <a:t>年</a:t>
            </a:r>
            <a:r>
              <a:rPr lang="en-US" altLang="zh-CN" sz="1400" dirty="0">
                <a:solidFill>
                  <a:schemeClr val="accent1">
                    <a:lumMod val="75000"/>
                  </a:schemeClr>
                </a:solidFill>
                <a:latin typeface="宋体" panose="02010600030101010101" pitchFamily="2" charset="-122"/>
                <a:ea typeface="宋体" panose="02010600030101010101" pitchFamily="2" charset="-122"/>
              </a:rPr>
              <a:t>2</a:t>
            </a:r>
            <a:r>
              <a:rPr lang="zh-CN" altLang="en-US" sz="1400" dirty="0">
                <a:solidFill>
                  <a:schemeClr val="accent1">
                    <a:lumMod val="75000"/>
                  </a:schemeClr>
                </a:solidFill>
                <a:latin typeface="宋体" panose="02010600030101010101" pitchFamily="2" charset="-122"/>
                <a:ea typeface="宋体" panose="02010600030101010101" pitchFamily="2" charset="-122"/>
              </a:rPr>
              <a:t>月，</a:t>
            </a:r>
            <a:r>
              <a:rPr lang="zh-CN" altLang="en-US" sz="1400" dirty="0">
                <a:solidFill>
                  <a:schemeClr val="accent1">
                    <a:lumMod val="75000"/>
                  </a:schemeClr>
                </a:solidFill>
                <a:latin typeface="宋体" panose="02010600030101010101" pitchFamily="2" charset="-122"/>
                <a:ea typeface="宋体" panose="02010600030101010101" pitchFamily="2" charset="-122"/>
              </a:rPr>
              <a:t>已有</a:t>
            </a:r>
            <a:r>
              <a:rPr lang="en-US" altLang="zh-CN" sz="2000" b="1" dirty="0">
                <a:solidFill>
                  <a:schemeClr val="accent1">
                    <a:lumMod val="75000"/>
                  </a:schemeClr>
                </a:solidFill>
                <a:latin typeface="宋体" panose="02010600030101010101" pitchFamily="2" charset="-122"/>
                <a:ea typeface="宋体" panose="02010600030101010101" pitchFamily="2" charset="-122"/>
              </a:rPr>
              <a:t>5236</a:t>
            </a:r>
            <a:r>
              <a:rPr lang="zh-CN" altLang="en-US" sz="2000" b="1" dirty="0" smtClean="0">
                <a:solidFill>
                  <a:schemeClr val="accent1">
                    <a:lumMod val="75000"/>
                  </a:schemeClr>
                </a:solidFill>
                <a:latin typeface="宋体" panose="02010600030101010101" pitchFamily="2" charset="-122"/>
                <a:ea typeface="宋体" panose="02010600030101010101" pitchFamily="2" charset="-122"/>
              </a:rPr>
              <a:t>台</a:t>
            </a:r>
            <a:endParaRPr lang="en-US" altLang="zh-CN" sz="2000" b="1" dirty="0" smtClean="0">
              <a:solidFill>
                <a:schemeClr val="accent1">
                  <a:lumMod val="75000"/>
                </a:schemeClr>
              </a:solidFill>
              <a:latin typeface="宋体" panose="02010600030101010101" pitchFamily="2" charset="-122"/>
              <a:ea typeface="宋体" panose="02010600030101010101" pitchFamily="2" charset="-122"/>
            </a:endParaRPr>
          </a:p>
          <a:p>
            <a:r>
              <a:rPr lang="zh-CN" altLang="en-US" sz="1400" dirty="0" smtClean="0">
                <a:solidFill>
                  <a:schemeClr val="accent1">
                    <a:lumMod val="75000"/>
                  </a:schemeClr>
                </a:solidFill>
                <a:latin typeface="宋体" panose="02010600030101010101" pitchFamily="2" charset="-122"/>
                <a:ea typeface="宋体" panose="02010600030101010101" pitchFamily="2" charset="-122"/>
              </a:rPr>
              <a:t>电梯</a:t>
            </a:r>
            <a:r>
              <a:rPr lang="zh-CN" altLang="en-US" sz="1400" dirty="0">
                <a:solidFill>
                  <a:schemeClr val="accent1">
                    <a:lumMod val="75000"/>
                  </a:schemeClr>
                </a:solidFill>
                <a:latin typeface="宋体" panose="02010600030101010101" pitchFamily="2" charset="-122"/>
                <a:ea typeface="宋体" panose="02010600030101010101" pitchFamily="2" charset="-122"/>
              </a:rPr>
              <a:t>投保了电梯安全责任保险，参保覆盖率为</a:t>
            </a:r>
            <a:r>
              <a:rPr lang="en-US" altLang="zh-CN" sz="2000" b="1" dirty="0">
                <a:solidFill>
                  <a:schemeClr val="accent1">
                    <a:lumMod val="75000"/>
                  </a:schemeClr>
                </a:solidFill>
                <a:latin typeface="宋体" panose="02010600030101010101" pitchFamily="2" charset="-122"/>
                <a:ea typeface="宋体" panose="02010600030101010101" pitchFamily="2" charset="-122"/>
              </a:rPr>
              <a:t>30.8</a:t>
            </a:r>
            <a:r>
              <a:rPr lang="en-US" altLang="zh-CN" sz="2000" b="1" dirty="0" smtClean="0">
                <a:solidFill>
                  <a:schemeClr val="accent1">
                    <a:lumMod val="75000"/>
                  </a:schemeClr>
                </a:solidFill>
                <a:latin typeface="宋体" panose="02010600030101010101" pitchFamily="2" charset="-122"/>
                <a:ea typeface="宋体" panose="02010600030101010101" pitchFamily="2" charset="-122"/>
              </a:rPr>
              <a:t>%</a:t>
            </a:r>
            <a:endParaRPr lang="en-GB" sz="1400" b="1" dirty="0">
              <a:solidFill>
                <a:schemeClr val="accent1">
                  <a:lumMod val="75000"/>
                </a:schemeClr>
              </a:solidFill>
              <a:latin typeface="宋体" panose="02010600030101010101" pitchFamily="2" charset="-122"/>
              <a:ea typeface="宋体" panose="02010600030101010101" pitchFamily="2" charset="-122"/>
            </a:endParaRPr>
          </a:p>
        </p:txBody>
      </p:sp>
      <p:sp>
        <p:nvSpPr>
          <p:cNvPr id="65" name="Text Placeholder 12">
            <a:extLst>
              <a:ext uri="{FF2B5EF4-FFF2-40B4-BE49-F238E27FC236}">
                <a16:creationId xmlns:a16="http://schemas.microsoft.com/office/drawing/2014/main" id="{260D6A71-7943-4DBB-8610-75E1A733D87B}"/>
              </a:ext>
            </a:extLst>
          </p:cNvPr>
          <p:cNvSpPr txBox="1">
            <a:spLocks/>
          </p:cNvSpPr>
          <p:nvPr/>
        </p:nvSpPr>
        <p:spPr bwMode="gray">
          <a:xfrm>
            <a:off x="8931470" y="3772299"/>
            <a:ext cx="2520000" cy="2520000"/>
          </a:xfrm>
          <a:prstGeom prst="ellipse">
            <a:avLst/>
          </a:prstGeom>
          <a:solidFill>
            <a:schemeClr val="bg1"/>
          </a:solidFill>
          <a:ln w="38100">
            <a:noFill/>
          </a:ln>
        </p:spPr>
        <p:txBody>
          <a:bodyPr vert="horz" lIns="0" tIns="0" rIns="0" bIns="0" rtlCol="0" anchor="ctr">
            <a:noAutofit/>
          </a:bodyPr>
          <a:lstStyle>
            <a:lvl1pPr marL="0" indent="0" algn="ctr" defTabSz="914400" rtl="0" eaLnBrk="1" latinLnBrk="0" hangingPunct="1">
              <a:lnSpc>
                <a:spcPct val="100000"/>
              </a:lnSpc>
              <a:spcBef>
                <a:spcPts val="0"/>
              </a:spcBef>
              <a:buClrTx/>
              <a:buSzPct val="100000"/>
              <a:buFontTx/>
              <a:buNone/>
              <a:defRPr sz="2400" kern="1200">
                <a:solidFill>
                  <a:schemeClr val="tx2"/>
                </a:solidFill>
                <a:latin typeface="SwissReSans Light" panose="020B0504020202020204" pitchFamily="34" charset="0"/>
                <a:ea typeface="+mn-ea"/>
                <a:cs typeface="+mn-cs"/>
              </a:defRPr>
            </a:lvl1pPr>
            <a:lvl2pPr marL="182562" indent="0" algn="l" defTabSz="914400" rtl="0" eaLnBrk="1" latinLnBrk="0" hangingPunct="1">
              <a:lnSpc>
                <a:spcPct val="100000"/>
              </a:lnSpc>
              <a:spcBef>
                <a:spcPts val="1000"/>
              </a:spcBef>
              <a:buFontTx/>
              <a:buNone/>
              <a:defRPr sz="1600" kern="1200">
                <a:solidFill>
                  <a:srgbClr val="FFFFFF"/>
                </a:solidFill>
                <a:latin typeface="SwissReSans" pitchFamily="34" charset="0"/>
                <a:ea typeface="+mn-ea"/>
                <a:cs typeface="+mn-cs"/>
              </a:defRPr>
            </a:lvl2pPr>
            <a:lvl3pPr marL="444500" indent="0" algn="l" defTabSz="914400" rtl="0" eaLnBrk="1" latinLnBrk="0" hangingPunct="1">
              <a:lnSpc>
                <a:spcPct val="100000"/>
              </a:lnSpc>
              <a:spcBef>
                <a:spcPts val="1000"/>
              </a:spcBef>
              <a:buFontTx/>
              <a:buNone/>
              <a:defRPr sz="1600" kern="1200">
                <a:solidFill>
                  <a:srgbClr val="FFFFFF"/>
                </a:solidFill>
                <a:latin typeface="SwissReSans" pitchFamily="34" charset="0"/>
                <a:ea typeface="+mn-ea"/>
                <a:cs typeface="+mn-cs"/>
              </a:defRPr>
            </a:lvl3pPr>
            <a:lvl4pPr marL="715963" indent="0" algn="l" defTabSz="914400" rtl="0" eaLnBrk="1" latinLnBrk="0" hangingPunct="1">
              <a:lnSpc>
                <a:spcPct val="100000"/>
              </a:lnSpc>
              <a:spcBef>
                <a:spcPts val="1000"/>
              </a:spcBef>
              <a:buFontTx/>
              <a:buNone/>
              <a:defRPr sz="1600" kern="1200">
                <a:solidFill>
                  <a:srgbClr val="FFFFFF"/>
                </a:solidFill>
                <a:latin typeface="SwissReSans" pitchFamily="34" charset="0"/>
                <a:ea typeface="+mn-ea"/>
                <a:cs typeface="+mn-cs"/>
              </a:defRPr>
            </a:lvl4pPr>
            <a:lvl5pPr marL="985838" indent="0" algn="l" defTabSz="914400" rtl="0" eaLnBrk="1" latinLnBrk="0" hangingPunct="1">
              <a:lnSpc>
                <a:spcPct val="100000"/>
              </a:lnSpc>
              <a:spcBef>
                <a:spcPts val="1000"/>
              </a:spcBef>
              <a:buFontTx/>
              <a:buNone/>
              <a:defRPr sz="1600" kern="1200">
                <a:solidFill>
                  <a:srgbClr val="FFFFFF"/>
                </a:solidFill>
                <a:latin typeface="SwissReSans"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600"/>
              </a:spcAft>
            </a:pPr>
            <a:r>
              <a:rPr lang="zh-CN" altLang="en-US" b="1" dirty="0">
                <a:solidFill>
                  <a:schemeClr val="accent1">
                    <a:lumMod val="50000"/>
                  </a:schemeClr>
                </a:solidFill>
                <a:latin typeface="宋体" panose="02010600030101010101" pitchFamily="2" charset="-122"/>
                <a:ea typeface="宋体" panose="02010600030101010101" pitchFamily="2" charset="-122"/>
              </a:rPr>
              <a:t>济南市</a:t>
            </a:r>
            <a:endParaRPr lang="en-GB" sz="900" b="1" dirty="0">
              <a:solidFill>
                <a:schemeClr val="accent1">
                  <a:lumMod val="50000"/>
                </a:schemeClr>
              </a:solidFill>
              <a:latin typeface="宋体" panose="02010600030101010101" pitchFamily="2" charset="-122"/>
              <a:ea typeface="宋体" panose="02010600030101010101" pitchFamily="2" charset="-122"/>
            </a:endParaRPr>
          </a:p>
          <a:p>
            <a:pPr>
              <a:spcAft>
                <a:spcPts val="600"/>
              </a:spcAft>
            </a:pPr>
            <a:r>
              <a:rPr lang="zh-CN" altLang="en-US" sz="1400" dirty="0" smtClean="0">
                <a:solidFill>
                  <a:schemeClr val="accent1">
                    <a:lumMod val="75000"/>
                  </a:schemeClr>
                </a:solidFill>
                <a:latin typeface="宋体" panose="02010600030101010101" pitchFamily="2" charset="-122"/>
                <a:ea typeface="宋体" panose="02010600030101010101" pitchFamily="2" charset="-122"/>
              </a:rPr>
              <a:t>仅济阳区一个区就已为</a:t>
            </a:r>
            <a:r>
              <a:rPr lang="en-US" altLang="zh-CN" sz="2000" b="1" dirty="0" smtClean="0">
                <a:solidFill>
                  <a:schemeClr val="accent1">
                    <a:lumMod val="75000"/>
                  </a:schemeClr>
                </a:solidFill>
                <a:latin typeface="宋体" panose="02010600030101010101" pitchFamily="2" charset="-122"/>
                <a:ea typeface="宋体" panose="02010600030101010101" pitchFamily="2" charset="-122"/>
              </a:rPr>
              <a:t>1856</a:t>
            </a:r>
            <a:r>
              <a:rPr lang="zh-CN" altLang="en-US" sz="2000" b="1" dirty="0" smtClean="0">
                <a:solidFill>
                  <a:schemeClr val="accent1">
                    <a:lumMod val="75000"/>
                  </a:schemeClr>
                </a:solidFill>
                <a:latin typeface="宋体" panose="02010600030101010101" pitchFamily="2" charset="-122"/>
                <a:ea typeface="宋体" panose="02010600030101010101" pitchFamily="2" charset="-122"/>
              </a:rPr>
              <a:t>台</a:t>
            </a:r>
            <a:endParaRPr lang="en-US" altLang="zh-CN" sz="2000" b="1" dirty="0" smtClean="0">
              <a:solidFill>
                <a:schemeClr val="accent1">
                  <a:lumMod val="75000"/>
                </a:schemeClr>
              </a:solidFill>
              <a:latin typeface="宋体" panose="02010600030101010101" pitchFamily="2" charset="-122"/>
              <a:ea typeface="宋体" panose="02010600030101010101" pitchFamily="2" charset="-122"/>
            </a:endParaRPr>
          </a:p>
          <a:p>
            <a:pPr>
              <a:spcAft>
                <a:spcPts val="600"/>
              </a:spcAft>
            </a:pPr>
            <a:r>
              <a:rPr lang="zh-CN" altLang="en-US" sz="1400" dirty="0" smtClean="0">
                <a:solidFill>
                  <a:schemeClr val="accent1">
                    <a:lumMod val="75000"/>
                  </a:schemeClr>
                </a:solidFill>
                <a:latin typeface="宋体" panose="02010600030101010101" pitchFamily="2" charset="-122"/>
                <a:ea typeface="宋体" panose="02010600030101010101" pitchFamily="2" charset="-122"/>
              </a:rPr>
              <a:t>电梯购买责任险</a:t>
            </a:r>
            <a:endParaRPr lang="en-GB" sz="1600" dirty="0">
              <a:solidFill>
                <a:schemeClr val="accent1">
                  <a:lumMod val="75000"/>
                </a:schemeClr>
              </a:solidFill>
              <a:latin typeface="宋体" panose="02010600030101010101" pitchFamily="2" charset="-122"/>
              <a:ea typeface="宋体" panose="02010600030101010101" pitchFamily="2" charset="-122"/>
            </a:endParaRPr>
          </a:p>
        </p:txBody>
      </p:sp>
      <p:sp>
        <p:nvSpPr>
          <p:cNvPr id="68" name="Text Placeholder 12">
            <a:extLst>
              <a:ext uri="{FF2B5EF4-FFF2-40B4-BE49-F238E27FC236}">
                <a16:creationId xmlns:a16="http://schemas.microsoft.com/office/drawing/2014/main" id="{15D00E1E-1015-4C9C-BEC8-4A6CD407CA6F}"/>
              </a:ext>
            </a:extLst>
          </p:cNvPr>
          <p:cNvSpPr txBox="1">
            <a:spLocks/>
          </p:cNvSpPr>
          <p:nvPr/>
        </p:nvSpPr>
        <p:spPr bwMode="gray">
          <a:xfrm>
            <a:off x="6795849" y="1168318"/>
            <a:ext cx="2520000" cy="2520000"/>
          </a:xfrm>
          <a:prstGeom prst="ellipse">
            <a:avLst/>
          </a:prstGeom>
          <a:solidFill>
            <a:schemeClr val="bg1"/>
          </a:solidFill>
          <a:ln w="38100">
            <a:noFill/>
          </a:ln>
        </p:spPr>
        <p:txBody>
          <a:bodyPr vert="horz" lIns="0" tIns="0" rIns="0" bIns="0" rtlCol="0" anchor="ctr">
            <a:noAutofit/>
          </a:bodyPr>
          <a:lstStyle>
            <a:lvl1pPr marL="0" indent="0" algn="ctr" defTabSz="914400" rtl="0" eaLnBrk="1" latinLnBrk="0" hangingPunct="1">
              <a:lnSpc>
                <a:spcPct val="100000"/>
              </a:lnSpc>
              <a:spcBef>
                <a:spcPts val="0"/>
              </a:spcBef>
              <a:buClrTx/>
              <a:buSzPct val="100000"/>
              <a:buFontTx/>
              <a:buNone/>
              <a:defRPr sz="2400" kern="1200">
                <a:solidFill>
                  <a:schemeClr val="tx2"/>
                </a:solidFill>
                <a:latin typeface="SwissReSans Light" panose="020B0504020202020204" pitchFamily="34" charset="0"/>
                <a:ea typeface="+mn-ea"/>
                <a:cs typeface="+mn-cs"/>
              </a:defRPr>
            </a:lvl1pPr>
            <a:lvl2pPr marL="182562" indent="0" algn="l" defTabSz="914400" rtl="0" eaLnBrk="1" latinLnBrk="0" hangingPunct="1">
              <a:lnSpc>
                <a:spcPct val="100000"/>
              </a:lnSpc>
              <a:spcBef>
                <a:spcPts val="1000"/>
              </a:spcBef>
              <a:buFontTx/>
              <a:buNone/>
              <a:defRPr sz="1600" kern="1200">
                <a:solidFill>
                  <a:srgbClr val="FFFFFF"/>
                </a:solidFill>
                <a:latin typeface="SwissReSans" pitchFamily="34" charset="0"/>
                <a:ea typeface="+mn-ea"/>
                <a:cs typeface="+mn-cs"/>
              </a:defRPr>
            </a:lvl2pPr>
            <a:lvl3pPr marL="444500" indent="0" algn="l" defTabSz="914400" rtl="0" eaLnBrk="1" latinLnBrk="0" hangingPunct="1">
              <a:lnSpc>
                <a:spcPct val="100000"/>
              </a:lnSpc>
              <a:spcBef>
                <a:spcPts val="1000"/>
              </a:spcBef>
              <a:buFontTx/>
              <a:buNone/>
              <a:defRPr sz="1600" kern="1200">
                <a:solidFill>
                  <a:srgbClr val="FFFFFF"/>
                </a:solidFill>
                <a:latin typeface="SwissReSans" pitchFamily="34" charset="0"/>
                <a:ea typeface="+mn-ea"/>
                <a:cs typeface="+mn-cs"/>
              </a:defRPr>
            </a:lvl3pPr>
            <a:lvl4pPr marL="715963" indent="0" algn="l" defTabSz="914400" rtl="0" eaLnBrk="1" latinLnBrk="0" hangingPunct="1">
              <a:lnSpc>
                <a:spcPct val="100000"/>
              </a:lnSpc>
              <a:spcBef>
                <a:spcPts val="1000"/>
              </a:spcBef>
              <a:buFontTx/>
              <a:buNone/>
              <a:defRPr sz="1600" kern="1200">
                <a:solidFill>
                  <a:srgbClr val="FFFFFF"/>
                </a:solidFill>
                <a:latin typeface="SwissReSans" pitchFamily="34" charset="0"/>
                <a:ea typeface="+mn-ea"/>
                <a:cs typeface="+mn-cs"/>
              </a:defRPr>
            </a:lvl4pPr>
            <a:lvl5pPr marL="985838" indent="0" algn="l" defTabSz="914400" rtl="0" eaLnBrk="1" latinLnBrk="0" hangingPunct="1">
              <a:lnSpc>
                <a:spcPct val="100000"/>
              </a:lnSpc>
              <a:spcBef>
                <a:spcPts val="1000"/>
              </a:spcBef>
              <a:buFontTx/>
              <a:buNone/>
              <a:defRPr sz="1600" kern="1200">
                <a:solidFill>
                  <a:srgbClr val="FFFFFF"/>
                </a:solidFill>
                <a:latin typeface="SwissReSans"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600"/>
              </a:spcAft>
            </a:pPr>
            <a:r>
              <a:rPr lang="zh-CN" altLang="en-US" b="1" dirty="0" smtClean="0">
                <a:solidFill>
                  <a:schemeClr val="accent1">
                    <a:lumMod val="50000"/>
                  </a:schemeClr>
                </a:solidFill>
                <a:latin typeface="宋体" panose="02010600030101010101" pitchFamily="2" charset="-122"/>
                <a:ea typeface="宋体" panose="02010600030101010101" pitchFamily="2" charset="-122"/>
              </a:rPr>
              <a:t>成都市</a:t>
            </a:r>
            <a:endParaRPr lang="en-US" altLang="zh-CN" b="1" dirty="0" smtClean="0">
              <a:solidFill>
                <a:schemeClr val="accent1">
                  <a:lumMod val="50000"/>
                </a:schemeClr>
              </a:solidFill>
              <a:latin typeface="宋体" panose="02010600030101010101" pitchFamily="2" charset="-122"/>
              <a:ea typeface="宋体" panose="02010600030101010101" pitchFamily="2" charset="-122"/>
            </a:endParaRPr>
          </a:p>
          <a:p>
            <a:pPr>
              <a:spcAft>
                <a:spcPts val="600"/>
              </a:spcAft>
            </a:pPr>
            <a:r>
              <a:rPr lang="zh-CN" altLang="en-US" sz="1400" dirty="0" smtClean="0">
                <a:solidFill>
                  <a:schemeClr val="accent1">
                    <a:lumMod val="75000"/>
                  </a:schemeClr>
                </a:solidFill>
                <a:latin typeface="宋体" panose="02010600030101010101" pitchFamily="2" charset="-122"/>
                <a:ea typeface="宋体" panose="02010600030101010101" pitchFamily="2" charset="-122"/>
              </a:rPr>
              <a:t>开展</a:t>
            </a:r>
            <a:r>
              <a:rPr lang="zh-CN" altLang="en-US" sz="1400" dirty="0">
                <a:solidFill>
                  <a:schemeClr val="accent1">
                    <a:lumMod val="75000"/>
                  </a:schemeClr>
                </a:solidFill>
                <a:latin typeface="宋体" panose="02010600030101010101" pitchFamily="2" charset="-122"/>
                <a:ea typeface="宋体" panose="02010600030101010101" pitchFamily="2" charset="-122"/>
              </a:rPr>
              <a:t>维修</a:t>
            </a:r>
            <a:r>
              <a:rPr lang="zh-CN" altLang="en-US" sz="1400" dirty="0" smtClean="0">
                <a:solidFill>
                  <a:schemeClr val="accent1">
                    <a:lumMod val="75000"/>
                  </a:schemeClr>
                </a:solidFill>
                <a:latin typeface="宋体" panose="02010600030101010101" pitchFamily="2" charset="-122"/>
                <a:ea typeface="宋体" panose="02010600030101010101" pitchFamily="2" charset="-122"/>
              </a:rPr>
              <a:t>资金               购买</a:t>
            </a:r>
            <a:r>
              <a:rPr lang="zh-CN" altLang="en-US" sz="1400" b="1" dirty="0">
                <a:solidFill>
                  <a:schemeClr val="accent1">
                    <a:lumMod val="75000"/>
                  </a:schemeClr>
                </a:solidFill>
                <a:latin typeface="宋体" panose="02010600030101010101" pitchFamily="2" charset="-122"/>
                <a:ea typeface="宋体" panose="02010600030101010101" pitchFamily="2" charset="-122"/>
              </a:rPr>
              <a:t>电梯</a:t>
            </a:r>
            <a:r>
              <a:rPr lang="zh-CN" altLang="en-US" sz="1400" b="1" dirty="0" smtClean="0">
                <a:solidFill>
                  <a:schemeClr val="accent1">
                    <a:lumMod val="75000"/>
                  </a:schemeClr>
                </a:solidFill>
                <a:latin typeface="宋体" panose="02010600030101010101" pitchFamily="2" charset="-122"/>
                <a:ea typeface="宋体" panose="02010600030101010101" pitchFamily="2" charset="-122"/>
              </a:rPr>
              <a:t>保险</a:t>
            </a:r>
            <a:endParaRPr lang="en-US" altLang="zh-CN" sz="1400" b="1" dirty="0">
              <a:solidFill>
                <a:schemeClr val="accent1">
                  <a:lumMod val="75000"/>
                </a:schemeClr>
              </a:solidFill>
              <a:latin typeface="宋体" panose="02010600030101010101" pitchFamily="2" charset="-122"/>
              <a:ea typeface="宋体" panose="02010600030101010101" pitchFamily="2" charset="-122"/>
            </a:endParaRPr>
          </a:p>
          <a:p>
            <a:pPr>
              <a:spcAft>
                <a:spcPts val="600"/>
              </a:spcAft>
            </a:pPr>
            <a:r>
              <a:rPr lang="zh-CN" altLang="en-US" sz="1400" dirty="0" smtClean="0">
                <a:solidFill>
                  <a:schemeClr val="accent1">
                    <a:lumMod val="75000"/>
                  </a:schemeClr>
                </a:solidFill>
                <a:latin typeface="宋体" panose="02010600030101010101" pitchFamily="2" charset="-122"/>
                <a:ea typeface="宋体" panose="02010600030101010101" pitchFamily="2" charset="-122"/>
              </a:rPr>
              <a:t>赔付率不佳，三年内无法调费，展业分散化</a:t>
            </a:r>
            <a:endParaRPr lang="en-GB" sz="1400" dirty="0">
              <a:solidFill>
                <a:schemeClr val="accent1">
                  <a:lumMod val="75000"/>
                </a:schemeClr>
              </a:solidFill>
              <a:latin typeface="宋体" panose="02010600030101010101" pitchFamily="2" charset="-122"/>
              <a:ea typeface="宋体" panose="02010600030101010101" pitchFamily="2" charset="-122"/>
            </a:endParaRPr>
          </a:p>
        </p:txBody>
      </p:sp>
      <p:sp>
        <p:nvSpPr>
          <p:cNvPr id="69" name="Text Placeholder 5">
            <a:extLst>
              <a:ext uri="{FF2B5EF4-FFF2-40B4-BE49-F238E27FC236}">
                <a16:creationId xmlns:a16="http://schemas.microsoft.com/office/drawing/2014/main" id="{EF40AE10-3865-44A9-BCDD-D380084FE061}"/>
              </a:ext>
            </a:extLst>
          </p:cNvPr>
          <p:cNvSpPr txBox="1">
            <a:spLocks/>
          </p:cNvSpPr>
          <p:nvPr/>
        </p:nvSpPr>
        <p:spPr bwMode="gray">
          <a:xfrm>
            <a:off x="2711624" y="1327067"/>
            <a:ext cx="2584576" cy="2542803"/>
          </a:xfrm>
          <a:prstGeom prst="ellipse">
            <a:avLst/>
          </a:prstGeom>
          <a:solidFill>
            <a:schemeClr val="bg1"/>
          </a:solidFill>
          <a:ln w="38100">
            <a:noFill/>
          </a:ln>
        </p:spPr>
        <p:txBody>
          <a:bodyPr vert="horz" lIns="0" tIns="0" rIns="0" bIns="0" rtlCol="0" anchor="ctr">
            <a:noAutofit/>
          </a:bodyPr>
          <a:lstStyle>
            <a:lvl1pPr marL="0" indent="0" algn="ctr" defTabSz="914400" rtl="0" eaLnBrk="1" latinLnBrk="0" hangingPunct="1">
              <a:lnSpc>
                <a:spcPct val="100000"/>
              </a:lnSpc>
              <a:spcBef>
                <a:spcPts val="0"/>
              </a:spcBef>
              <a:buClrTx/>
              <a:buSzPct val="100000"/>
              <a:buFontTx/>
              <a:buNone/>
              <a:defRPr sz="2400" kern="1200">
                <a:solidFill>
                  <a:schemeClr val="tx2"/>
                </a:solidFill>
                <a:latin typeface="SwissReSans Light" panose="020B0504020202020204" pitchFamily="34" charset="0"/>
                <a:ea typeface="+mn-ea"/>
                <a:cs typeface="+mn-cs"/>
              </a:defRPr>
            </a:lvl1pPr>
            <a:lvl2pPr marL="182562" indent="0" algn="l" defTabSz="914400" rtl="0" eaLnBrk="1" latinLnBrk="0" hangingPunct="1">
              <a:lnSpc>
                <a:spcPct val="100000"/>
              </a:lnSpc>
              <a:spcBef>
                <a:spcPts val="1000"/>
              </a:spcBef>
              <a:buFontTx/>
              <a:buNone/>
              <a:defRPr sz="1600" kern="1200">
                <a:solidFill>
                  <a:srgbClr val="FFFFFF"/>
                </a:solidFill>
                <a:latin typeface="SwissReSans" pitchFamily="34" charset="0"/>
                <a:ea typeface="+mn-ea"/>
                <a:cs typeface="+mn-cs"/>
              </a:defRPr>
            </a:lvl2pPr>
            <a:lvl3pPr marL="444500" indent="0" algn="l" defTabSz="914400" rtl="0" eaLnBrk="1" latinLnBrk="0" hangingPunct="1">
              <a:lnSpc>
                <a:spcPct val="100000"/>
              </a:lnSpc>
              <a:spcBef>
                <a:spcPts val="1000"/>
              </a:spcBef>
              <a:buFontTx/>
              <a:buNone/>
              <a:defRPr sz="1600" kern="1200">
                <a:solidFill>
                  <a:srgbClr val="FFFFFF"/>
                </a:solidFill>
                <a:latin typeface="SwissReSans" pitchFamily="34" charset="0"/>
                <a:ea typeface="+mn-ea"/>
                <a:cs typeface="+mn-cs"/>
              </a:defRPr>
            </a:lvl3pPr>
            <a:lvl4pPr marL="715963" indent="0" algn="l" defTabSz="914400" rtl="0" eaLnBrk="1" latinLnBrk="0" hangingPunct="1">
              <a:lnSpc>
                <a:spcPct val="100000"/>
              </a:lnSpc>
              <a:spcBef>
                <a:spcPts val="1000"/>
              </a:spcBef>
              <a:buFontTx/>
              <a:buNone/>
              <a:defRPr sz="1600" kern="1200">
                <a:solidFill>
                  <a:srgbClr val="FFFFFF"/>
                </a:solidFill>
                <a:latin typeface="SwissReSans" pitchFamily="34" charset="0"/>
                <a:ea typeface="+mn-ea"/>
                <a:cs typeface="+mn-cs"/>
              </a:defRPr>
            </a:lvl4pPr>
            <a:lvl5pPr marL="985838" indent="0" algn="l" defTabSz="914400" rtl="0" eaLnBrk="1" latinLnBrk="0" hangingPunct="1">
              <a:lnSpc>
                <a:spcPct val="100000"/>
              </a:lnSpc>
              <a:spcBef>
                <a:spcPts val="1000"/>
              </a:spcBef>
              <a:buFontTx/>
              <a:buNone/>
              <a:defRPr sz="1600" kern="1200">
                <a:solidFill>
                  <a:srgbClr val="FFFFFF"/>
                </a:solidFill>
                <a:latin typeface="SwissReSans"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600"/>
              </a:spcAft>
            </a:pPr>
            <a:r>
              <a:rPr lang="zh-CN" altLang="en-US" b="1" dirty="0" smtClean="0">
                <a:solidFill>
                  <a:schemeClr val="accent1">
                    <a:lumMod val="50000"/>
                  </a:schemeClr>
                </a:solidFill>
                <a:latin typeface="宋体" panose="02010600030101010101" pitchFamily="2" charset="-122"/>
                <a:ea typeface="宋体" panose="02010600030101010101" pitchFamily="2" charset="-122"/>
              </a:rPr>
              <a:t>宁波市</a:t>
            </a:r>
            <a:endParaRPr lang="en-US" altLang="zh-CN" b="1" dirty="0" smtClean="0">
              <a:solidFill>
                <a:schemeClr val="accent1">
                  <a:lumMod val="50000"/>
                </a:schemeClr>
              </a:solidFill>
              <a:latin typeface="宋体" panose="02010600030101010101" pitchFamily="2" charset="-122"/>
              <a:ea typeface="宋体" panose="02010600030101010101" pitchFamily="2" charset="-122"/>
            </a:endParaRPr>
          </a:p>
          <a:p>
            <a:pPr>
              <a:spcAft>
                <a:spcPts val="600"/>
              </a:spcAft>
            </a:pPr>
            <a:r>
              <a:rPr lang="zh-CN" altLang="en-US" sz="1400" b="1" dirty="0" smtClean="0">
                <a:solidFill>
                  <a:schemeClr val="accent1">
                    <a:lumMod val="75000"/>
                  </a:schemeClr>
                </a:solidFill>
                <a:latin typeface="宋体" panose="02010600030101010101" pitchFamily="2" charset="-122"/>
                <a:ea typeface="宋体" panose="02010600030101010101" pitchFamily="2" charset="-122"/>
              </a:rPr>
              <a:t>电梯</a:t>
            </a:r>
            <a:r>
              <a:rPr lang="en-US" altLang="zh-CN" sz="1400" b="1" dirty="0">
                <a:solidFill>
                  <a:schemeClr val="accent1">
                    <a:lumMod val="75000"/>
                  </a:schemeClr>
                </a:solidFill>
                <a:latin typeface="宋体" panose="02010600030101010101" pitchFamily="2" charset="-122"/>
                <a:ea typeface="宋体" panose="02010600030101010101" pitchFamily="2" charset="-122"/>
              </a:rPr>
              <a:t>“</a:t>
            </a:r>
            <a:r>
              <a:rPr lang="zh-CN" altLang="en-US" sz="1400" b="1" dirty="0" smtClean="0">
                <a:solidFill>
                  <a:schemeClr val="accent1">
                    <a:lumMod val="75000"/>
                  </a:schemeClr>
                </a:solidFill>
                <a:latin typeface="宋体" panose="02010600030101010101" pitchFamily="2" charset="-122"/>
                <a:ea typeface="宋体" panose="02010600030101010101" pitchFamily="2" charset="-122"/>
              </a:rPr>
              <a:t>保险</a:t>
            </a:r>
            <a:r>
              <a:rPr lang="en-US" altLang="zh-CN" sz="1400" b="1" dirty="0" smtClean="0">
                <a:solidFill>
                  <a:schemeClr val="accent1">
                    <a:lumMod val="75000"/>
                  </a:schemeClr>
                </a:solidFill>
                <a:latin typeface="宋体" panose="02010600030101010101" pitchFamily="2" charset="-122"/>
                <a:ea typeface="宋体" panose="02010600030101010101" pitchFamily="2" charset="-122"/>
              </a:rPr>
              <a:t>+”</a:t>
            </a:r>
            <a:r>
              <a:rPr lang="zh-CN" altLang="en-US" sz="1400" b="1" dirty="0" smtClean="0">
                <a:solidFill>
                  <a:schemeClr val="accent1">
                    <a:lumMod val="75000"/>
                  </a:schemeClr>
                </a:solidFill>
                <a:latin typeface="宋体" panose="02010600030101010101" pitchFamily="2" charset="-122"/>
                <a:ea typeface="宋体" panose="02010600030101010101" pitchFamily="2" charset="-122"/>
              </a:rPr>
              <a:t>模式创新</a:t>
            </a:r>
            <a:endParaRPr lang="en-US" altLang="zh-CN" sz="1400" b="1" dirty="0" smtClean="0">
              <a:solidFill>
                <a:schemeClr val="accent1">
                  <a:lumMod val="75000"/>
                </a:schemeClr>
              </a:solidFill>
              <a:latin typeface="宋体" panose="02010600030101010101" pitchFamily="2" charset="-122"/>
              <a:ea typeface="宋体" panose="02010600030101010101" pitchFamily="2" charset="-122"/>
            </a:endParaRPr>
          </a:p>
          <a:p>
            <a:pPr>
              <a:spcAft>
                <a:spcPts val="600"/>
              </a:spcAft>
            </a:pPr>
            <a:r>
              <a:rPr lang="zh-CN" altLang="en-US" sz="1400" dirty="0">
                <a:solidFill>
                  <a:schemeClr val="accent1">
                    <a:lumMod val="75000"/>
                  </a:schemeClr>
                </a:solidFill>
                <a:latin typeface="宋体" panose="02010600030101010101" pitchFamily="2" charset="-122"/>
                <a:ea typeface="宋体" panose="02010600030101010101" pitchFamily="2" charset="-122"/>
              </a:rPr>
              <a:t>计划</a:t>
            </a:r>
            <a:r>
              <a:rPr lang="en-US" altLang="zh-CN" sz="1400" dirty="0">
                <a:solidFill>
                  <a:schemeClr val="accent1">
                    <a:lumMod val="75000"/>
                  </a:schemeClr>
                </a:solidFill>
                <a:latin typeface="宋体" panose="02010600030101010101" pitchFamily="2" charset="-122"/>
                <a:ea typeface="宋体" panose="02010600030101010101" pitchFamily="2" charset="-122"/>
              </a:rPr>
              <a:t>2021</a:t>
            </a:r>
            <a:r>
              <a:rPr lang="zh-CN" altLang="en-US" sz="1400" dirty="0">
                <a:solidFill>
                  <a:schemeClr val="accent1">
                    <a:lumMod val="75000"/>
                  </a:schemeClr>
                </a:solidFill>
                <a:latin typeface="宋体" panose="02010600030101010101" pitchFamily="2" charset="-122"/>
                <a:ea typeface="宋体" panose="02010600030101010101" pitchFamily="2" charset="-122"/>
              </a:rPr>
              <a:t>年底，</a:t>
            </a:r>
            <a:r>
              <a:rPr lang="zh-CN" altLang="en-US" sz="1400" dirty="0" smtClean="0">
                <a:solidFill>
                  <a:schemeClr val="accent1">
                    <a:lumMod val="75000"/>
                  </a:schemeClr>
                </a:solidFill>
                <a:latin typeface="宋体" panose="02010600030101010101" pitchFamily="2" charset="-122"/>
                <a:ea typeface="宋体" panose="02010600030101010101" pitchFamily="2" charset="-122"/>
              </a:rPr>
              <a:t>“</a:t>
            </a:r>
            <a:r>
              <a:rPr lang="zh-CN" altLang="en-US" sz="1400" b="1" dirty="0" smtClean="0">
                <a:solidFill>
                  <a:schemeClr val="accent1">
                    <a:lumMod val="75000"/>
                  </a:schemeClr>
                </a:solidFill>
                <a:latin typeface="宋体" panose="02010600030101010101" pitchFamily="2" charset="-122"/>
                <a:ea typeface="宋体" panose="02010600030101010101" pitchFamily="2" charset="-122"/>
              </a:rPr>
              <a:t>保险</a:t>
            </a:r>
            <a:r>
              <a:rPr lang="en-US" altLang="zh-CN" sz="1400" b="1" dirty="0" smtClean="0">
                <a:solidFill>
                  <a:schemeClr val="accent1">
                    <a:lumMod val="75000"/>
                  </a:schemeClr>
                </a:solidFill>
                <a:latin typeface="宋体" panose="02010600030101010101" pitchFamily="2" charset="-122"/>
                <a:ea typeface="宋体" panose="02010600030101010101" pitchFamily="2" charset="-122"/>
              </a:rPr>
              <a:t>+</a:t>
            </a:r>
            <a:r>
              <a:rPr lang="zh-CN" altLang="en-US" sz="1400" b="1" dirty="0" smtClean="0">
                <a:solidFill>
                  <a:schemeClr val="accent1">
                    <a:lumMod val="75000"/>
                  </a:schemeClr>
                </a:solidFill>
                <a:latin typeface="宋体" panose="02010600030101010101" pitchFamily="2" charset="-122"/>
                <a:ea typeface="宋体" panose="02010600030101010101" pitchFamily="2" charset="-122"/>
              </a:rPr>
              <a:t>服务”</a:t>
            </a:r>
            <a:r>
              <a:rPr lang="zh-CN" altLang="en-US" sz="1400" dirty="0" smtClean="0">
                <a:solidFill>
                  <a:schemeClr val="accent1">
                    <a:lumMod val="75000"/>
                  </a:schemeClr>
                </a:solidFill>
                <a:latin typeface="宋体" panose="02010600030101010101" pitchFamily="2" charset="-122"/>
                <a:ea typeface="宋体" panose="02010600030101010101" pitchFamily="2" charset="-122"/>
              </a:rPr>
              <a:t>电梯</a:t>
            </a:r>
            <a:r>
              <a:rPr lang="zh-CN" altLang="en-US" sz="1400" dirty="0">
                <a:solidFill>
                  <a:schemeClr val="accent1">
                    <a:lumMod val="75000"/>
                  </a:schemeClr>
                </a:solidFill>
                <a:latin typeface="宋体" panose="02010600030101010101" pitchFamily="2" charset="-122"/>
                <a:ea typeface="宋体" panose="02010600030101010101" pitchFamily="2" charset="-122"/>
              </a:rPr>
              <a:t>安全综合保险</a:t>
            </a:r>
            <a:r>
              <a:rPr lang="zh-CN" altLang="en-US" sz="1400" b="1" dirty="0">
                <a:solidFill>
                  <a:schemeClr val="accent1">
                    <a:lumMod val="75000"/>
                  </a:schemeClr>
                </a:solidFill>
                <a:latin typeface="宋体" panose="02010600030101010101" pitchFamily="2" charset="-122"/>
                <a:ea typeface="宋体" panose="02010600030101010101" pitchFamily="2" charset="-122"/>
              </a:rPr>
              <a:t>投保数量不</a:t>
            </a:r>
            <a:r>
              <a:rPr lang="zh-CN" altLang="en-US" sz="1400" b="1" dirty="0" smtClean="0">
                <a:solidFill>
                  <a:schemeClr val="accent1">
                    <a:lumMod val="75000"/>
                  </a:schemeClr>
                </a:solidFill>
                <a:latin typeface="宋体" panose="02010600030101010101" pitchFamily="2" charset="-122"/>
                <a:ea typeface="宋体" panose="02010600030101010101" pitchFamily="2" charset="-122"/>
              </a:rPr>
              <a:t>少于</a:t>
            </a:r>
            <a:endParaRPr lang="en-US" altLang="zh-CN" sz="1400" b="1" dirty="0" smtClean="0">
              <a:solidFill>
                <a:schemeClr val="accent1">
                  <a:lumMod val="75000"/>
                </a:schemeClr>
              </a:solidFill>
              <a:latin typeface="宋体" panose="02010600030101010101" pitchFamily="2" charset="-122"/>
              <a:ea typeface="宋体" panose="02010600030101010101" pitchFamily="2" charset="-122"/>
            </a:endParaRPr>
          </a:p>
          <a:p>
            <a:pPr>
              <a:spcAft>
                <a:spcPts val="600"/>
              </a:spcAft>
            </a:pPr>
            <a:r>
              <a:rPr lang="en-US" altLang="zh-CN" sz="2000" b="1" dirty="0">
                <a:solidFill>
                  <a:schemeClr val="accent1">
                    <a:lumMod val="75000"/>
                  </a:schemeClr>
                </a:solidFill>
                <a:latin typeface="宋体" panose="02010600030101010101" pitchFamily="2" charset="-122"/>
                <a:ea typeface="宋体" panose="02010600030101010101" pitchFamily="2" charset="-122"/>
              </a:rPr>
              <a:t>1</a:t>
            </a:r>
            <a:r>
              <a:rPr lang="zh-CN" altLang="en-US" sz="2000" b="1" dirty="0">
                <a:solidFill>
                  <a:schemeClr val="accent1">
                    <a:lumMod val="75000"/>
                  </a:schemeClr>
                </a:solidFill>
                <a:latin typeface="宋体" panose="02010600030101010101" pitchFamily="2" charset="-122"/>
                <a:ea typeface="宋体" panose="02010600030101010101" pitchFamily="2" charset="-122"/>
              </a:rPr>
              <a:t>万台</a:t>
            </a:r>
            <a:endParaRPr lang="en-US" altLang="zh-CN" sz="2000" b="1" dirty="0">
              <a:solidFill>
                <a:schemeClr val="accent1">
                  <a:lumMod val="75000"/>
                </a:schemeClr>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779990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16472B9-34E5-452C-AE28-4354653B157E}"/>
              </a:ext>
            </a:extLst>
          </p:cNvPr>
          <p:cNvSpPr>
            <a:spLocks noGrp="1"/>
          </p:cNvSpPr>
          <p:nvPr>
            <p:ph type="title"/>
          </p:nvPr>
        </p:nvSpPr>
        <p:spPr/>
        <p:txBody>
          <a:bodyPr/>
          <a:lstStyle/>
          <a:p>
            <a:r>
              <a:rPr lang="en-GB" dirty="0">
                <a:latin typeface="宋体" panose="02010600030101010101" pitchFamily="2" charset="-122"/>
                <a:ea typeface="宋体" panose="02010600030101010101" pitchFamily="2" charset="-122"/>
              </a:rPr>
              <a:t>Thank you!</a:t>
            </a:r>
          </a:p>
        </p:txBody>
      </p:sp>
      <p:sp>
        <p:nvSpPr>
          <p:cNvPr id="64" name="Text Placeholder 63">
            <a:extLst>
              <a:ext uri="{FF2B5EF4-FFF2-40B4-BE49-F238E27FC236}">
                <a16:creationId xmlns:a16="http://schemas.microsoft.com/office/drawing/2014/main" id="{F4D87E8D-6B32-474F-A9D6-7B471203C1DA}"/>
              </a:ext>
            </a:extLst>
          </p:cNvPr>
          <p:cNvSpPr>
            <a:spLocks noGrp="1"/>
          </p:cNvSpPr>
          <p:nvPr>
            <p:ph type="body" sz="quarter" idx="15"/>
          </p:nvPr>
        </p:nvSpPr>
        <p:spPr/>
        <p:txBody>
          <a:bodyPr/>
          <a:lstStyle/>
          <a:p>
            <a:endParaRPr lang="en-GB" dirty="0"/>
          </a:p>
        </p:txBody>
      </p:sp>
      <p:sp>
        <p:nvSpPr>
          <p:cNvPr id="5" name="Text Placeholder 4">
            <a:extLst>
              <a:ext uri="{FF2B5EF4-FFF2-40B4-BE49-F238E27FC236}">
                <a16:creationId xmlns:a16="http://schemas.microsoft.com/office/drawing/2014/main" id="{1505CBB2-253A-4D28-B2A2-4FA6FCE5883B}"/>
              </a:ext>
            </a:extLst>
          </p:cNvPr>
          <p:cNvSpPr>
            <a:spLocks noGrp="1"/>
          </p:cNvSpPr>
          <p:nvPr>
            <p:ph type="body" sz="quarter" idx="16"/>
          </p:nvPr>
        </p:nvSpPr>
        <p:spPr/>
        <p:txBody>
          <a:bodyPr/>
          <a:lstStyle/>
          <a:p>
            <a:r>
              <a:rPr lang="en-GB" dirty="0">
                <a:latin typeface="宋体" panose="02010600030101010101" pitchFamily="2" charset="-122"/>
                <a:ea typeface="宋体" panose="02010600030101010101" pitchFamily="2" charset="-122"/>
              </a:rPr>
              <a:t>Contact us</a:t>
            </a:r>
          </a:p>
        </p:txBody>
      </p:sp>
      <p:sp>
        <p:nvSpPr>
          <p:cNvPr id="65" name="Text Placeholder 64">
            <a:extLst>
              <a:ext uri="{FF2B5EF4-FFF2-40B4-BE49-F238E27FC236}">
                <a16:creationId xmlns:a16="http://schemas.microsoft.com/office/drawing/2014/main" id="{69C82E5D-943E-4411-8B0B-2712F96E911B}"/>
              </a:ext>
            </a:extLst>
          </p:cNvPr>
          <p:cNvSpPr>
            <a:spLocks noGrp="1"/>
          </p:cNvSpPr>
          <p:nvPr>
            <p:ph type="body" sz="quarter" idx="17"/>
          </p:nvPr>
        </p:nvSpPr>
        <p:spPr/>
        <p:txBody>
          <a:bodyPr/>
          <a:lstStyle/>
          <a:p>
            <a:endParaRPr lang="en-GB" dirty="0"/>
          </a:p>
        </p:txBody>
      </p:sp>
      <p:sp>
        <p:nvSpPr>
          <p:cNvPr id="66" name="Text Placeholder 65">
            <a:extLst>
              <a:ext uri="{FF2B5EF4-FFF2-40B4-BE49-F238E27FC236}">
                <a16:creationId xmlns:a16="http://schemas.microsoft.com/office/drawing/2014/main" id="{3D7C590E-4FD4-4CFE-A7BC-82037309CA34}"/>
              </a:ext>
            </a:extLst>
          </p:cNvPr>
          <p:cNvSpPr>
            <a:spLocks noGrp="1"/>
          </p:cNvSpPr>
          <p:nvPr>
            <p:ph type="body" sz="quarter" idx="18"/>
          </p:nvPr>
        </p:nvSpPr>
        <p:spPr/>
        <p:txBody>
          <a:bodyPr/>
          <a:lstStyle/>
          <a:p>
            <a:endParaRPr lang="en-GB" dirty="0"/>
          </a:p>
        </p:txBody>
      </p:sp>
      <p:sp>
        <p:nvSpPr>
          <p:cNvPr id="67" name="Text Placeholder 66">
            <a:extLst>
              <a:ext uri="{FF2B5EF4-FFF2-40B4-BE49-F238E27FC236}">
                <a16:creationId xmlns:a16="http://schemas.microsoft.com/office/drawing/2014/main" id="{02D32DAE-0E44-452D-831C-C68727CA4A73}"/>
              </a:ext>
            </a:extLst>
          </p:cNvPr>
          <p:cNvSpPr>
            <a:spLocks noGrp="1"/>
          </p:cNvSpPr>
          <p:nvPr>
            <p:ph type="body" sz="quarter" idx="19"/>
          </p:nvPr>
        </p:nvSpPr>
        <p:spPr/>
        <p:txBody>
          <a:bodyPr/>
          <a:lstStyle/>
          <a:p>
            <a:endParaRPr lang="en-GB" dirty="0"/>
          </a:p>
        </p:txBody>
      </p:sp>
      <p:sp>
        <p:nvSpPr>
          <p:cNvPr id="68" name="Text Placeholder 67">
            <a:extLst>
              <a:ext uri="{FF2B5EF4-FFF2-40B4-BE49-F238E27FC236}">
                <a16:creationId xmlns:a16="http://schemas.microsoft.com/office/drawing/2014/main" id="{67571382-C9E5-4825-AE52-D9703F0AEBB3}"/>
              </a:ext>
            </a:extLst>
          </p:cNvPr>
          <p:cNvSpPr>
            <a:spLocks noGrp="1"/>
          </p:cNvSpPr>
          <p:nvPr>
            <p:ph type="body" sz="quarter" idx="20"/>
          </p:nvPr>
        </p:nvSpPr>
        <p:spPr/>
        <p:txBody>
          <a:bodyPr/>
          <a:lstStyle/>
          <a:p>
            <a:endParaRPr lang="en-GB" dirty="0"/>
          </a:p>
        </p:txBody>
      </p:sp>
      <p:sp>
        <p:nvSpPr>
          <p:cNvPr id="69" name="Text Placeholder 68">
            <a:extLst>
              <a:ext uri="{FF2B5EF4-FFF2-40B4-BE49-F238E27FC236}">
                <a16:creationId xmlns:a16="http://schemas.microsoft.com/office/drawing/2014/main" id="{1BCECA24-2DAA-4ACE-87E7-AAE241584D93}"/>
              </a:ext>
            </a:extLst>
          </p:cNvPr>
          <p:cNvSpPr>
            <a:spLocks noGrp="1"/>
          </p:cNvSpPr>
          <p:nvPr>
            <p:ph type="body" sz="quarter" idx="21"/>
          </p:nvPr>
        </p:nvSpPr>
        <p:spPr/>
        <p:txBody>
          <a:bodyPr/>
          <a:lstStyle/>
          <a:p>
            <a:endParaRPr lang="en-GB" dirty="0"/>
          </a:p>
        </p:txBody>
      </p:sp>
      <p:sp>
        <p:nvSpPr>
          <p:cNvPr id="11" name="Text Placeholder 10">
            <a:extLst>
              <a:ext uri="{FF2B5EF4-FFF2-40B4-BE49-F238E27FC236}">
                <a16:creationId xmlns:a16="http://schemas.microsoft.com/office/drawing/2014/main" id="{373129C4-8B11-460C-A2AA-094142DA8D62}"/>
              </a:ext>
            </a:extLst>
          </p:cNvPr>
          <p:cNvSpPr>
            <a:spLocks noGrp="1"/>
          </p:cNvSpPr>
          <p:nvPr>
            <p:ph type="body" sz="quarter" idx="22"/>
          </p:nvPr>
        </p:nvSpPr>
        <p:spPr/>
        <p:txBody>
          <a:bodyPr/>
          <a:lstStyle/>
          <a:p>
            <a:r>
              <a:rPr lang="en-GB" dirty="0">
                <a:latin typeface="宋体" panose="02010600030101010101" pitchFamily="2" charset="-122"/>
                <a:ea typeface="宋体" panose="02010600030101010101" pitchFamily="2" charset="-122"/>
              </a:rPr>
              <a:t>Follow us</a:t>
            </a:r>
          </a:p>
        </p:txBody>
      </p:sp>
      <p:sp>
        <p:nvSpPr>
          <p:cNvPr id="70" name="Picture Placeholder 69">
            <a:extLst>
              <a:ext uri="{FF2B5EF4-FFF2-40B4-BE49-F238E27FC236}">
                <a16:creationId xmlns:a16="http://schemas.microsoft.com/office/drawing/2014/main" id="{008A9C05-BB69-40CA-A956-74E66DB03B8C}"/>
              </a:ext>
            </a:extLst>
          </p:cNvPr>
          <p:cNvSpPr>
            <a:spLocks noGrp="1"/>
          </p:cNvSpPr>
          <p:nvPr>
            <p:ph type="pic" sz="quarter" idx="23"/>
          </p:nvPr>
        </p:nvSpPr>
        <p:spPr/>
      </p:sp>
      <p:sp>
        <p:nvSpPr>
          <p:cNvPr id="71" name="Picture Placeholder 70">
            <a:extLst>
              <a:ext uri="{FF2B5EF4-FFF2-40B4-BE49-F238E27FC236}">
                <a16:creationId xmlns:a16="http://schemas.microsoft.com/office/drawing/2014/main" id="{EC2E3739-29BA-41A1-90EF-3F406A5156D5}"/>
              </a:ext>
            </a:extLst>
          </p:cNvPr>
          <p:cNvSpPr>
            <a:spLocks noGrp="1"/>
          </p:cNvSpPr>
          <p:nvPr>
            <p:ph type="pic" sz="quarter" idx="24"/>
          </p:nvPr>
        </p:nvSpPr>
        <p:spPr/>
      </p:sp>
      <p:sp>
        <p:nvSpPr>
          <p:cNvPr id="72" name="Picture Placeholder 71">
            <a:extLst>
              <a:ext uri="{FF2B5EF4-FFF2-40B4-BE49-F238E27FC236}">
                <a16:creationId xmlns:a16="http://schemas.microsoft.com/office/drawing/2014/main" id="{60054B5C-75E7-4C46-BE5D-377F92DBA1C1}"/>
              </a:ext>
            </a:extLst>
          </p:cNvPr>
          <p:cNvSpPr>
            <a:spLocks noGrp="1"/>
          </p:cNvSpPr>
          <p:nvPr>
            <p:ph type="pic" sz="quarter" idx="25"/>
          </p:nvPr>
        </p:nvSpPr>
        <p:spPr/>
      </p:sp>
      <p:pic>
        <p:nvPicPr>
          <p:cNvPr id="46" name="Bildplatzhalter 51">
            <a:hlinkClick r:id="rId2"/>
            <a:extLst>
              <a:ext uri="{FF2B5EF4-FFF2-40B4-BE49-F238E27FC236}">
                <a16:creationId xmlns:a16="http://schemas.microsoft.com/office/drawing/2014/main" id="{D15A303F-BCA9-47A0-9C28-1F8705C0BB77}"/>
              </a:ext>
            </a:extLst>
          </p:cNvPr>
          <p:cNvPicPr>
            <a:picLocks noGrp="1"/>
          </p:cNvPicPr>
          <p:nvPr>
            <p:ph type="pic" sz="quarter" idx="26"/>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p:blipFill>
        <p:spPr>
          <a:xfrm>
            <a:off x="8325162" y="4595414"/>
            <a:ext cx="324000" cy="324000"/>
          </a:xfrm>
        </p:spPr>
      </p:pic>
      <p:pic>
        <p:nvPicPr>
          <p:cNvPr id="37" name="Bildplatzhalter 53">
            <a:hlinkClick r:id="rId5"/>
            <a:extLst>
              <a:ext uri="{FF2B5EF4-FFF2-40B4-BE49-F238E27FC236}">
                <a16:creationId xmlns:a16="http://schemas.microsoft.com/office/drawing/2014/main" id="{05E2EE16-3AC9-46BC-AB9B-74270129CB25}"/>
              </a:ext>
            </a:extLst>
          </p:cNvPr>
          <p:cNvPicPr>
            <a:picLocks noGrp="1"/>
          </p:cNvPicPr>
          <p:nvPr>
            <p:ph type="pic" sz="quarter" idx="27"/>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p:blipFill>
        <p:spPr/>
      </p:pic>
      <p:pic>
        <p:nvPicPr>
          <p:cNvPr id="38" name="Grafik 42">
            <a:extLst>
              <a:ext uri="{FF2B5EF4-FFF2-40B4-BE49-F238E27FC236}">
                <a16:creationId xmlns:a16="http://schemas.microsoft.com/office/drawing/2014/main" id="{90677E13-A608-403F-BA0F-B00BD9D22663}"/>
              </a:ext>
            </a:extLst>
          </p:cNvPr>
          <p:cNvPicPr>
            <a:picLocks noGrp="1"/>
          </p:cNvPicPr>
          <p:nvPr>
            <p:ph type="pic" sz="quarter" idx="28"/>
          </p:nvPr>
        </p:nvPicPr>
        <p:blipFill>
          <a:blip r:embed="rId8" cstate="print">
            <a:extLst>
              <a:ext uri="{28A0092B-C50C-407E-A947-70E740481C1C}">
                <a14:useLocalDpi xmlns:a14="http://schemas.microsoft.com/office/drawing/2010/main" val="0"/>
              </a:ext>
              <a:ext uri="{96DAC541-7B7A-43D3-8B79-37D633B846F1}">
                <asvg:svgBlip xmlns="" xmlns:asvg="http://schemas.microsoft.com/office/drawing/2016/SVG/main" r:embed="rId9"/>
              </a:ext>
            </a:extLst>
          </a:blip>
          <a:srcRect/>
          <a:stretch/>
        </p:blipFill>
        <p:spPr>
          <a:xfrm>
            <a:off x="9261162" y="4595414"/>
            <a:ext cx="324000" cy="324000"/>
          </a:xfrm>
        </p:spPr>
      </p:pic>
      <p:pic>
        <p:nvPicPr>
          <p:cNvPr id="43" name="Bildplatzhalter 57">
            <a:hlinkClick r:id="rId10"/>
            <a:extLst>
              <a:ext uri="{FF2B5EF4-FFF2-40B4-BE49-F238E27FC236}">
                <a16:creationId xmlns:a16="http://schemas.microsoft.com/office/drawing/2014/main" id="{6ECE5A8A-3A83-4BA1-B406-20C64A731AFA}"/>
              </a:ext>
            </a:extLst>
          </p:cNvPr>
          <p:cNvPicPr>
            <a:picLocks noGrp="1" noChangeAspect="1"/>
          </p:cNvPicPr>
          <p:nvPr>
            <p:ph type="pic" sz="quarter" idx="29"/>
          </p:nvPr>
        </p:nvPicPr>
        <p:blipFill>
          <a:blip r:embed="rId11" cstate="print">
            <a:extLst>
              <a:ext uri="{28A0092B-C50C-407E-A947-70E740481C1C}">
                <a14:useLocalDpi xmlns:a14="http://schemas.microsoft.com/office/drawing/2010/main" val="0"/>
              </a:ext>
              <a:ext uri="{96DAC541-7B7A-43D3-8B79-37D633B846F1}">
                <asvg:svgBlip xmlns="" xmlns:asvg="http://schemas.microsoft.com/office/drawing/2016/SVG/main" r:embed="rId12"/>
              </a:ext>
            </a:extLst>
          </a:blip>
          <a:srcRect/>
          <a:stretch/>
        </p:blipFill>
        <p:spPr/>
      </p:pic>
      <p:pic>
        <p:nvPicPr>
          <p:cNvPr id="41" name="Grafik 39">
            <a:hlinkClick r:id="rId13"/>
            <a:extLst>
              <a:ext uri="{FF2B5EF4-FFF2-40B4-BE49-F238E27FC236}">
                <a16:creationId xmlns:a16="http://schemas.microsoft.com/office/drawing/2014/main" id="{7C5C384D-2458-4171-8F18-B65AE73CB751}"/>
              </a:ext>
            </a:extLst>
          </p:cNvPr>
          <p:cNvPicPr>
            <a:picLocks noGrp="1"/>
          </p:cNvPicPr>
          <p:nvPr>
            <p:ph type="pic" sz="quarter" idx="30"/>
          </p:nvPr>
        </p:nvPicPr>
        <p:blipFill>
          <a:blip r:embed="rId14" cstate="print">
            <a:extLst>
              <a:ext uri="{28A0092B-C50C-407E-A947-70E740481C1C}">
                <a14:useLocalDpi xmlns:a14="http://schemas.microsoft.com/office/drawing/2010/main" val="0"/>
              </a:ext>
              <a:ext uri="{96DAC541-7B7A-43D3-8B79-37D633B846F1}">
                <asvg:svgBlip xmlns="" xmlns:asvg="http://schemas.microsoft.com/office/drawing/2016/SVG/main" r:embed="rId15"/>
              </a:ext>
            </a:extLst>
          </a:blip>
          <a:srcRect/>
          <a:stretch/>
        </p:blipFill>
        <p:spPr>
          <a:xfrm>
            <a:off x="10197162" y="4595414"/>
            <a:ext cx="324000" cy="324000"/>
          </a:xfrm>
        </p:spPr>
      </p:pic>
      <p:sp>
        <p:nvSpPr>
          <p:cNvPr id="26" name="Slide Number Placeholder 2">
            <a:extLst>
              <a:ext uri="{FF2B5EF4-FFF2-40B4-BE49-F238E27FC236}">
                <a16:creationId xmlns:a16="http://schemas.microsoft.com/office/drawing/2014/main" id="{0DA24B58-012F-4C86-AD6C-C6C2608CDB07}"/>
              </a:ext>
            </a:extLst>
          </p:cNvPr>
          <p:cNvSpPr txBox="1">
            <a:spLocks/>
          </p:cNvSpPr>
          <p:nvPr/>
        </p:nvSpPr>
        <p:spPr>
          <a:xfrm>
            <a:off x="11414762" y="6472512"/>
            <a:ext cx="287008" cy="182562"/>
          </a:xfrm>
          <a:prstGeom prst="rect">
            <a:avLst/>
          </a:prstGeom>
        </p:spPr>
        <p:txBody>
          <a:bodyPr lIns="0" tIns="0" rIns="0" bIns="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5E4D2043-7E31-4A53-BD33-72A88E682172}" type="slidenum">
              <a:rPr lang="en-GB" sz="1200" smtClean="0">
                <a:solidFill>
                  <a:schemeClr val="bg1"/>
                </a:solidFill>
              </a:rPr>
              <a:pPr algn="r"/>
              <a:t>5</a:t>
            </a:fld>
            <a:endParaRPr lang="en-GB" sz="1200" dirty="0">
              <a:solidFill>
                <a:schemeClr val="bg1"/>
              </a:solidFill>
            </a:endParaRPr>
          </a:p>
        </p:txBody>
      </p:sp>
    </p:spTree>
    <p:extLst>
      <p:ext uri="{BB962C8B-B14F-4D97-AF65-F5344CB8AC3E}">
        <p14:creationId xmlns:p14="http://schemas.microsoft.com/office/powerpoint/2010/main" val="29955264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4A69732-DE19-458B-8433-D88BAE7DD811}"/>
              </a:ext>
            </a:extLst>
          </p:cNvPr>
          <p:cNvSpPr>
            <a:spLocks noGrp="1"/>
          </p:cNvSpPr>
          <p:nvPr>
            <p:ph type="sldNum" sz="quarter" idx="12"/>
          </p:nvPr>
        </p:nvSpPr>
        <p:spPr/>
        <p:txBody>
          <a:bodyPr/>
          <a:lstStyle/>
          <a:p>
            <a:fld id="{5E4D2043-7E31-4A53-BD33-72A88E682172}" type="slidenum">
              <a:rPr lang="en-GB" smtClean="0"/>
              <a:pPr/>
              <a:t>6</a:t>
            </a:fld>
            <a:endParaRPr lang="en-GB" dirty="0"/>
          </a:p>
        </p:txBody>
      </p:sp>
    </p:spTree>
    <p:extLst>
      <p:ext uri="{BB962C8B-B14F-4D97-AF65-F5344CB8AC3E}">
        <p14:creationId xmlns:p14="http://schemas.microsoft.com/office/powerpoint/2010/main" val="22701780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E4D2043-7E31-4A53-BD33-72A88E682172}" type="slidenum">
              <a:rPr lang="en-GB" smtClean="0"/>
              <a:pPr/>
              <a:t>7</a:t>
            </a:fld>
            <a:endParaRPr lang="en-GB" dirty="0"/>
          </a:p>
        </p:txBody>
      </p:sp>
      <p:sp>
        <p:nvSpPr>
          <p:cNvPr id="2" name="Title 1"/>
          <p:cNvSpPr>
            <a:spLocks noGrp="1"/>
          </p:cNvSpPr>
          <p:nvPr>
            <p:ph type="title"/>
          </p:nvPr>
        </p:nvSpPr>
        <p:spPr/>
        <p:txBody>
          <a:bodyPr/>
          <a:lstStyle/>
          <a:p>
            <a:r>
              <a:rPr lang="en-GB" dirty="0">
                <a:latin typeface="宋体" panose="02010600030101010101" pitchFamily="2" charset="-122"/>
                <a:ea typeface="宋体" panose="02010600030101010101" pitchFamily="2" charset="-122"/>
              </a:rPr>
              <a:t>Legal notice</a:t>
            </a:r>
          </a:p>
        </p:txBody>
      </p:sp>
      <p:sp>
        <p:nvSpPr>
          <p:cNvPr id="4" name="Text Placeholder 3"/>
          <p:cNvSpPr>
            <a:spLocks noGrp="1"/>
          </p:cNvSpPr>
          <p:nvPr>
            <p:ph idx="4294967295"/>
          </p:nvPr>
        </p:nvSpPr>
        <p:spPr>
          <a:xfrm>
            <a:off x="695325" y="1628775"/>
            <a:ext cx="7488907" cy="4392613"/>
          </a:xfrm>
        </p:spPr>
        <p:txBody>
          <a:bodyPr anchor="b"/>
          <a:lstStyle/>
          <a:p>
            <a:pPr marL="0" indent="0">
              <a:buNone/>
            </a:pPr>
            <a:r>
              <a:rPr lang="en-GB" sz="1200" dirty="0">
                <a:latin typeface="宋体" panose="02010600030101010101" pitchFamily="2" charset="-122"/>
                <a:ea typeface="宋体" panose="02010600030101010101" pitchFamily="2" charset="-122"/>
              </a:rPr>
              <a:t>©2021 Swiss Re. All rights reserved. You may use this presentation for private or internal purposes but note that any copyright or other proprietary notices must not be removed. You are not permitted to create any modifications or derivative works of this presentation, or to use it for commercial or other public purposes, without the prior written permission of Swiss Re.</a:t>
            </a:r>
          </a:p>
          <a:p>
            <a:pPr marL="0" indent="0">
              <a:buNone/>
            </a:pPr>
            <a:r>
              <a:rPr lang="en-GB" sz="1200" dirty="0">
                <a:latin typeface="宋体" panose="02010600030101010101" pitchFamily="2" charset="-122"/>
                <a:ea typeface="宋体" panose="02010600030101010101" pitchFamily="2" charset="-122"/>
              </a:rPr>
              <a:t>The information and opinions contained in the presentation are provided as at the date of the presentation and may change. Although the information used was taken from reliable sources, Swiss Re does not accept any responsibility for its accuracy or comprehensiveness or its updating. All liability for the accuracy and completeness of the information or for any damage or loss resulting from its use is expressly excluded. </a:t>
            </a:r>
          </a:p>
        </p:txBody>
      </p:sp>
    </p:spTree>
    <p:extLst>
      <p:ext uri="{BB962C8B-B14F-4D97-AF65-F5344CB8AC3E}">
        <p14:creationId xmlns:p14="http://schemas.microsoft.com/office/powerpoint/2010/main" val="78772747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VERSINFO" val="SR1202"/>
  <p:tag name="COLORTHEME" val="1"/>
  <p:tag name="LANGUAGE" val="2057"/>
  <p:tag name="CLASSIFICATION" val="0"/>
  <p:tag name="AIPLABEL" val="Internal"/>
</p:tagLst>
</file>

<file path=ppt/tags/tag10.xml><?xml version="1.0" encoding="utf-8"?>
<p:tagLst xmlns:a="http://schemas.openxmlformats.org/drawingml/2006/main" xmlns:r="http://schemas.openxmlformats.org/officeDocument/2006/relationships" xmlns:p="http://schemas.openxmlformats.org/presentationml/2006/main">
  <p:tag name="COLORTAG" val="W"/>
  <p:tag name="SHAPETYPE" val="Logo"/>
  <p:tag name="LOGOID" val="0"/>
</p:tagLst>
</file>

<file path=ppt/tags/tag11.xml><?xml version="1.0" encoding="utf-8"?>
<p:tagLst xmlns:a="http://schemas.openxmlformats.org/drawingml/2006/main" xmlns:r="http://schemas.openxmlformats.org/officeDocument/2006/relationships" xmlns:p="http://schemas.openxmlformats.org/presentationml/2006/main">
  <p:tag name="SHAPETYPE" val="Gradient"/>
</p:tagLst>
</file>

<file path=ppt/tags/tag12.xml><?xml version="1.0" encoding="utf-8"?>
<p:tagLst xmlns:a="http://schemas.openxmlformats.org/drawingml/2006/main" xmlns:r="http://schemas.openxmlformats.org/officeDocument/2006/relationships" xmlns:p="http://schemas.openxmlformats.org/presentationml/2006/main">
  <p:tag name="SHAPETYPE" val="Classification"/>
</p:tagLst>
</file>

<file path=ppt/tags/tag13.xml><?xml version="1.0" encoding="utf-8"?>
<p:tagLst xmlns:a="http://schemas.openxmlformats.org/drawingml/2006/main" xmlns:r="http://schemas.openxmlformats.org/officeDocument/2006/relationships" xmlns:p="http://schemas.openxmlformats.org/presentationml/2006/main">
  <p:tag name="COLORTAG" val="W"/>
  <p:tag name="SHAPETYPE" val="Logo"/>
  <p:tag name="LOGOID" val="0"/>
</p:tagLst>
</file>

<file path=ppt/tags/tag14.xml><?xml version="1.0" encoding="utf-8"?>
<p:tagLst xmlns:a="http://schemas.openxmlformats.org/drawingml/2006/main" xmlns:r="http://schemas.openxmlformats.org/officeDocument/2006/relationships" xmlns:p="http://schemas.openxmlformats.org/presentationml/2006/main">
  <p:tag name="SHAPETYPE" val="Classification"/>
</p:tagLst>
</file>

<file path=ppt/tags/tag15.xml><?xml version="1.0" encoding="utf-8"?>
<p:tagLst xmlns:a="http://schemas.openxmlformats.org/drawingml/2006/main" xmlns:r="http://schemas.openxmlformats.org/officeDocument/2006/relationships" xmlns:p="http://schemas.openxmlformats.org/presentationml/2006/main">
  <p:tag name="COLORTAG" val="W"/>
  <p:tag name="SHAPETYPE" val="Logo"/>
  <p:tag name="LOGOID" val="0"/>
</p:tagLst>
</file>

<file path=ppt/tags/tag16.xml><?xml version="1.0" encoding="utf-8"?>
<p:tagLst xmlns:a="http://schemas.openxmlformats.org/drawingml/2006/main" xmlns:r="http://schemas.openxmlformats.org/officeDocument/2006/relationships" xmlns:p="http://schemas.openxmlformats.org/presentationml/2006/main">
  <p:tag name="SHAPETYPE" val="Classification"/>
</p:tagLst>
</file>

<file path=ppt/tags/tag17.xml><?xml version="1.0" encoding="utf-8"?>
<p:tagLst xmlns:a="http://schemas.openxmlformats.org/drawingml/2006/main" xmlns:r="http://schemas.openxmlformats.org/officeDocument/2006/relationships" xmlns:p="http://schemas.openxmlformats.org/presentationml/2006/main">
  <p:tag name="COLORTAG" val="W"/>
  <p:tag name="SHAPETYPE" val="Logo"/>
  <p:tag name="LOGOID" val="0"/>
</p:tagLst>
</file>

<file path=ppt/tags/tag18.xml><?xml version="1.0" encoding="utf-8"?>
<p:tagLst xmlns:a="http://schemas.openxmlformats.org/drawingml/2006/main" xmlns:r="http://schemas.openxmlformats.org/officeDocument/2006/relationships" xmlns:p="http://schemas.openxmlformats.org/presentationml/2006/main">
  <p:tag name="SHAPETYPE" val="Classification"/>
</p:tagLst>
</file>

<file path=ppt/tags/tag19.xml><?xml version="1.0" encoding="utf-8"?>
<p:tagLst xmlns:a="http://schemas.openxmlformats.org/drawingml/2006/main" xmlns:r="http://schemas.openxmlformats.org/officeDocument/2006/relationships" xmlns:p="http://schemas.openxmlformats.org/presentationml/2006/main">
  <p:tag name="COLORTAG" val="W"/>
  <p:tag name="SHAPETYPE" val="Logo"/>
  <p:tag name="LOGOID" val="0"/>
</p:tagLst>
</file>

<file path=ppt/tags/tag2.xml><?xml version="1.0" encoding="utf-8"?>
<p:tagLst xmlns:a="http://schemas.openxmlformats.org/drawingml/2006/main" xmlns:r="http://schemas.openxmlformats.org/officeDocument/2006/relationships" xmlns:p="http://schemas.openxmlformats.org/presentationml/2006/main">
  <p:tag name="SHAPETYPE" val="Classification"/>
</p:tagLst>
</file>

<file path=ppt/tags/tag20.xml><?xml version="1.0" encoding="utf-8"?>
<p:tagLst xmlns:a="http://schemas.openxmlformats.org/drawingml/2006/main" xmlns:r="http://schemas.openxmlformats.org/officeDocument/2006/relationships" xmlns:p="http://schemas.openxmlformats.org/presentationml/2006/main">
  <p:tag name="SHAPETYPE" val="SlideNumber"/>
</p:tagLst>
</file>

<file path=ppt/tags/tag21.xml><?xml version="1.0" encoding="utf-8"?>
<p:tagLst xmlns:a="http://schemas.openxmlformats.org/drawingml/2006/main" xmlns:r="http://schemas.openxmlformats.org/officeDocument/2006/relationships" xmlns:p="http://schemas.openxmlformats.org/presentationml/2006/main">
  <p:tag name="SHAPETYPE" val="Classification"/>
</p:tagLst>
</file>

<file path=ppt/tags/tag22.xml><?xml version="1.0" encoding="utf-8"?>
<p:tagLst xmlns:a="http://schemas.openxmlformats.org/drawingml/2006/main" xmlns:r="http://schemas.openxmlformats.org/officeDocument/2006/relationships" xmlns:p="http://schemas.openxmlformats.org/presentationml/2006/main">
  <p:tag name="SHAPETYPE" val="footer"/>
</p:tagLst>
</file>

<file path=ppt/tags/tag23.xml><?xml version="1.0" encoding="utf-8"?>
<p:tagLst xmlns:a="http://schemas.openxmlformats.org/drawingml/2006/main" xmlns:r="http://schemas.openxmlformats.org/officeDocument/2006/relationships" xmlns:p="http://schemas.openxmlformats.org/presentationml/2006/main">
  <p:tag name="COLORTAG" val="W"/>
  <p:tag name="SHAPETYPE" val="Logo"/>
  <p:tag name="LOGOID" val="0"/>
</p:tagLst>
</file>

<file path=ppt/tags/tag24.xml><?xml version="1.0" encoding="utf-8"?>
<p:tagLst xmlns:a="http://schemas.openxmlformats.org/drawingml/2006/main" xmlns:r="http://schemas.openxmlformats.org/officeDocument/2006/relationships" xmlns:p="http://schemas.openxmlformats.org/presentationml/2006/main">
  <p:tag name="SHAPETYPE" val="SlideNumber"/>
</p:tagLst>
</file>

<file path=ppt/tags/tag25.xml><?xml version="1.0" encoding="utf-8"?>
<p:tagLst xmlns:a="http://schemas.openxmlformats.org/drawingml/2006/main" xmlns:r="http://schemas.openxmlformats.org/officeDocument/2006/relationships" xmlns:p="http://schemas.openxmlformats.org/presentationml/2006/main">
  <p:tag name="SHAPETYPE" val="Classification"/>
</p:tagLst>
</file>

<file path=ppt/tags/tag26.xml><?xml version="1.0" encoding="utf-8"?>
<p:tagLst xmlns:a="http://schemas.openxmlformats.org/drawingml/2006/main" xmlns:r="http://schemas.openxmlformats.org/officeDocument/2006/relationships" xmlns:p="http://schemas.openxmlformats.org/presentationml/2006/main">
  <p:tag name="SHAPETYPE" val="footer"/>
</p:tagLst>
</file>

<file path=ppt/tags/tag27.xml><?xml version="1.0" encoding="utf-8"?>
<p:tagLst xmlns:a="http://schemas.openxmlformats.org/drawingml/2006/main" xmlns:r="http://schemas.openxmlformats.org/officeDocument/2006/relationships" xmlns:p="http://schemas.openxmlformats.org/presentationml/2006/main">
  <p:tag name="COLORTAG" val="W"/>
  <p:tag name="SHAPETYPE" val="Logo"/>
  <p:tag name="LOGOID" val="0"/>
</p:tagLst>
</file>

<file path=ppt/tags/tag28.xml><?xml version="1.0" encoding="utf-8"?>
<p:tagLst xmlns:a="http://schemas.openxmlformats.org/drawingml/2006/main" xmlns:r="http://schemas.openxmlformats.org/officeDocument/2006/relationships" xmlns:p="http://schemas.openxmlformats.org/presentationml/2006/main">
  <p:tag name="SHAPETYPE" val="Gradient"/>
</p:tagLst>
</file>

<file path=ppt/tags/tag29.xml><?xml version="1.0" encoding="utf-8"?>
<p:tagLst xmlns:a="http://schemas.openxmlformats.org/drawingml/2006/main" xmlns:r="http://schemas.openxmlformats.org/officeDocument/2006/relationships" xmlns:p="http://schemas.openxmlformats.org/presentationml/2006/main">
  <p:tag name="SHAPETYPE" val="SlideNumber"/>
</p:tagLst>
</file>

<file path=ppt/tags/tag3.xml><?xml version="1.0" encoding="utf-8"?>
<p:tagLst xmlns:a="http://schemas.openxmlformats.org/drawingml/2006/main" xmlns:r="http://schemas.openxmlformats.org/officeDocument/2006/relationships" xmlns:p="http://schemas.openxmlformats.org/presentationml/2006/main">
  <p:tag name="SHAPETYPE" val="footer"/>
</p:tagLst>
</file>

<file path=ppt/tags/tag30.xml><?xml version="1.0" encoding="utf-8"?>
<p:tagLst xmlns:a="http://schemas.openxmlformats.org/drawingml/2006/main" xmlns:r="http://schemas.openxmlformats.org/officeDocument/2006/relationships" xmlns:p="http://schemas.openxmlformats.org/presentationml/2006/main">
  <p:tag name="SHAPETYPE" val="Classification"/>
</p:tagLst>
</file>

<file path=ppt/tags/tag31.xml><?xml version="1.0" encoding="utf-8"?>
<p:tagLst xmlns:a="http://schemas.openxmlformats.org/drawingml/2006/main" xmlns:r="http://schemas.openxmlformats.org/officeDocument/2006/relationships" xmlns:p="http://schemas.openxmlformats.org/presentationml/2006/main">
  <p:tag name="SHAPETYPE" val="footer"/>
</p:tagLst>
</file>

<file path=ppt/tags/tag32.xml><?xml version="1.0" encoding="utf-8"?>
<p:tagLst xmlns:a="http://schemas.openxmlformats.org/drawingml/2006/main" xmlns:r="http://schemas.openxmlformats.org/officeDocument/2006/relationships" xmlns:p="http://schemas.openxmlformats.org/presentationml/2006/main">
  <p:tag name="COLORTAG" val="W"/>
  <p:tag name="SHAPETYPE" val="Logo"/>
  <p:tag name="LOGOID" val="0"/>
</p:tagLst>
</file>

<file path=ppt/tags/tag33.xml><?xml version="1.0" encoding="utf-8"?>
<p:tagLst xmlns:a="http://schemas.openxmlformats.org/drawingml/2006/main" xmlns:r="http://schemas.openxmlformats.org/officeDocument/2006/relationships" xmlns:p="http://schemas.openxmlformats.org/presentationml/2006/main">
  <p:tag name="SHAPETYPE" val="SlideNumber"/>
</p:tagLst>
</file>

<file path=ppt/tags/tag34.xml><?xml version="1.0" encoding="utf-8"?>
<p:tagLst xmlns:a="http://schemas.openxmlformats.org/drawingml/2006/main" xmlns:r="http://schemas.openxmlformats.org/officeDocument/2006/relationships" xmlns:p="http://schemas.openxmlformats.org/presentationml/2006/main">
  <p:tag name="SHAPETYPE" val="Classification"/>
</p:tagLst>
</file>

<file path=ppt/tags/tag35.xml><?xml version="1.0" encoding="utf-8"?>
<p:tagLst xmlns:a="http://schemas.openxmlformats.org/drawingml/2006/main" xmlns:r="http://schemas.openxmlformats.org/officeDocument/2006/relationships" xmlns:p="http://schemas.openxmlformats.org/presentationml/2006/main">
  <p:tag name="SHAPETYPE" val="footer"/>
</p:tagLst>
</file>

<file path=ppt/tags/tag36.xml><?xml version="1.0" encoding="utf-8"?>
<p:tagLst xmlns:a="http://schemas.openxmlformats.org/drawingml/2006/main" xmlns:r="http://schemas.openxmlformats.org/officeDocument/2006/relationships" xmlns:p="http://schemas.openxmlformats.org/presentationml/2006/main">
  <p:tag name="COLORTAG" val="W"/>
  <p:tag name="SHAPETYPE" val="Logo"/>
  <p:tag name="LOGOID" val="0"/>
</p:tagLst>
</file>

<file path=ppt/tags/tag37.xml><?xml version="1.0" encoding="utf-8"?>
<p:tagLst xmlns:a="http://schemas.openxmlformats.org/drawingml/2006/main" xmlns:r="http://schemas.openxmlformats.org/officeDocument/2006/relationships" xmlns:p="http://schemas.openxmlformats.org/presentationml/2006/main">
  <p:tag name="SHAPETYPE" val="SlideNumber"/>
</p:tagLst>
</file>

<file path=ppt/tags/tag38.xml><?xml version="1.0" encoding="utf-8"?>
<p:tagLst xmlns:a="http://schemas.openxmlformats.org/drawingml/2006/main" xmlns:r="http://schemas.openxmlformats.org/officeDocument/2006/relationships" xmlns:p="http://schemas.openxmlformats.org/presentationml/2006/main">
  <p:tag name="SHAPETYPE" val="SlideNumber"/>
</p:tagLst>
</file>

<file path=ppt/tags/tag39.xml><?xml version="1.0" encoding="utf-8"?>
<p:tagLst xmlns:a="http://schemas.openxmlformats.org/drawingml/2006/main" xmlns:r="http://schemas.openxmlformats.org/officeDocument/2006/relationships" xmlns:p="http://schemas.openxmlformats.org/presentationml/2006/main">
  <p:tag name="SHAPETYPE" val="SlideNumber"/>
</p:tagLst>
</file>

<file path=ppt/tags/tag4.xml><?xml version="1.0" encoding="utf-8"?>
<p:tagLst xmlns:a="http://schemas.openxmlformats.org/drawingml/2006/main" xmlns:r="http://schemas.openxmlformats.org/officeDocument/2006/relationships" xmlns:p="http://schemas.openxmlformats.org/presentationml/2006/main">
  <p:tag name="SHAPETYPE" val="SlideNumber"/>
</p:tagLst>
</file>

<file path=ppt/tags/tag40.xml><?xml version="1.0" encoding="utf-8"?>
<p:tagLst xmlns:a="http://schemas.openxmlformats.org/drawingml/2006/main" xmlns:r="http://schemas.openxmlformats.org/officeDocument/2006/relationships" xmlns:p="http://schemas.openxmlformats.org/presentationml/2006/main">
  <p:tag name="SHAPETYPE" val="SlideNumber"/>
</p:tagLst>
</file>

<file path=ppt/tags/tag41.xml><?xml version="1.0" encoding="utf-8"?>
<p:tagLst xmlns:a="http://schemas.openxmlformats.org/drawingml/2006/main" xmlns:r="http://schemas.openxmlformats.org/officeDocument/2006/relationships" xmlns:p="http://schemas.openxmlformats.org/presentationml/2006/main">
  <p:tag name="SHAPETYPE" val="SlideNumber"/>
</p:tagLst>
</file>

<file path=ppt/tags/tag42.xml><?xml version="1.0" encoding="utf-8"?>
<p:tagLst xmlns:a="http://schemas.openxmlformats.org/drawingml/2006/main" xmlns:r="http://schemas.openxmlformats.org/officeDocument/2006/relationships" xmlns:p="http://schemas.openxmlformats.org/presentationml/2006/main">
  <p:tag name="SHAPETYPE" val="SlideNumber"/>
</p:tagLst>
</file>

<file path=ppt/tags/tag43.xml><?xml version="1.0" encoding="utf-8"?>
<p:tagLst xmlns:a="http://schemas.openxmlformats.org/drawingml/2006/main" xmlns:r="http://schemas.openxmlformats.org/officeDocument/2006/relationships" xmlns:p="http://schemas.openxmlformats.org/presentationml/2006/main">
  <p:tag name="SHAPETYPE" val="SlideNumber"/>
</p:tagLst>
</file>

<file path=ppt/tags/tag44.xml><?xml version="1.0" encoding="utf-8"?>
<p:tagLst xmlns:a="http://schemas.openxmlformats.org/drawingml/2006/main" xmlns:r="http://schemas.openxmlformats.org/officeDocument/2006/relationships" xmlns:p="http://schemas.openxmlformats.org/presentationml/2006/main">
  <p:tag name="SHAPETYPE" val="SlideNumber"/>
</p:tagLst>
</file>

<file path=ppt/tags/tag45.xml><?xml version="1.0" encoding="utf-8"?>
<p:tagLst xmlns:a="http://schemas.openxmlformats.org/drawingml/2006/main" xmlns:r="http://schemas.openxmlformats.org/officeDocument/2006/relationships" xmlns:p="http://schemas.openxmlformats.org/presentationml/2006/main">
  <p:tag name="SHAPETYPE" val="SlideNumber"/>
</p:tagLst>
</file>

<file path=ppt/tags/tag46.xml><?xml version="1.0" encoding="utf-8"?>
<p:tagLst xmlns:a="http://schemas.openxmlformats.org/drawingml/2006/main" xmlns:r="http://schemas.openxmlformats.org/officeDocument/2006/relationships" xmlns:p="http://schemas.openxmlformats.org/presentationml/2006/main">
  <p:tag name="SHAPETYPE" val="footer"/>
</p:tagLst>
</file>

<file path=ppt/tags/tag47.xml><?xml version="1.0" encoding="utf-8"?>
<p:tagLst xmlns:a="http://schemas.openxmlformats.org/drawingml/2006/main" xmlns:r="http://schemas.openxmlformats.org/officeDocument/2006/relationships" xmlns:p="http://schemas.openxmlformats.org/presentationml/2006/main">
  <p:tag name="COLORTAG" val="W"/>
  <p:tag name="SHAPETYPE" val="Logo"/>
  <p:tag name="LOGOID" val="0"/>
</p:tagLst>
</file>

<file path=ppt/tags/tag48.xml><?xml version="1.0" encoding="utf-8"?>
<p:tagLst xmlns:a="http://schemas.openxmlformats.org/drawingml/2006/main" xmlns:r="http://schemas.openxmlformats.org/officeDocument/2006/relationships" xmlns:p="http://schemas.openxmlformats.org/presentationml/2006/main">
  <p:tag name="SHAPETYPE" val="SlideNumber"/>
</p:tagLst>
</file>

<file path=ppt/tags/tag49.xml><?xml version="1.0" encoding="utf-8"?>
<p:tagLst xmlns:a="http://schemas.openxmlformats.org/drawingml/2006/main" xmlns:r="http://schemas.openxmlformats.org/officeDocument/2006/relationships" xmlns:p="http://schemas.openxmlformats.org/presentationml/2006/main">
  <p:tag name="SHAPETYPE" val="footer"/>
</p:tagLst>
</file>

<file path=ppt/tags/tag5.xml><?xml version="1.0" encoding="utf-8"?>
<p:tagLst xmlns:a="http://schemas.openxmlformats.org/drawingml/2006/main" xmlns:r="http://schemas.openxmlformats.org/officeDocument/2006/relationships" xmlns:p="http://schemas.openxmlformats.org/presentationml/2006/main">
  <p:tag name="SHAPETYPE" val="Logo"/>
  <p:tag name="COLORTAG" val="L"/>
  <p:tag name="LOGOID" val="0"/>
</p:tagLst>
</file>

<file path=ppt/tags/tag50.xml><?xml version="1.0" encoding="utf-8"?>
<p:tagLst xmlns:a="http://schemas.openxmlformats.org/drawingml/2006/main" xmlns:r="http://schemas.openxmlformats.org/officeDocument/2006/relationships" xmlns:p="http://schemas.openxmlformats.org/presentationml/2006/main">
  <p:tag name="COLORTAG" val="W"/>
  <p:tag name="SHAPETYPE" val="Logo"/>
  <p:tag name="LOGOID" val="0"/>
</p:tagLst>
</file>

<file path=ppt/tags/tag51.xml><?xml version="1.0" encoding="utf-8"?>
<p:tagLst xmlns:a="http://schemas.openxmlformats.org/drawingml/2006/main" xmlns:r="http://schemas.openxmlformats.org/officeDocument/2006/relationships" xmlns:p="http://schemas.openxmlformats.org/presentationml/2006/main">
  <p:tag name="SHAPETYPE" val="SlideNumber"/>
</p:tagLst>
</file>

<file path=ppt/tags/tag52.xml><?xml version="1.0" encoding="utf-8"?>
<p:tagLst xmlns:a="http://schemas.openxmlformats.org/drawingml/2006/main" xmlns:r="http://schemas.openxmlformats.org/officeDocument/2006/relationships" xmlns:p="http://schemas.openxmlformats.org/presentationml/2006/main">
  <p:tag name="SHAPETYPE" val="footer"/>
</p:tagLst>
</file>

<file path=ppt/tags/tag53.xml><?xml version="1.0" encoding="utf-8"?>
<p:tagLst xmlns:a="http://schemas.openxmlformats.org/drawingml/2006/main" xmlns:r="http://schemas.openxmlformats.org/officeDocument/2006/relationships" xmlns:p="http://schemas.openxmlformats.org/presentationml/2006/main">
  <p:tag name="COLORTAG" val="W"/>
  <p:tag name="SHAPETYPE" val="Logo"/>
  <p:tag name="LOGOID" val="0"/>
</p:tagLst>
</file>

<file path=ppt/tags/tag54.xml><?xml version="1.0" encoding="utf-8"?>
<p:tagLst xmlns:a="http://schemas.openxmlformats.org/drawingml/2006/main" xmlns:r="http://schemas.openxmlformats.org/officeDocument/2006/relationships" xmlns:p="http://schemas.openxmlformats.org/presentationml/2006/main">
  <p:tag name="SHAPETYPE" val="SlideNumber"/>
</p:tagLst>
</file>

<file path=ppt/tags/tag55.xml><?xml version="1.0" encoding="utf-8"?>
<p:tagLst xmlns:a="http://schemas.openxmlformats.org/drawingml/2006/main" xmlns:r="http://schemas.openxmlformats.org/officeDocument/2006/relationships" xmlns:p="http://schemas.openxmlformats.org/presentationml/2006/main">
  <p:tag name="COLORTAG" val="W"/>
  <p:tag name="SHAPETYPE" val="Logo"/>
  <p:tag name="LOGOID" val="0"/>
</p:tagLst>
</file>

<file path=ppt/tags/tag56.xml><?xml version="1.0" encoding="utf-8"?>
<p:tagLst xmlns:a="http://schemas.openxmlformats.org/drawingml/2006/main" xmlns:r="http://schemas.openxmlformats.org/officeDocument/2006/relationships" xmlns:p="http://schemas.openxmlformats.org/presentationml/2006/main">
  <p:tag name="SHAPETYPE" val="SlideNumber"/>
</p:tagLst>
</file>

<file path=ppt/tags/tag57.xml><?xml version="1.0" encoding="utf-8"?>
<p:tagLst xmlns:a="http://schemas.openxmlformats.org/drawingml/2006/main" xmlns:r="http://schemas.openxmlformats.org/officeDocument/2006/relationships" xmlns:p="http://schemas.openxmlformats.org/presentationml/2006/main">
  <p:tag name="SHAPETYPE" val="Classification"/>
</p:tagLst>
</file>

<file path=ppt/tags/tag58.xml><?xml version="1.0" encoding="utf-8"?>
<p:tagLst xmlns:a="http://schemas.openxmlformats.org/drawingml/2006/main" xmlns:r="http://schemas.openxmlformats.org/officeDocument/2006/relationships" xmlns:p="http://schemas.openxmlformats.org/presentationml/2006/main">
  <p:tag name="SHAPETYPE" val="footer"/>
</p:tagLst>
</file>

<file path=ppt/tags/tag59.xml><?xml version="1.0" encoding="utf-8"?>
<p:tagLst xmlns:a="http://schemas.openxmlformats.org/drawingml/2006/main" xmlns:r="http://schemas.openxmlformats.org/officeDocument/2006/relationships" xmlns:p="http://schemas.openxmlformats.org/presentationml/2006/main">
  <p:tag name="COLORTAG" val="W"/>
  <p:tag name="SHAPETYPE" val="Logo"/>
  <p:tag name="LOGOID" val="0"/>
</p:tagLst>
</file>

<file path=ppt/tags/tag6.xml><?xml version="1.0" encoding="utf-8"?>
<p:tagLst xmlns:a="http://schemas.openxmlformats.org/drawingml/2006/main" xmlns:r="http://schemas.openxmlformats.org/officeDocument/2006/relationships" xmlns:p="http://schemas.openxmlformats.org/presentationml/2006/main">
  <p:tag name="SHAPETYPE" val="Classification"/>
</p:tagLst>
</file>

<file path=ppt/tags/tag60.xml><?xml version="1.0" encoding="utf-8"?>
<p:tagLst xmlns:a="http://schemas.openxmlformats.org/drawingml/2006/main" xmlns:r="http://schemas.openxmlformats.org/officeDocument/2006/relationships" xmlns:p="http://schemas.openxmlformats.org/presentationml/2006/main">
  <p:tag name="SHAPETYPE" val="SlideNumber"/>
</p:tagLst>
</file>

<file path=ppt/tags/tag61.xml><?xml version="1.0" encoding="utf-8"?>
<p:tagLst xmlns:a="http://schemas.openxmlformats.org/drawingml/2006/main" xmlns:r="http://schemas.openxmlformats.org/officeDocument/2006/relationships" xmlns:p="http://schemas.openxmlformats.org/presentationml/2006/main">
  <p:tag name="SHAPETYPE" val="SlideNumber"/>
</p:tagLst>
</file>

<file path=ppt/tags/tag62.xml><?xml version="1.0" encoding="utf-8"?>
<p:tagLst xmlns:a="http://schemas.openxmlformats.org/drawingml/2006/main" xmlns:r="http://schemas.openxmlformats.org/officeDocument/2006/relationships" xmlns:p="http://schemas.openxmlformats.org/presentationml/2006/main">
  <p:tag name="SHAPETYPE" val="SlideNumber"/>
</p:tagLst>
</file>

<file path=ppt/tags/tag63.xml><?xml version="1.0" encoding="utf-8"?>
<p:tagLst xmlns:a="http://schemas.openxmlformats.org/drawingml/2006/main" xmlns:r="http://schemas.openxmlformats.org/officeDocument/2006/relationships" xmlns:p="http://schemas.openxmlformats.org/presentationml/2006/main">
  <p:tag name="SHAPETYPE" val="SlideNumber"/>
</p:tagLst>
</file>

<file path=ppt/tags/tag64.xml><?xml version="1.0" encoding="utf-8"?>
<p:tagLst xmlns:a="http://schemas.openxmlformats.org/drawingml/2006/main" xmlns:r="http://schemas.openxmlformats.org/officeDocument/2006/relationships" xmlns:p="http://schemas.openxmlformats.org/presentationml/2006/main">
  <p:tag name="SHAPETYPE" val="SlideNumber"/>
</p:tagLst>
</file>

<file path=ppt/tags/tag65.xml><?xml version="1.0" encoding="utf-8"?>
<p:tagLst xmlns:a="http://schemas.openxmlformats.org/drawingml/2006/main" xmlns:r="http://schemas.openxmlformats.org/officeDocument/2006/relationships" xmlns:p="http://schemas.openxmlformats.org/presentationml/2006/main">
  <p:tag name="SHAPETYPE" val="SlideNumber"/>
</p:tagLst>
</file>

<file path=ppt/tags/tag66.xml><?xml version="1.0" encoding="utf-8"?>
<p:tagLst xmlns:a="http://schemas.openxmlformats.org/drawingml/2006/main" xmlns:r="http://schemas.openxmlformats.org/officeDocument/2006/relationships" xmlns:p="http://schemas.openxmlformats.org/presentationml/2006/main">
  <p:tag name="SHAPETYPE" val="SlideNumber"/>
</p:tagLst>
</file>

<file path=ppt/tags/tag67.xml><?xml version="1.0" encoding="utf-8"?>
<p:tagLst xmlns:a="http://schemas.openxmlformats.org/drawingml/2006/main" xmlns:r="http://schemas.openxmlformats.org/officeDocument/2006/relationships" xmlns:p="http://schemas.openxmlformats.org/presentationml/2006/main">
  <p:tag name="SHAPETYPE" val="SlideNumber"/>
</p:tagLst>
</file>

<file path=ppt/tags/tag68.xml><?xml version="1.0" encoding="utf-8"?>
<p:tagLst xmlns:a="http://schemas.openxmlformats.org/drawingml/2006/main" xmlns:r="http://schemas.openxmlformats.org/officeDocument/2006/relationships" xmlns:p="http://schemas.openxmlformats.org/presentationml/2006/main">
  <p:tag name="SHAPETYPE" val="SlideNumber"/>
</p:tagLst>
</file>

<file path=ppt/tags/tag69.xml><?xml version="1.0" encoding="utf-8"?>
<p:tagLst xmlns:a="http://schemas.openxmlformats.org/drawingml/2006/main" xmlns:r="http://schemas.openxmlformats.org/officeDocument/2006/relationships" xmlns:p="http://schemas.openxmlformats.org/presentationml/2006/main">
  <p:tag name="SHAPETYPE" val="footer"/>
</p:tagLst>
</file>

<file path=ppt/tags/tag7.xml><?xml version="1.0" encoding="utf-8"?>
<p:tagLst xmlns:a="http://schemas.openxmlformats.org/drawingml/2006/main" xmlns:r="http://schemas.openxmlformats.org/officeDocument/2006/relationships" xmlns:p="http://schemas.openxmlformats.org/presentationml/2006/main">
  <p:tag name="COLORTAG" val="W"/>
  <p:tag name="SHAPETYPE" val="Logo"/>
  <p:tag name="LOGOID" val="0"/>
</p:tagLst>
</file>

<file path=ppt/tags/tag70.xml><?xml version="1.0" encoding="utf-8"?>
<p:tagLst xmlns:a="http://schemas.openxmlformats.org/drawingml/2006/main" xmlns:r="http://schemas.openxmlformats.org/officeDocument/2006/relationships" xmlns:p="http://schemas.openxmlformats.org/presentationml/2006/main">
  <p:tag name="COLORTAG" val="W"/>
  <p:tag name="SHAPETYPE" val="Logo"/>
  <p:tag name="LOGOID" val="0"/>
</p:tagLst>
</file>

<file path=ppt/tags/tag71.xml><?xml version="1.0" encoding="utf-8"?>
<p:tagLst xmlns:a="http://schemas.openxmlformats.org/drawingml/2006/main" xmlns:r="http://schemas.openxmlformats.org/officeDocument/2006/relationships" xmlns:p="http://schemas.openxmlformats.org/presentationml/2006/main">
  <p:tag name="SHAPETYPE" val="SlideNumber"/>
</p:tagLst>
</file>

<file path=ppt/tags/tag72.xml><?xml version="1.0" encoding="utf-8"?>
<p:tagLst xmlns:a="http://schemas.openxmlformats.org/drawingml/2006/main" xmlns:r="http://schemas.openxmlformats.org/officeDocument/2006/relationships" xmlns:p="http://schemas.openxmlformats.org/presentationml/2006/main">
  <p:tag name="SHAPETYPE" val="footer"/>
</p:tagLst>
</file>

<file path=ppt/tags/tag73.xml><?xml version="1.0" encoding="utf-8"?>
<p:tagLst xmlns:a="http://schemas.openxmlformats.org/drawingml/2006/main" xmlns:r="http://schemas.openxmlformats.org/officeDocument/2006/relationships" xmlns:p="http://schemas.openxmlformats.org/presentationml/2006/main">
  <p:tag name="COLORTAG" val="W"/>
  <p:tag name="SHAPETYPE" val="Logo"/>
  <p:tag name="LOGOID" val="0"/>
</p:tagLst>
</file>

<file path=ppt/tags/tag74.xml><?xml version="1.0" encoding="utf-8"?>
<p:tagLst xmlns:a="http://schemas.openxmlformats.org/drawingml/2006/main" xmlns:r="http://schemas.openxmlformats.org/officeDocument/2006/relationships" xmlns:p="http://schemas.openxmlformats.org/presentationml/2006/main">
  <p:tag name="SHAPETYPE" val="SlideNumber"/>
</p:tagLst>
</file>

<file path=ppt/tags/tag75.xml><?xml version="1.0" encoding="utf-8"?>
<p:tagLst xmlns:a="http://schemas.openxmlformats.org/drawingml/2006/main" xmlns:r="http://schemas.openxmlformats.org/officeDocument/2006/relationships" xmlns:p="http://schemas.openxmlformats.org/presentationml/2006/main">
  <p:tag name="SHAPETYPE" val="footer"/>
</p:tagLst>
</file>

<file path=ppt/tags/tag76.xml><?xml version="1.0" encoding="utf-8"?>
<p:tagLst xmlns:a="http://schemas.openxmlformats.org/drawingml/2006/main" xmlns:r="http://schemas.openxmlformats.org/officeDocument/2006/relationships" xmlns:p="http://schemas.openxmlformats.org/presentationml/2006/main">
  <p:tag name="COLORTAG" val="W"/>
  <p:tag name="SHAPETYPE" val="Logo"/>
  <p:tag name="LOGOID" val="0"/>
</p:tagLst>
</file>

<file path=ppt/tags/tag77.xml><?xml version="1.0" encoding="utf-8"?>
<p:tagLst xmlns:a="http://schemas.openxmlformats.org/drawingml/2006/main" xmlns:r="http://schemas.openxmlformats.org/officeDocument/2006/relationships" xmlns:p="http://schemas.openxmlformats.org/presentationml/2006/main">
  <p:tag name="SHAPETYPE" val="SlideNumber"/>
</p:tagLst>
</file>

<file path=ppt/tags/tag78.xml><?xml version="1.0" encoding="utf-8"?>
<p:tagLst xmlns:a="http://schemas.openxmlformats.org/drawingml/2006/main" xmlns:r="http://schemas.openxmlformats.org/officeDocument/2006/relationships" xmlns:p="http://schemas.openxmlformats.org/presentationml/2006/main">
  <p:tag name="SHAPETYPE" val="footer"/>
</p:tagLst>
</file>

<file path=ppt/tags/tag79.xml><?xml version="1.0" encoding="utf-8"?>
<p:tagLst xmlns:a="http://schemas.openxmlformats.org/drawingml/2006/main" xmlns:r="http://schemas.openxmlformats.org/officeDocument/2006/relationships" xmlns:p="http://schemas.openxmlformats.org/presentationml/2006/main">
  <p:tag name="COLORTAG" val="W"/>
  <p:tag name="SHAPETYPE" val="Logo"/>
  <p:tag name="LOGOID" val="0"/>
</p:tagLst>
</file>

<file path=ppt/tags/tag8.xml><?xml version="1.0" encoding="utf-8"?>
<p:tagLst xmlns:a="http://schemas.openxmlformats.org/drawingml/2006/main" xmlns:r="http://schemas.openxmlformats.org/officeDocument/2006/relationships" xmlns:p="http://schemas.openxmlformats.org/presentationml/2006/main">
  <p:tag name="SHAPETYPE" val="Gradient"/>
</p:tagLst>
</file>

<file path=ppt/tags/tag80.xml><?xml version="1.0" encoding="utf-8"?>
<p:tagLst xmlns:a="http://schemas.openxmlformats.org/drawingml/2006/main" xmlns:r="http://schemas.openxmlformats.org/officeDocument/2006/relationships" xmlns:p="http://schemas.openxmlformats.org/presentationml/2006/main">
  <p:tag name="SHAPETYPE" val="SlideNumber"/>
</p:tagLst>
</file>

<file path=ppt/tags/tag81.xml><?xml version="1.0" encoding="utf-8"?>
<p:tagLst xmlns:a="http://schemas.openxmlformats.org/drawingml/2006/main" xmlns:r="http://schemas.openxmlformats.org/officeDocument/2006/relationships" xmlns:p="http://schemas.openxmlformats.org/presentationml/2006/main">
  <p:tag name="COLORTAG" val="W"/>
  <p:tag name="SHAPETYPE" val="Logo"/>
  <p:tag name="LOGOID" val="0"/>
</p:tagLst>
</file>

<file path=ppt/tags/tag82.xml><?xml version="1.0" encoding="utf-8"?>
<p:tagLst xmlns:a="http://schemas.openxmlformats.org/drawingml/2006/main" xmlns:r="http://schemas.openxmlformats.org/officeDocument/2006/relationships" xmlns:p="http://schemas.openxmlformats.org/presentationml/2006/main">
  <p:tag name="SHAPETYPE" val="SlideNumber"/>
</p:tagLst>
</file>

<file path=ppt/tags/tag83.xml><?xml version="1.0" encoding="utf-8"?>
<p:tagLst xmlns:a="http://schemas.openxmlformats.org/drawingml/2006/main" xmlns:r="http://schemas.openxmlformats.org/officeDocument/2006/relationships" xmlns:p="http://schemas.openxmlformats.org/presentationml/2006/main">
  <p:tag name="COLORTAG" val="W"/>
  <p:tag name="SHAPETYPE" val="Logo"/>
  <p:tag name="LOGOID" val="0"/>
</p:tagLst>
</file>

<file path=ppt/tags/tag84.xml><?xml version="1.0" encoding="utf-8"?>
<p:tagLst xmlns:a="http://schemas.openxmlformats.org/drawingml/2006/main" xmlns:r="http://schemas.openxmlformats.org/officeDocument/2006/relationships" xmlns:p="http://schemas.openxmlformats.org/presentationml/2006/main">
  <p:tag name="COLORTAG" val="W"/>
  <p:tag name="SHAPETYPE" val="Logo"/>
  <p:tag name="LOGOID" val="0"/>
</p:tagLst>
</file>

<file path=ppt/tags/tag85.xml><?xml version="1.0" encoding="utf-8"?>
<p:tagLst xmlns:a="http://schemas.openxmlformats.org/drawingml/2006/main" xmlns:r="http://schemas.openxmlformats.org/officeDocument/2006/relationships" xmlns:p="http://schemas.openxmlformats.org/presentationml/2006/main">
  <p:tag name="COLORTAG" val="W"/>
  <p:tag name="SHAPETYPE" val="Logo"/>
  <p:tag name="LOGOID" val="0"/>
</p:tagLst>
</file>

<file path=ppt/tags/tag86.xml><?xml version="1.0" encoding="utf-8"?>
<p:tagLst xmlns:a="http://schemas.openxmlformats.org/drawingml/2006/main" xmlns:r="http://schemas.openxmlformats.org/officeDocument/2006/relationships" xmlns:p="http://schemas.openxmlformats.org/presentationml/2006/main">
  <p:tag name="COLORTAG" val="W"/>
  <p:tag name="SHAPETYPE" val="Logo"/>
  <p:tag name="LOGOID" val="0"/>
</p:tagLst>
</file>

<file path=ppt/tags/tag87.xml><?xml version="1.0" encoding="utf-8"?>
<p:tagLst xmlns:a="http://schemas.openxmlformats.org/drawingml/2006/main" xmlns:r="http://schemas.openxmlformats.org/officeDocument/2006/relationships" xmlns:p="http://schemas.openxmlformats.org/presentationml/2006/main">
  <p:tag name="COLORTAG" val="L"/>
  <p:tag name="SHAPETYPE" val="Logo"/>
  <p:tag name="LOGOID" val="0"/>
</p:tagLst>
</file>

<file path=ppt/tags/tag88.xml><?xml version="1.0" encoding="utf-8"?>
<p:tagLst xmlns:a="http://schemas.openxmlformats.org/drawingml/2006/main" xmlns:r="http://schemas.openxmlformats.org/officeDocument/2006/relationships" xmlns:p="http://schemas.openxmlformats.org/presentationml/2006/main">
  <p:tag name="SHAPETYPE" val="SlideNumber"/>
</p:tagLst>
</file>

<file path=ppt/tags/tag89.xml><?xml version="1.0" encoding="utf-8"?>
<p:tagLst xmlns:a="http://schemas.openxmlformats.org/drawingml/2006/main" xmlns:r="http://schemas.openxmlformats.org/officeDocument/2006/relationships" xmlns:p="http://schemas.openxmlformats.org/presentationml/2006/main">
  <p:tag name="SHAPETYPE" val="Background"/>
  <p:tag name="NAME" val="SR_Cities_Architecture_k-sre-ar028-01"/>
  <p:tag name="CATEGORY" val="Cities &amp; Architecture"/>
  <p:tag name="FILENAME" val="C:\Program Files\Brandic\PowerPoint\Images\169\Title1\Cities &amp; Architecture\SR_Cities_Architecture_k-sre-ar028-01.jpg"/>
</p:tagLst>
</file>

<file path=ppt/tags/tag9.xml><?xml version="1.0" encoding="utf-8"?>
<p:tagLst xmlns:a="http://schemas.openxmlformats.org/drawingml/2006/main" xmlns:r="http://schemas.openxmlformats.org/officeDocument/2006/relationships" xmlns:p="http://schemas.openxmlformats.org/presentationml/2006/main">
  <p:tag name="SHAPETYPE" val="Classification"/>
</p:tagLst>
</file>

<file path=ppt/tags/tag90.xml><?xml version="1.0" encoding="utf-8"?>
<p:tagLst xmlns:a="http://schemas.openxmlformats.org/drawingml/2006/main" xmlns:r="http://schemas.openxmlformats.org/officeDocument/2006/relationships" xmlns:p="http://schemas.openxmlformats.org/presentationml/2006/main">
  <p:tag name="SHAPETYPE" val="Logo"/>
  <p:tag name="COLORTAG" val="W"/>
  <p:tag name="LOGO" val="0"/>
</p:tagLst>
</file>

<file path=ppt/tags/tag91.xml><?xml version="1.0" encoding="utf-8"?>
<p:tagLst xmlns:a="http://schemas.openxmlformats.org/drawingml/2006/main" xmlns:r="http://schemas.openxmlformats.org/officeDocument/2006/relationships" xmlns:p="http://schemas.openxmlformats.org/presentationml/2006/main">
  <p:tag name="SHAPETYPE" val="Background"/>
  <p:tag name="NAME" val="SR_z064_GettyImages-1196161943_1920x1080"/>
  <p:tag name="CATEGORY" val="Cyber &amp; Technology"/>
  <p:tag name="FILENAME" val="C:\Program Files\Brandic\PowerPoint\Images\169\Title1\Cyber &amp; Technology\SR_z064_GettyImages-1196161943_1920x1080.jpg"/>
</p:tagLst>
</file>

<file path=ppt/tags/tag92.xml><?xml version="1.0" encoding="utf-8"?>
<p:tagLst xmlns:a="http://schemas.openxmlformats.org/drawingml/2006/main" xmlns:r="http://schemas.openxmlformats.org/officeDocument/2006/relationships" xmlns:p="http://schemas.openxmlformats.org/presentationml/2006/main">
  <p:tag name="SHAPETYPE" val="SlideNumber"/>
</p:tagLst>
</file>

<file path=ppt/tags/tag93.xml><?xml version="1.0" encoding="utf-8"?>
<p:tagLst xmlns:a="http://schemas.openxmlformats.org/drawingml/2006/main" xmlns:r="http://schemas.openxmlformats.org/officeDocument/2006/relationships" xmlns:p="http://schemas.openxmlformats.org/presentationml/2006/main">
  <p:tag name="SHAPETYPE" val="Logo"/>
  <p:tag name="COLORTAG" val="W"/>
  <p:tag name="LOGO" val="0"/>
</p:tagLst>
</file>

<file path=ppt/theme/theme1.xml><?xml version="1.0" encoding="utf-8"?>
<a:theme xmlns:a="http://schemas.openxmlformats.org/drawingml/2006/main" name="SwissRe">
  <a:themeElements>
    <a:clrScheme name="SR - BlueSkyCrepuscule">
      <a:dk1>
        <a:srgbClr val="283E36"/>
      </a:dk1>
      <a:lt1>
        <a:sysClr val="window" lastClr="FFFFFF"/>
      </a:lt1>
      <a:dk2>
        <a:srgbClr val="0F4DBC"/>
      </a:dk2>
      <a:lt2>
        <a:srgbClr val="0493D9"/>
      </a:lt2>
      <a:accent1>
        <a:srgbClr val="627D77"/>
      </a:accent1>
      <a:accent2>
        <a:srgbClr val="A1B1AD"/>
      </a:accent2>
      <a:accent3>
        <a:srgbClr val="0F4DBC"/>
      </a:accent3>
      <a:accent4>
        <a:srgbClr val="6F94D7"/>
      </a:accent4>
      <a:accent5>
        <a:srgbClr val="00A9E0"/>
      </a:accent5>
      <a:accent6>
        <a:srgbClr val="66CBEC"/>
      </a:accent6>
      <a:hlink>
        <a:srgbClr val="0000FF"/>
      </a:hlink>
      <a:folHlink>
        <a:srgbClr val="800080"/>
      </a:folHlink>
    </a:clrScheme>
    <a:fontScheme name="Swiss Re">
      <a:majorFont>
        <a:latin typeface="SwissReSans Light"/>
        <a:ea typeface=""/>
        <a:cs typeface=""/>
      </a:majorFont>
      <a:minorFont>
        <a:latin typeface="SwissRe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1"/>
          </a:solidFill>
        </a:ln>
      </a:spPr>
      <a:bodyPr rtlCol="0" anchor="ctr"/>
      <a:lstStyle>
        <a:defPPr algn="ctr">
          <a:defRPr dirty="0" err="1" smtClean="0">
            <a:latin typeface="SwissReSans"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err="1" smtClean="0">
            <a:latin typeface="SwissReSans" pitchFamily="34" charset="0"/>
          </a:defRPr>
        </a:defPPr>
      </a:lstStyle>
    </a:txDef>
  </a:objectDefaults>
  <a:extraClrSchemeLst/>
  <a:extLst>
    <a:ext uri="{05A4C25C-085E-4340-85A3-A5531E510DB2}">
      <thm15:themeFamily xmlns:thm15="http://schemas.microsoft.com/office/thememl/2012/main" name="SwissRe_169_20200401(1).potx" id="{E6EEC90F-4FEC-4579-9BB6-DE266B1EB420}" vid="{32168660-9BDD-4614-9B05-CFDD44424AED}"/>
    </a:ext>
  </a:extLst>
</a:theme>
</file>

<file path=ppt/theme/theme2.xml><?xml version="1.0" encoding="utf-8"?>
<a:theme xmlns:a="http://schemas.openxmlformats.org/drawingml/2006/main" name="Office Theme">
  <a:themeElements>
    <a:clrScheme name="SR - BlueSkyCrepuscule">
      <a:dk1>
        <a:srgbClr val="283E36"/>
      </a:dk1>
      <a:lt1>
        <a:sysClr val="window" lastClr="FFFFFF"/>
      </a:lt1>
      <a:dk2>
        <a:srgbClr val="0F4DBC"/>
      </a:dk2>
      <a:lt2>
        <a:srgbClr val="0493D9"/>
      </a:lt2>
      <a:accent1>
        <a:srgbClr val="627D77"/>
      </a:accent1>
      <a:accent2>
        <a:srgbClr val="A1B1AD"/>
      </a:accent2>
      <a:accent3>
        <a:srgbClr val="0F4DBC"/>
      </a:accent3>
      <a:accent4>
        <a:srgbClr val="6F94D7"/>
      </a:accent4>
      <a:accent5>
        <a:srgbClr val="00A9E0"/>
      </a:accent5>
      <a:accent6>
        <a:srgbClr val="66CBEC"/>
      </a:accent6>
      <a:hlink>
        <a:srgbClr val="0000FF"/>
      </a:hlink>
      <a:folHlink>
        <a:srgbClr val="800080"/>
      </a:folHlink>
    </a:clrScheme>
    <a:fontScheme name="Swiss Re">
      <a:majorFont>
        <a:latin typeface="SwissReSans"/>
        <a:ea typeface=""/>
        <a:cs typeface=""/>
      </a:majorFont>
      <a:minorFont>
        <a:latin typeface="SwissRe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R - BlueSkyCrepuscule">
      <a:dk1>
        <a:srgbClr val="283E36"/>
      </a:dk1>
      <a:lt1>
        <a:sysClr val="window" lastClr="FFFFFF"/>
      </a:lt1>
      <a:dk2>
        <a:srgbClr val="0F4DBC"/>
      </a:dk2>
      <a:lt2>
        <a:srgbClr val="0493D9"/>
      </a:lt2>
      <a:accent1>
        <a:srgbClr val="627D77"/>
      </a:accent1>
      <a:accent2>
        <a:srgbClr val="A1B1AD"/>
      </a:accent2>
      <a:accent3>
        <a:srgbClr val="0F4DBC"/>
      </a:accent3>
      <a:accent4>
        <a:srgbClr val="6F94D7"/>
      </a:accent4>
      <a:accent5>
        <a:srgbClr val="00A9E0"/>
      </a:accent5>
      <a:accent6>
        <a:srgbClr val="66CBEC"/>
      </a:accent6>
      <a:hlink>
        <a:srgbClr val="0000FF"/>
      </a:hlink>
      <a:folHlink>
        <a:srgbClr val="800080"/>
      </a:folHlink>
    </a:clrScheme>
    <a:fontScheme name="Swiss Re">
      <a:majorFont>
        <a:latin typeface="SwissReSans"/>
        <a:ea typeface=""/>
        <a:cs typeface=""/>
      </a:majorFont>
      <a:minorFont>
        <a:latin typeface="SwissRe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R - BlueSkyCrepuscule">
    <a:dk1>
      <a:srgbClr val="283E36"/>
    </a:dk1>
    <a:lt1>
      <a:sysClr val="window" lastClr="FFFFFF"/>
    </a:lt1>
    <a:dk2>
      <a:srgbClr val="0F4DBC"/>
    </a:dk2>
    <a:lt2>
      <a:srgbClr val="0493D9"/>
    </a:lt2>
    <a:accent1>
      <a:srgbClr val="627D77"/>
    </a:accent1>
    <a:accent2>
      <a:srgbClr val="A1B1AD"/>
    </a:accent2>
    <a:accent3>
      <a:srgbClr val="0F4DBC"/>
    </a:accent3>
    <a:accent4>
      <a:srgbClr val="6F94D7"/>
    </a:accent4>
    <a:accent5>
      <a:srgbClr val="00A9E0"/>
    </a:accent5>
    <a:accent6>
      <a:srgbClr val="66CBEC"/>
    </a:accent6>
    <a:hlink>
      <a:srgbClr val="0000FF"/>
    </a:hlink>
    <a:folHlink>
      <a:srgbClr val="800080"/>
    </a:folHlink>
  </a:clrScheme>
</a:themeOverride>
</file>

<file path=ppt/theme/themeOverride10.xml><?xml version="1.0" encoding="utf-8"?>
<a:themeOverride xmlns:a="http://schemas.openxmlformats.org/drawingml/2006/main">
  <a:clrScheme name="SR - BlueSkyCrepuscule">
    <a:dk1>
      <a:srgbClr val="283E36"/>
    </a:dk1>
    <a:lt1>
      <a:sysClr val="window" lastClr="FFFFFF"/>
    </a:lt1>
    <a:dk2>
      <a:srgbClr val="0F4DBC"/>
    </a:dk2>
    <a:lt2>
      <a:srgbClr val="0493D9"/>
    </a:lt2>
    <a:accent1>
      <a:srgbClr val="627D77"/>
    </a:accent1>
    <a:accent2>
      <a:srgbClr val="A1B1AD"/>
    </a:accent2>
    <a:accent3>
      <a:srgbClr val="0F4DBC"/>
    </a:accent3>
    <a:accent4>
      <a:srgbClr val="6F94D7"/>
    </a:accent4>
    <a:accent5>
      <a:srgbClr val="00A9E0"/>
    </a:accent5>
    <a:accent6>
      <a:srgbClr val="66CBEC"/>
    </a:accent6>
    <a:hlink>
      <a:srgbClr val="0000FF"/>
    </a:hlink>
    <a:folHlink>
      <a:srgbClr val="800080"/>
    </a:folHlink>
  </a:clrScheme>
</a:themeOverride>
</file>

<file path=ppt/theme/themeOverride11.xml><?xml version="1.0" encoding="utf-8"?>
<a:themeOverride xmlns:a="http://schemas.openxmlformats.org/drawingml/2006/main">
  <a:clrScheme name="SR - BlueSkyCrepuscule">
    <a:dk1>
      <a:srgbClr val="283E36"/>
    </a:dk1>
    <a:lt1>
      <a:sysClr val="window" lastClr="FFFFFF"/>
    </a:lt1>
    <a:dk2>
      <a:srgbClr val="0F4DBC"/>
    </a:dk2>
    <a:lt2>
      <a:srgbClr val="0493D9"/>
    </a:lt2>
    <a:accent1>
      <a:srgbClr val="627D77"/>
    </a:accent1>
    <a:accent2>
      <a:srgbClr val="A1B1AD"/>
    </a:accent2>
    <a:accent3>
      <a:srgbClr val="0F4DBC"/>
    </a:accent3>
    <a:accent4>
      <a:srgbClr val="6F94D7"/>
    </a:accent4>
    <a:accent5>
      <a:srgbClr val="00A9E0"/>
    </a:accent5>
    <a:accent6>
      <a:srgbClr val="66CBEC"/>
    </a:accent6>
    <a:hlink>
      <a:srgbClr val="0000FF"/>
    </a:hlink>
    <a:folHlink>
      <a:srgbClr val="800080"/>
    </a:folHlink>
  </a:clrScheme>
</a:themeOverride>
</file>

<file path=ppt/theme/themeOverride12.xml><?xml version="1.0" encoding="utf-8"?>
<a:themeOverride xmlns:a="http://schemas.openxmlformats.org/drawingml/2006/main">
  <a:clrScheme name="SR - BlueSkyCrepuscule">
    <a:dk1>
      <a:srgbClr val="283E36"/>
    </a:dk1>
    <a:lt1>
      <a:sysClr val="window" lastClr="FFFFFF"/>
    </a:lt1>
    <a:dk2>
      <a:srgbClr val="0F4DBC"/>
    </a:dk2>
    <a:lt2>
      <a:srgbClr val="0493D9"/>
    </a:lt2>
    <a:accent1>
      <a:srgbClr val="627D77"/>
    </a:accent1>
    <a:accent2>
      <a:srgbClr val="A1B1AD"/>
    </a:accent2>
    <a:accent3>
      <a:srgbClr val="0F4DBC"/>
    </a:accent3>
    <a:accent4>
      <a:srgbClr val="6F94D7"/>
    </a:accent4>
    <a:accent5>
      <a:srgbClr val="00A9E0"/>
    </a:accent5>
    <a:accent6>
      <a:srgbClr val="66CBEC"/>
    </a:accent6>
    <a:hlink>
      <a:srgbClr val="0000FF"/>
    </a:hlink>
    <a:folHlink>
      <a:srgbClr val="800080"/>
    </a:folHlink>
  </a:clrScheme>
</a:themeOverride>
</file>

<file path=ppt/theme/themeOverride13.xml><?xml version="1.0" encoding="utf-8"?>
<a:themeOverride xmlns:a="http://schemas.openxmlformats.org/drawingml/2006/main">
  <a:clrScheme name="SR - BlueSkyCrepuscule">
    <a:dk1>
      <a:srgbClr val="283E36"/>
    </a:dk1>
    <a:lt1>
      <a:sysClr val="window" lastClr="FFFFFF"/>
    </a:lt1>
    <a:dk2>
      <a:srgbClr val="0F4DBC"/>
    </a:dk2>
    <a:lt2>
      <a:srgbClr val="0493D9"/>
    </a:lt2>
    <a:accent1>
      <a:srgbClr val="627D77"/>
    </a:accent1>
    <a:accent2>
      <a:srgbClr val="A1B1AD"/>
    </a:accent2>
    <a:accent3>
      <a:srgbClr val="0F4DBC"/>
    </a:accent3>
    <a:accent4>
      <a:srgbClr val="6F94D7"/>
    </a:accent4>
    <a:accent5>
      <a:srgbClr val="00A9E0"/>
    </a:accent5>
    <a:accent6>
      <a:srgbClr val="66CBEC"/>
    </a:accent6>
    <a:hlink>
      <a:srgbClr val="0000FF"/>
    </a:hlink>
    <a:folHlink>
      <a:srgbClr val="800080"/>
    </a:folHlink>
  </a:clrScheme>
</a:themeOverride>
</file>

<file path=ppt/theme/themeOverride14.xml><?xml version="1.0" encoding="utf-8"?>
<a:themeOverride xmlns:a="http://schemas.openxmlformats.org/drawingml/2006/main">
  <a:clrScheme name="SR - BlueSkyCrepuscule">
    <a:dk1>
      <a:srgbClr val="283E36"/>
    </a:dk1>
    <a:lt1>
      <a:sysClr val="window" lastClr="FFFFFF"/>
    </a:lt1>
    <a:dk2>
      <a:srgbClr val="0F4DBC"/>
    </a:dk2>
    <a:lt2>
      <a:srgbClr val="0493D9"/>
    </a:lt2>
    <a:accent1>
      <a:srgbClr val="627D77"/>
    </a:accent1>
    <a:accent2>
      <a:srgbClr val="A1B1AD"/>
    </a:accent2>
    <a:accent3>
      <a:srgbClr val="0F4DBC"/>
    </a:accent3>
    <a:accent4>
      <a:srgbClr val="6F94D7"/>
    </a:accent4>
    <a:accent5>
      <a:srgbClr val="00A9E0"/>
    </a:accent5>
    <a:accent6>
      <a:srgbClr val="66CBEC"/>
    </a:accent6>
    <a:hlink>
      <a:srgbClr val="0000FF"/>
    </a:hlink>
    <a:folHlink>
      <a:srgbClr val="800080"/>
    </a:folHlink>
  </a:clrScheme>
</a:themeOverride>
</file>

<file path=ppt/theme/themeOverride15.xml><?xml version="1.0" encoding="utf-8"?>
<a:themeOverride xmlns:a="http://schemas.openxmlformats.org/drawingml/2006/main">
  <a:clrScheme name="SR - BlueSkyCrepuscule">
    <a:dk1>
      <a:srgbClr val="283E36"/>
    </a:dk1>
    <a:lt1>
      <a:sysClr val="window" lastClr="FFFFFF"/>
    </a:lt1>
    <a:dk2>
      <a:srgbClr val="0F4DBC"/>
    </a:dk2>
    <a:lt2>
      <a:srgbClr val="0493D9"/>
    </a:lt2>
    <a:accent1>
      <a:srgbClr val="627D77"/>
    </a:accent1>
    <a:accent2>
      <a:srgbClr val="A1B1AD"/>
    </a:accent2>
    <a:accent3>
      <a:srgbClr val="0F4DBC"/>
    </a:accent3>
    <a:accent4>
      <a:srgbClr val="6F94D7"/>
    </a:accent4>
    <a:accent5>
      <a:srgbClr val="00A9E0"/>
    </a:accent5>
    <a:accent6>
      <a:srgbClr val="66CBEC"/>
    </a:accent6>
    <a:hlink>
      <a:srgbClr val="0000FF"/>
    </a:hlink>
    <a:folHlink>
      <a:srgbClr val="800080"/>
    </a:folHlink>
  </a:clrScheme>
</a:themeOverride>
</file>

<file path=ppt/theme/themeOverride16.xml><?xml version="1.0" encoding="utf-8"?>
<a:themeOverride xmlns:a="http://schemas.openxmlformats.org/drawingml/2006/main">
  <a:clrScheme name="SR - BlueSkyCrepuscule">
    <a:dk1>
      <a:srgbClr val="283E36"/>
    </a:dk1>
    <a:lt1>
      <a:sysClr val="window" lastClr="FFFFFF"/>
    </a:lt1>
    <a:dk2>
      <a:srgbClr val="0F4DBC"/>
    </a:dk2>
    <a:lt2>
      <a:srgbClr val="0493D9"/>
    </a:lt2>
    <a:accent1>
      <a:srgbClr val="627D77"/>
    </a:accent1>
    <a:accent2>
      <a:srgbClr val="A1B1AD"/>
    </a:accent2>
    <a:accent3>
      <a:srgbClr val="0F4DBC"/>
    </a:accent3>
    <a:accent4>
      <a:srgbClr val="6F94D7"/>
    </a:accent4>
    <a:accent5>
      <a:srgbClr val="00A9E0"/>
    </a:accent5>
    <a:accent6>
      <a:srgbClr val="66CBEC"/>
    </a:accent6>
    <a:hlink>
      <a:srgbClr val="0000FF"/>
    </a:hlink>
    <a:folHlink>
      <a:srgbClr val="800080"/>
    </a:folHlink>
  </a:clrScheme>
</a:themeOverride>
</file>

<file path=ppt/theme/themeOverride17.xml><?xml version="1.0" encoding="utf-8"?>
<a:themeOverride xmlns:a="http://schemas.openxmlformats.org/drawingml/2006/main">
  <a:clrScheme name="SR - BlueSkyCrepuscule">
    <a:dk1>
      <a:srgbClr val="283E36"/>
    </a:dk1>
    <a:lt1>
      <a:sysClr val="window" lastClr="FFFFFF"/>
    </a:lt1>
    <a:dk2>
      <a:srgbClr val="0F4DBC"/>
    </a:dk2>
    <a:lt2>
      <a:srgbClr val="0493D9"/>
    </a:lt2>
    <a:accent1>
      <a:srgbClr val="627D77"/>
    </a:accent1>
    <a:accent2>
      <a:srgbClr val="A1B1AD"/>
    </a:accent2>
    <a:accent3>
      <a:srgbClr val="0F4DBC"/>
    </a:accent3>
    <a:accent4>
      <a:srgbClr val="6F94D7"/>
    </a:accent4>
    <a:accent5>
      <a:srgbClr val="00A9E0"/>
    </a:accent5>
    <a:accent6>
      <a:srgbClr val="66CBEC"/>
    </a:accent6>
    <a:hlink>
      <a:srgbClr val="0000FF"/>
    </a:hlink>
    <a:folHlink>
      <a:srgbClr val="800080"/>
    </a:folHlink>
  </a:clrScheme>
</a:themeOverride>
</file>

<file path=ppt/theme/themeOverride18.xml><?xml version="1.0" encoding="utf-8"?>
<a:themeOverride xmlns:a="http://schemas.openxmlformats.org/drawingml/2006/main">
  <a:clrScheme name="SR - BlueSkyCrepuscule">
    <a:dk1>
      <a:srgbClr val="283E36"/>
    </a:dk1>
    <a:lt1>
      <a:sysClr val="window" lastClr="FFFFFF"/>
    </a:lt1>
    <a:dk2>
      <a:srgbClr val="0F4DBC"/>
    </a:dk2>
    <a:lt2>
      <a:srgbClr val="0493D9"/>
    </a:lt2>
    <a:accent1>
      <a:srgbClr val="627D77"/>
    </a:accent1>
    <a:accent2>
      <a:srgbClr val="A1B1AD"/>
    </a:accent2>
    <a:accent3>
      <a:srgbClr val="0F4DBC"/>
    </a:accent3>
    <a:accent4>
      <a:srgbClr val="6F94D7"/>
    </a:accent4>
    <a:accent5>
      <a:srgbClr val="00A9E0"/>
    </a:accent5>
    <a:accent6>
      <a:srgbClr val="66CBEC"/>
    </a:accent6>
    <a:hlink>
      <a:srgbClr val="0000FF"/>
    </a:hlink>
    <a:folHlink>
      <a:srgbClr val="800080"/>
    </a:folHlink>
  </a:clrScheme>
</a:themeOverride>
</file>

<file path=ppt/theme/themeOverride19.xml><?xml version="1.0" encoding="utf-8"?>
<a:themeOverride xmlns:a="http://schemas.openxmlformats.org/drawingml/2006/main">
  <a:clrScheme name="SR - BlueSkyCrepuscule">
    <a:dk1>
      <a:srgbClr val="283E36"/>
    </a:dk1>
    <a:lt1>
      <a:sysClr val="window" lastClr="FFFFFF"/>
    </a:lt1>
    <a:dk2>
      <a:srgbClr val="0F4DBC"/>
    </a:dk2>
    <a:lt2>
      <a:srgbClr val="0493D9"/>
    </a:lt2>
    <a:accent1>
      <a:srgbClr val="627D77"/>
    </a:accent1>
    <a:accent2>
      <a:srgbClr val="A1B1AD"/>
    </a:accent2>
    <a:accent3>
      <a:srgbClr val="0F4DBC"/>
    </a:accent3>
    <a:accent4>
      <a:srgbClr val="6F94D7"/>
    </a:accent4>
    <a:accent5>
      <a:srgbClr val="00A9E0"/>
    </a:accent5>
    <a:accent6>
      <a:srgbClr val="66CBEC"/>
    </a:accent6>
    <a:hlink>
      <a:srgbClr val="0000FF"/>
    </a:hlink>
    <a:folHlink>
      <a:srgbClr val="800080"/>
    </a:folHlink>
  </a:clrScheme>
</a:themeOverride>
</file>

<file path=ppt/theme/themeOverride2.xml><?xml version="1.0" encoding="utf-8"?>
<a:themeOverride xmlns:a="http://schemas.openxmlformats.org/drawingml/2006/main">
  <a:clrScheme name="SR - BlueSkyCrepuscule">
    <a:dk1>
      <a:srgbClr val="283E36"/>
    </a:dk1>
    <a:lt1>
      <a:sysClr val="window" lastClr="FFFFFF"/>
    </a:lt1>
    <a:dk2>
      <a:srgbClr val="0F4DBC"/>
    </a:dk2>
    <a:lt2>
      <a:srgbClr val="0493D9"/>
    </a:lt2>
    <a:accent1>
      <a:srgbClr val="627D77"/>
    </a:accent1>
    <a:accent2>
      <a:srgbClr val="A1B1AD"/>
    </a:accent2>
    <a:accent3>
      <a:srgbClr val="0F4DBC"/>
    </a:accent3>
    <a:accent4>
      <a:srgbClr val="6F94D7"/>
    </a:accent4>
    <a:accent5>
      <a:srgbClr val="00A9E0"/>
    </a:accent5>
    <a:accent6>
      <a:srgbClr val="66CBEC"/>
    </a:accent6>
    <a:hlink>
      <a:srgbClr val="0000FF"/>
    </a:hlink>
    <a:folHlink>
      <a:srgbClr val="800080"/>
    </a:folHlink>
  </a:clrScheme>
</a:themeOverride>
</file>

<file path=ppt/theme/themeOverride20.xml><?xml version="1.0" encoding="utf-8"?>
<a:themeOverride xmlns:a="http://schemas.openxmlformats.org/drawingml/2006/main">
  <a:clrScheme name="SR - BlueSkyCrepuscule">
    <a:dk1>
      <a:srgbClr val="283E36"/>
    </a:dk1>
    <a:lt1>
      <a:sysClr val="window" lastClr="FFFFFF"/>
    </a:lt1>
    <a:dk2>
      <a:srgbClr val="0F4DBC"/>
    </a:dk2>
    <a:lt2>
      <a:srgbClr val="0493D9"/>
    </a:lt2>
    <a:accent1>
      <a:srgbClr val="627D77"/>
    </a:accent1>
    <a:accent2>
      <a:srgbClr val="A1B1AD"/>
    </a:accent2>
    <a:accent3>
      <a:srgbClr val="0F4DBC"/>
    </a:accent3>
    <a:accent4>
      <a:srgbClr val="6F94D7"/>
    </a:accent4>
    <a:accent5>
      <a:srgbClr val="00A9E0"/>
    </a:accent5>
    <a:accent6>
      <a:srgbClr val="66CBEC"/>
    </a:accent6>
    <a:hlink>
      <a:srgbClr val="0000FF"/>
    </a:hlink>
    <a:folHlink>
      <a:srgbClr val="800080"/>
    </a:folHlink>
  </a:clrScheme>
</a:themeOverride>
</file>

<file path=ppt/theme/themeOverride21.xml><?xml version="1.0" encoding="utf-8"?>
<a:themeOverride xmlns:a="http://schemas.openxmlformats.org/drawingml/2006/main">
  <a:clrScheme name="SR - BlueSkyCrepuscule">
    <a:dk1>
      <a:srgbClr val="283E36"/>
    </a:dk1>
    <a:lt1>
      <a:sysClr val="window" lastClr="FFFFFF"/>
    </a:lt1>
    <a:dk2>
      <a:srgbClr val="0F4DBC"/>
    </a:dk2>
    <a:lt2>
      <a:srgbClr val="0493D9"/>
    </a:lt2>
    <a:accent1>
      <a:srgbClr val="627D77"/>
    </a:accent1>
    <a:accent2>
      <a:srgbClr val="A1B1AD"/>
    </a:accent2>
    <a:accent3>
      <a:srgbClr val="0F4DBC"/>
    </a:accent3>
    <a:accent4>
      <a:srgbClr val="6F94D7"/>
    </a:accent4>
    <a:accent5>
      <a:srgbClr val="00A9E0"/>
    </a:accent5>
    <a:accent6>
      <a:srgbClr val="66CBEC"/>
    </a:accent6>
    <a:hlink>
      <a:srgbClr val="0000FF"/>
    </a:hlink>
    <a:folHlink>
      <a:srgbClr val="800080"/>
    </a:folHlink>
  </a:clrScheme>
</a:themeOverride>
</file>

<file path=ppt/theme/themeOverride22.xml><?xml version="1.0" encoding="utf-8"?>
<a:themeOverride xmlns:a="http://schemas.openxmlformats.org/drawingml/2006/main">
  <a:clrScheme name="SR - BlueSkyCrepuscule">
    <a:dk1>
      <a:srgbClr val="283E36"/>
    </a:dk1>
    <a:lt1>
      <a:sysClr val="window" lastClr="FFFFFF"/>
    </a:lt1>
    <a:dk2>
      <a:srgbClr val="0F4DBC"/>
    </a:dk2>
    <a:lt2>
      <a:srgbClr val="0493D9"/>
    </a:lt2>
    <a:accent1>
      <a:srgbClr val="627D77"/>
    </a:accent1>
    <a:accent2>
      <a:srgbClr val="A1B1AD"/>
    </a:accent2>
    <a:accent3>
      <a:srgbClr val="0F4DBC"/>
    </a:accent3>
    <a:accent4>
      <a:srgbClr val="6F94D7"/>
    </a:accent4>
    <a:accent5>
      <a:srgbClr val="00A9E0"/>
    </a:accent5>
    <a:accent6>
      <a:srgbClr val="66CBEC"/>
    </a:accent6>
    <a:hlink>
      <a:srgbClr val="0000FF"/>
    </a:hlink>
    <a:folHlink>
      <a:srgbClr val="800080"/>
    </a:folHlink>
  </a:clrScheme>
</a:themeOverride>
</file>

<file path=ppt/theme/themeOverride23.xml><?xml version="1.0" encoding="utf-8"?>
<a:themeOverride xmlns:a="http://schemas.openxmlformats.org/drawingml/2006/main">
  <a:clrScheme name="SR - BlueSkyCrepuscule">
    <a:dk1>
      <a:srgbClr val="283E36"/>
    </a:dk1>
    <a:lt1>
      <a:sysClr val="window" lastClr="FFFFFF"/>
    </a:lt1>
    <a:dk2>
      <a:srgbClr val="0F4DBC"/>
    </a:dk2>
    <a:lt2>
      <a:srgbClr val="0493D9"/>
    </a:lt2>
    <a:accent1>
      <a:srgbClr val="627D77"/>
    </a:accent1>
    <a:accent2>
      <a:srgbClr val="A1B1AD"/>
    </a:accent2>
    <a:accent3>
      <a:srgbClr val="0F4DBC"/>
    </a:accent3>
    <a:accent4>
      <a:srgbClr val="6F94D7"/>
    </a:accent4>
    <a:accent5>
      <a:srgbClr val="00A9E0"/>
    </a:accent5>
    <a:accent6>
      <a:srgbClr val="66CBEC"/>
    </a:accent6>
    <a:hlink>
      <a:srgbClr val="0000FF"/>
    </a:hlink>
    <a:folHlink>
      <a:srgbClr val="800080"/>
    </a:folHlink>
  </a:clrScheme>
</a:themeOverride>
</file>

<file path=ppt/theme/themeOverride24.xml><?xml version="1.0" encoding="utf-8"?>
<a:themeOverride xmlns:a="http://schemas.openxmlformats.org/drawingml/2006/main">
  <a:clrScheme name="SR - BlueSkyCrepuscule">
    <a:dk1>
      <a:srgbClr val="283E36"/>
    </a:dk1>
    <a:lt1>
      <a:sysClr val="window" lastClr="FFFFFF"/>
    </a:lt1>
    <a:dk2>
      <a:srgbClr val="0F4DBC"/>
    </a:dk2>
    <a:lt2>
      <a:srgbClr val="0493D9"/>
    </a:lt2>
    <a:accent1>
      <a:srgbClr val="627D77"/>
    </a:accent1>
    <a:accent2>
      <a:srgbClr val="A1B1AD"/>
    </a:accent2>
    <a:accent3>
      <a:srgbClr val="0F4DBC"/>
    </a:accent3>
    <a:accent4>
      <a:srgbClr val="6F94D7"/>
    </a:accent4>
    <a:accent5>
      <a:srgbClr val="00A9E0"/>
    </a:accent5>
    <a:accent6>
      <a:srgbClr val="66CBEC"/>
    </a:accent6>
    <a:hlink>
      <a:srgbClr val="0000FF"/>
    </a:hlink>
    <a:folHlink>
      <a:srgbClr val="800080"/>
    </a:folHlink>
  </a:clrScheme>
</a:themeOverride>
</file>

<file path=ppt/theme/themeOverride25.xml><?xml version="1.0" encoding="utf-8"?>
<a:themeOverride xmlns:a="http://schemas.openxmlformats.org/drawingml/2006/main">
  <a:clrScheme name="SR - BlueSkyCrepuscule">
    <a:dk1>
      <a:srgbClr val="283E36"/>
    </a:dk1>
    <a:lt1>
      <a:sysClr val="window" lastClr="FFFFFF"/>
    </a:lt1>
    <a:dk2>
      <a:srgbClr val="0F4DBC"/>
    </a:dk2>
    <a:lt2>
      <a:srgbClr val="0493D9"/>
    </a:lt2>
    <a:accent1>
      <a:srgbClr val="627D77"/>
    </a:accent1>
    <a:accent2>
      <a:srgbClr val="A1B1AD"/>
    </a:accent2>
    <a:accent3>
      <a:srgbClr val="0F4DBC"/>
    </a:accent3>
    <a:accent4>
      <a:srgbClr val="6F94D7"/>
    </a:accent4>
    <a:accent5>
      <a:srgbClr val="00A9E0"/>
    </a:accent5>
    <a:accent6>
      <a:srgbClr val="66CBEC"/>
    </a:accent6>
    <a:hlink>
      <a:srgbClr val="0000FF"/>
    </a:hlink>
    <a:folHlink>
      <a:srgbClr val="800080"/>
    </a:folHlink>
  </a:clrScheme>
</a:themeOverride>
</file>

<file path=ppt/theme/themeOverride26.xml><?xml version="1.0" encoding="utf-8"?>
<a:themeOverride xmlns:a="http://schemas.openxmlformats.org/drawingml/2006/main">
  <a:clrScheme name="SR - BlueSkyCrepuscule">
    <a:dk1>
      <a:srgbClr val="283E36"/>
    </a:dk1>
    <a:lt1>
      <a:sysClr val="window" lastClr="FFFFFF"/>
    </a:lt1>
    <a:dk2>
      <a:srgbClr val="0F4DBC"/>
    </a:dk2>
    <a:lt2>
      <a:srgbClr val="0493D9"/>
    </a:lt2>
    <a:accent1>
      <a:srgbClr val="627D77"/>
    </a:accent1>
    <a:accent2>
      <a:srgbClr val="A1B1AD"/>
    </a:accent2>
    <a:accent3>
      <a:srgbClr val="0F4DBC"/>
    </a:accent3>
    <a:accent4>
      <a:srgbClr val="6F94D7"/>
    </a:accent4>
    <a:accent5>
      <a:srgbClr val="00A9E0"/>
    </a:accent5>
    <a:accent6>
      <a:srgbClr val="66CBEC"/>
    </a:accent6>
    <a:hlink>
      <a:srgbClr val="0000FF"/>
    </a:hlink>
    <a:folHlink>
      <a:srgbClr val="800080"/>
    </a:folHlink>
  </a:clrScheme>
</a:themeOverride>
</file>

<file path=ppt/theme/themeOverride27.xml><?xml version="1.0" encoding="utf-8"?>
<a:themeOverride xmlns:a="http://schemas.openxmlformats.org/drawingml/2006/main">
  <a:clrScheme name="SR - BlueSkyCrepuscule">
    <a:dk1>
      <a:srgbClr val="283E36"/>
    </a:dk1>
    <a:lt1>
      <a:sysClr val="window" lastClr="FFFFFF"/>
    </a:lt1>
    <a:dk2>
      <a:srgbClr val="0F4DBC"/>
    </a:dk2>
    <a:lt2>
      <a:srgbClr val="0493D9"/>
    </a:lt2>
    <a:accent1>
      <a:srgbClr val="627D77"/>
    </a:accent1>
    <a:accent2>
      <a:srgbClr val="A1B1AD"/>
    </a:accent2>
    <a:accent3>
      <a:srgbClr val="0F4DBC"/>
    </a:accent3>
    <a:accent4>
      <a:srgbClr val="6F94D7"/>
    </a:accent4>
    <a:accent5>
      <a:srgbClr val="00A9E0"/>
    </a:accent5>
    <a:accent6>
      <a:srgbClr val="66CBEC"/>
    </a:accent6>
    <a:hlink>
      <a:srgbClr val="0000FF"/>
    </a:hlink>
    <a:folHlink>
      <a:srgbClr val="800080"/>
    </a:folHlink>
  </a:clrScheme>
</a:themeOverride>
</file>

<file path=ppt/theme/themeOverride28.xml><?xml version="1.0" encoding="utf-8"?>
<a:themeOverride xmlns:a="http://schemas.openxmlformats.org/drawingml/2006/main">
  <a:clrScheme name="SR - BlueSkyCrepuscule">
    <a:dk1>
      <a:srgbClr val="283E36"/>
    </a:dk1>
    <a:lt1>
      <a:sysClr val="window" lastClr="FFFFFF"/>
    </a:lt1>
    <a:dk2>
      <a:srgbClr val="0F4DBC"/>
    </a:dk2>
    <a:lt2>
      <a:srgbClr val="0493D9"/>
    </a:lt2>
    <a:accent1>
      <a:srgbClr val="627D77"/>
    </a:accent1>
    <a:accent2>
      <a:srgbClr val="A1B1AD"/>
    </a:accent2>
    <a:accent3>
      <a:srgbClr val="0F4DBC"/>
    </a:accent3>
    <a:accent4>
      <a:srgbClr val="6F94D7"/>
    </a:accent4>
    <a:accent5>
      <a:srgbClr val="00A9E0"/>
    </a:accent5>
    <a:accent6>
      <a:srgbClr val="66CBEC"/>
    </a:accent6>
    <a:hlink>
      <a:srgbClr val="0000FF"/>
    </a:hlink>
    <a:folHlink>
      <a:srgbClr val="800080"/>
    </a:folHlink>
  </a:clrScheme>
</a:themeOverride>
</file>

<file path=ppt/theme/themeOverride29.xml><?xml version="1.0" encoding="utf-8"?>
<a:themeOverride xmlns:a="http://schemas.openxmlformats.org/drawingml/2006/main">
  <a:clrScheme name="SR - BlueSkyCrepuscule">
    <a:dk1>
      <a:srgbClr val="283E36"/>
    </a:dk1>
    <a:lt1>
      <a:sysClr val="window" lastClr="FFFFFF"/>
    </a:lt1>
    <a:dk2>
      <a:srgbClr val="0F4DBC"/>
    </a:dk2>
    <a:lt2>
      <a:srgbClr val="0493D9"/>
    </a:lt2>
    <a:accent1>
      <a:srgbClr val="627D77"/>
    </a:accent1>
    <a:accent2>
      <a:srgbClr val="A1B1AD"/>
    </a:accent2>
    <a:accent3>
      <a:srgbClr val="0F4DBC"/>
    </a:accent3>
    <a:accent4>
      <a:srgbClr val="6F94D7"/>
    </a:accent4>
    <a:accent5>
      <a:srgbClr val="00A9E0"/>
    </a:accent5>
    <a:accent6>
      <a:srgbClr val="66CBEC"/>
    </a:accent6>
    <a:hlink>
      <a:srgbClr val="0000FF"/>
    </a:hlink>
    <a:folHlink>
      <a:srgbClr val="800080"/>
    </a:folHlink>
  </a:clrScheme>
</a:themeOverride>
</file>

<file path=ppt/theme/themeOverride3.xml><?xml version="1.0" encoding="utf-8"?>
<a:themeOverride xmlns:a="http://schemas.openxmlformats.org/drawingml/2006/main">
  <a:clrScheme name="SR - BlueSkyCrepuscule">
    <a:dk1>
      <a:srgbClr val="283E36"/>
    </a:dk1>
    <a:lt1>
      <a:sysClr val="window" lastClr="FFFFFF"/>
    </a:lt1>
    <a:dk2>
      <a:srgbClr val="0F4DBC"/>
    </a:dk2>
    <a:lt2>
      <a:srgbClr val="0493D9"/>
    </a:lt2>
    <a:accent1>
      <a:srgbClr val="627D77"/>
    </a:accent1>
    <a:accent2>
      <a:srgbClr val="A1B1AD"/>
    </a:accent2>
    <a:accent3>
      <a:srgbClr val="0F4DBC"/>
    </a:accent3>
    <a:accent4>
      <a:srgbClr val="6F94D7"/>
    </a:accent4>
    <a:accent5>
      <a:srgbClr val="00A9E0"/>
    </a:accent5>
    <a:accent6>
      <a:srgbClr val="66CBEC"/>
    </a:accent6>
    <a:hlink>
      <a:srgbClr val="0000FF"/>
    </a:hlink>
    <a:folHlink>
      <a:srgbClr val="800080"/>
    </a:folHlink>
  </a:clrScheme>
</a:themeOverride>
</file>

<file path=ppt/theme/themeOverride30.xml><?xml version="1.0" encoding="utf-8"?>
<a:themeOverride xmlns:a="http://schemas.openxmlformats.org/drawingml/2006/main">
  <a:clrScheme name="SR - BlueSkyCrepuscule">
    <a:dk1>
      <a:srgbClr val="283E36"/>
    </a:dk1>
    <a:lt1>
      <a:sysClr val="window" lastClr="FFFFFF"/>
    </a:lt1>
    <a:dk2>
      <a:srgbClr val="0F4DBC"/>
    </a:dk2>
    <a:lt2>
      <a:srgbClr val="0493D9"/>
    </a:lt2>
    <a:accent1>
      <a:srgbClr val="627D77"/>
    </a:accent1>
    <a:accent2>
      <a:srgbClr val="A1B1AD"/>
    </a:accent2>
    <a:accent3>
      <a:srgbClr val="0F4DBC"/>
    </a:accent3>
    <a:accent4>
      <a:srgbClr val="6F94D7"/>
    </a:accent4>
    <a:accent5>
      <a:srgbClr val="00A9E0"/>
    </a:accent5>
    <a:accent6>
      <a:srgbClr val="66CBEC"/>
    </a:accent6>
    <a:hlink>
      <a:srgbClr val="0000FF"/>
    </a:hlink>
    <a:folHlink>
      <a:srgbClr val="800080"/>
    </a:folHlink>
  </a:clrScheme>
</a:themeOverride>
</file>

<file path=ppt/theme/themeOverride31.xml><?xml version="1.0" encoding="utf-8"?>
<a:themeOverride xmlns:a="http://schemas.openxmlformats.org/drawingml/2006/main">
  <a:clrScheme name="SR - BlueSkyCrepuscule">
    <a:dk1>
      <a:srgbClr val="283E36"/>
    </a:dk1>
    <a:lt1>
      <a:sysClr val="window" lastClr="FFFFFF"/>
    </a:lt1>
    <a:dk2>
      <a:srgbClr val="0F4DBC"/>
    </a:dk2>
    <a:lt2>
      <a:srgbClr val="0493D9"/>
    </a:lt2>
    <a:accent1>
      <a:srgbClr val="627D77"/>
    </a:accent1>
    <a:accent2>
      <a:srgbClr val="A1B1AD"/>
    </a:accent2>
    <a:accent3>
      <a:srgbClr val="0F4DBC"/>
    </a:accent3>
    <a:accent4>
      <a:srgbClr val="6F94D7"/>
    </a:accent4>
    <a:accent5>
      <a:srgbClr val="00A9E0"/>
    </a:accent5>
    <a:accent6>
      <a:srgbClr val="66CBEC"/>
    </a:accent6>
    <a:hlink>
      <a:srgbClr val="0000FF"/>
    </a:hlink>
    <a:folHlink>
      <a:srgbClr val="800080"/>
    </a:folHlink>
  </a:clrScheme>
</a:themeOverride>
</file>

<file path=ppt/theme/themeOverride32.xml><?xml version="1.0" encoding="utf-8"?>
<a:themeOverride xmlns:a="http://schemas.openxmlformats.org/drawingml/2006/main">
  <a:clrScheme name="SR - BlueSkyCrepuscule">
    <a:dk1>
      <a:srgbClr val="283E36"/>
    </a:dk1>
    <a:lt1>
      <a:sysClr val="window" lastClr="FFFFFF"/>
    </a:lt1>
    <a:dk2>
      <a:srgbClr val="0F4DBC"/>
    </a:dk2>
    <a:lt2>
      <a:srgbClr val="0493D9"/>
    </a:lt2>
    <a:accent1>
      <a:srgbClr val="627D77"/>
    </a:accent1>
    <a:accent2>
      <a:srgbClr val="A1B1AD"/>
    </a:accent2>
    <a:accent3>
      <a:srgbClr val="0F4DBC"/>
    </a:accent3>
    <a:accent4>
      <a:srgbClr val="6F94D7"/>
    </a:accent4>
    <a:accent5>
      <a:srgbClr val="00A9E0"/>
    </a:accent5>
    <a:accent6>
      <a:srgbClr val="66CBEC"/>
    </a:accent6>
    <a:hlink>
      <a:srgbClr val="0000FF"/>
    </a:hlink>
    <a:folHlink>
      <a:srgbClr val="800080"/>
    </a:folHlink>
  </a:clrScheme>
</a:themeOverride>
</file>

<file path=ppt/theme/themeOverride33.xml><?xml version="1.0" encoding="utf-8"?>
<a:themeOverride xmlns:a="http://schemas.openxmlformats.org/drawingml/2006/main">
  <a:clrScheme name="SR - BlueSkyCrepuscule">
    <a:dk1>
      <a:srgbClr val="283E36"/>
    </a:dk1>
    <a:lt1>
      <a:sysClr val="window" lastClr="FFFFFF"/>
    </a:lt1>
    <a:dk2>
      <a:srgbClr val="0F4DBC"/>
    </a:dk2>
    <a:lt2>
      <a:srgbClr val="0493D9"/>
    </a:lt2>
    <a:accent1>
      <a:srgbClr val="627D77"/>
    </a:accent1>
    <a:accent2>
      <a:srgbClr val="A1B1AD"/>
    </a:accent2>
    <a:accent3>
      <a:srgbClr val="0F4DBC"/>
    </a:accent3>
    <a:accent4>
      <a:srgbClr val="6F94D7"/>
    </a:accent4>
    <a:accent5>
      <a:srgbClr val="00A9E0"/>
    </a:accent5>
    <a:accent6>
      <a:srgbClr val="66CBEC"/>
    </a:accent6>
    <a:hlink>
      <a:srgbClr val="0000FF"/>
    </a:hlink>
    <a:folHlink>
      <a:srgbClr val="800080"/>
    </a:folHlink>
  </a:clrScheme>
</a:themeOverride>
</file>

<file path=ppt/theme/themeOverride34.xml><?xml version="1.0" encoding="utf-8"?>
<a:themeOverride xmlns:a="http://schemas.openxmlformats.org/drawingml/2006/main">
  <a:clrScheme name="SR - BlueSkyCrepuscule">
    <a:dk1>
      <a:srgbClr val="283E36"/>
    </a:dk1>
    <a:lt1>
      <a:sysClr val="window" lastClr="FFFFFF"/>
    </a:lt1>
    <a:dk2>
      <a:srgbClr val="0F4DBC"/>
    </a:dk2>
    <a:lt2>
      <a:srgbClr val="0493D9"/>
    </a:lt2>
    <a:accent1>
      <a:srgbClr val="627D77"/>
    </a:accent1>
    <a:accent2>
      <a:srgbClr val="A1B1AD"/>
    </a:accent2>
    <a:accent3>
      <a:srgbClr val="0F4DBC"/>
    </a:accent3>
    <a:accent4>
      <a:srgbClr val="6F94D7"/>
    </a:accent4>
    <a:accent5>
      <a:srgbClr val="00A9E0"/>
    </a:accent5>
    <a:accent6>
      <a:srgbClr val="66CBEC"/>
    </a:accent6>
    <a:hlink>
      <a:srgbClr val="0000FF"/>
    </a:hlink>
    <a:folHlink>
      <a:srgbClr val="800080"/>
    </a:folHlink>
  </a:clrScheme>
</a:themeOverride>
</file>

<file path=ppt/theme/themeOverride35.xml><?xml version="1.0" encoding="utf-8"?>
<a:themeOverride xmlns:a="http://schemas.openxmlformats.org/drawingml/2006/main">
  <a:clrScheme name="SR - BlueSkyCrepuscule">
    <a:dk1>
      <a:srgbClr val="283E36"/>
    </a:dk1>
    <a:lt1>
      <a:sysClr val="window" lastClr="FFFFFF"/>
    </a:lt1>
    <a:dk2>
      <a:srgbClr val="0F4DBC"/>
    </a:dk2>
    <a:lt2>
      <a:srgbClr val="0493D9"/>
    </a:lt2>
    <a:accent1>
      <a:srgbClr val="627D77"/>
    </a:accent1>
    <a:accent2>
      <a:srgbClr val="A1B1AD"/>
    </a:accent2>
    <a:accent3>
      <a:srgbClr val="0F4DBC"/>
    </a:accent3>
    <a:accent4>
      <a:srgbClr val="6F94D7"/>
    </a:accent4>
    <a:accent5>
      <a:srgbClr val="00A9E0"/>
    </a:accent5>
    <a:accent6>
      <a:srgbClr val="66CBEC"/>
    </a:accent6>
    <a:hlink>
      <a:srgbClr val="0000FF"/>
    </a:hlink>
    <a:folHlink>
      <a:srgbClr val="800080"/>
    </a:folHlink>
  </a:clrScheme>
</a:themeOverride>
</file>

<file path=ppt/theme/themeOverride36.xml><?xml version="1.0" encoding="utf-8"?>
<a:themeOverride xmlns:a="http://schemas.openxmlformats.org/drawingml/2006/main">
  <a:clrScheme name="SR - BlueSkyCrepuscule">
    <a:dk1>
      <a:srgbClr val="283E36"/>
    </a:dk1>
    <a:lt1>
      <a:sysClr val="window" lastClr="FFFFFF"/>
    </a:lt1>
    <a:dk2>
      <a:srgbClr val="0F4DBC"/>
    </a:dk2>
    <a:lt2>
      <a:srgbClr val="0493D9"/>
    </a:lt2>
    <a:accent1>
      <a:srgbClr val="627D77"/>
    </a:accent1>
    <a:accent2>
      <a:srgbClr val="A1B1AD"/>
    </a:accent2>
    <a:accent3>
      <a:srgbClr val="0F4DBC"/>
    </a:accent3>
    <a:accent4>
      <a:srgbClr val="6F94D7"/>
    </a:accent4>
    <a:accent5>
      <a:srgbClr val="00A9E0"/>
    </a:accent5>
    <a:accent6>
      <a:srgbClr val="66CBEC"/>
    </a:accent6>
    <a:hlink>
      <a:srgbClr val="0000FF"/>
    </a:hlink>
    <a:folHlink>
      <a:srgbClr val="800080"/>
    </a:folHlink>
  </a:clrScheme>
</a:themeOverride>
</file>

<file path=ppt/theme/themeOverride37.xml><?xml version="1.0" encoding="utf-8"?>
<a:themeOverride xmlns:a="http://schemas.openxmlformats.org/drawingml/2006/main">
  <a:clrScheme name="SR - BlueSkyCrepuscule">
    <a:dk1>
      <a:srgbClr val="283E36"/>
    </a:dk1>
    <a:lt1>
      <a:sysClr val="window" lastClr="FFFFFF"/>
    </a:lt1>
    <a:dk2>
      <a:srgbClr val="0F4DBC"/>
    </a:dk2>
    <a:lt2>
      <a:srgbClr val="0493D9"/>
    </a:lt2>
    <a:accent1>
      <a:srgbClr val="627D77"/>
    </a:accent1>
    <a:accent2>
      <a:srgbClr val="A1B1AD"/>
    </a:accent2>
    <a:accent3>
      <a:srgbClr val="0F4DBC"/>
    </a:accent3>
    <a:accent4>
      <a:srgbClr val="6F94D7"/>
    </a:accent4>
    <a:accent5>
      <a:srgbClr val="00A9E0"/>
    </a:accent5>
    <a:accent6>
      <a:srgbClr val="66CBEC"/>
    </a:accent6>
    <a:hlink>
      <a:srgbClr val="0000FF"/>
    </a:hlink>
    <a:folHlink>
      <a:srgbClr val="800080"/>
    </a:folHlink>
  </a:clrScheme>
</a:themeOverride>
</file>

<file path=ppt/theme/themeOverride38.xml><?xml version="1.0" encoding="utf-8"?>
<a:themeOverride xmlns:a="http://schemas.openxmlformats.org/drawingml/2006/main">
  <a:clrScheme name="SR - BlueSkyCrepuscule">
    <a:dk1>
      <a:srgbClr val="283E36"/>
    </a:dk1>
    <a:lt1>
      <a:sysClr val="window" lastClr="FFFFFF"/>
    </a:lt1>
    <a:dk2>
      <a:srgbClr val="0F4DBC"/>
    </a:dk2>
    <a:lt2>
      <a:srgbClr val="0493D9"/>
    </a:lt2>
    <a:accent1>
      <a:srgbClr val="627D77"/>
    </a:accent1>
    <a:accent2>
      <a:srgbClr val="A1B1AD"/>
    </a:accent2>
    <a:accent3>
      <a:srgbClr val="0F4DBC"/>
    </a:accent3>
    <a:accent4>
      <a:srgbClr val="6F94D7"/>
    </a:accent4>
    <a:accent5>
      <a:srgbClr val="00A9E0"/>
    </a:accent5>
    <a:accent6>
      <a:srgbClr val="66CBEC"/>
    </a:accent6>
    <a:hlink>
      <a:srgbClr val="0000FF"/>
    </a:hlink>
    <a:folHlink>
      <a:srgbClr val="800080"/>
    </a:folHlink>
  </a:clrScheme>
</a:themeOverride>
</file>

<file path=ppt/theme/themeOverride39.xml><?xml version="1.0" encoding="utf-8"?>
<a:themeOverride xmlns:a="http://schemas.openxmlformats.org/drawingml/2006/main">
  <a:clrScheme name="SR - BlueSkyCrepuscule">
    <a:dk1>
      <a:srgbClr val="283E36"/>
    </a:dk1>
    <a:lt1>
      <a:sysClr val="window" lastClr="FFFFFF"/>
    </a:lt1>
    <a:dk2>
      <a:srgbClr val="0F4DBC"/>
    </a:dk2>
    <a:lt2>
      <a:srgbClr val="0493D9"/>
    </a:lt2>
    <a:accent1>
      <a:srgbClr val="627D77"/>
    </a:accent1>
    <a:accent2>
      <a:srgbClr val="A1B1AD"/>
    </a:accent2>
    <a:accent3>
      <a:srgbClr val="0F4DBC"/>
    </a:accent3>
    <a:accent4>
      <a:srgbClr val="6F94D7"/>
    </a:accent4>
    <a:accent5>
      <a:srgbClr val="00A9E0"/>
    </a:accent5>
    <a:accent6>
      <a:srgbClr val="66CBEC"/>
    </a:accent6>
    <a:hlink>
      <a:srgbClr val="0000FF"/>
    </a:hlink>
    <a:folHlink>
      <a:srgbClr val="800080"/>
    </a:folHlink>
  </a:clrScheme>
</a:themeOverride>
</file>

<file path=ppt/theme/themeOverride4.xml><?xml version="1.0" encoding="utf-8"?>
<a:themeOverride xmlns:a="http://schemas.openxmlformats.org/drawingml/2006/main">
  <a:clrScheme name="SR - BlueSkyCrepuscule">
    <a:dk1>
      <a:srgbClr val="283E36"/>
    </a:dk1>
    <a:lt1>
      <a:sysClr val="window" lastClr="FFFFFF"/>
    </a:lt1>
    <a:dk2>
      <a:srgbClr val="0F4DBC"/>
    </a:dk2>
    <a:lt2>
      <a:srgbClr val="0493D9"/>
    </a:lt2>
    <a:accent1>
      <a:srgbClr val="627D77"/>
    </a:accent1>
    <a:accent2>
      <a:srgbClr val="A1B1AD"/>
    </a:accent2>
    <a:accent3>
      <a:srgbClr val="0F4DBC"/>
    </a:accent3>
    <a:accent4>
      <a:srgbClr val="6F94D7"/>
    </a:accent4>
    <a:accent5>
      <a:srgbClr val="00A9E0"/>
    </a:accent5>
    <a:accent6>
      <a:srgbClr val="66CBEC"/>
    </a:accent6>
    <a:hlink>
      <a:srgbClr val="0000FF"/>
    </a:hlink>
    <a:folHlink>
      <a:srgbClr val="800080"/>
    </a:folHlink>
  </a:clrScheme>
</a:themeOverride>
</file>

<file path=ppt/theme/themeOverride40.xml><?xml version="1.0" encoding="utf-8"?>
<a:themeOverride xmlns:a="http://schemas.openxmlformats.org/drawingml/2006/main">
  <a:clrScheme name="SR - BlueSkyCrepuscule">
    <a:dk1>
      <a:srgbClr val="283E36"/>
    </a:dk1>
    <a:lt1>
      <a:sysClr val="window" lastClr="FFFFFF"/>
    </a:lt1>
    <a:dk2>
      <a:srgbClr val="0F4DBC"/>
    </a:dk2>
    <a:lt2>
      <a:srgbClr val="0493D9"/>
    </a:lt2>
    <a:accent1>
      <a:srgbClr val="627D77"/>
    </a:accent1>
    <a:accent2>
      <a:srgbClr val="A1B1AD"/>
    </a:accent2>
    <a:accent3>
      <a:srgbClr val="0F4DBC"/>
    </a:accent3>
    <a:accent4>
      <a:srgbClr val="6F94D7"/>
    </a:accent4>
    <a:accent5>
      <a:srgbClr val="00A9E0"/>
    </a:accent5>
    <a:accent6>
      <a:srgbClr val="66CBEC"/>
    </a:accent6>
    <a:hlink>
      <a:srgbClr val="0000FF"/>
    </a:hlink>
    <a:folHlink>
      <a:srgbClr val="800080"/>
    </a:folHlink>
  </a:clrScheme>
</a:themeOverride>
</file>

<file path=ppt/theme/themeOverride41.xml><?xml version="1.0" encoding="utf-8"?>
<a:themeOverride xmlns:a="http://schemas.openxmlformats.org/drawingml/2006/main">
  <a:clrScheme name="SR - BlueSkyCrepuscule">
    <a:dk1>
      <a:srgbClr val="283E36"/>
    </a:dk1>
    <a:lt1>
      <a:sysClr val="window" lastClr="FFFFFF"/>
    </a:lt1>
    <a:dk2>
      <a:srgbClr val="0F4DBC"/>
    </a:dk2>
    <a:lt2>
      <a:srgbClr val="0493D9"/>
    </a:lt2>
    <a:accent1>
      <a:srgbClr val="627D77"/>
    </a:accent1>
    <a:accent2>
      <a:srgbClr val="A1B1AD"/>
    </a:accent2>
    <a:accent3>
      <a:srgbClr val="0F4DBC"/>
    </a:accent3>
    <a:accent4>
      <a:srgbClr val="6F94D7"/>
    </a:accent4>
    <a:accent5>
      <a:srgbClr val="00A9E0"/>
    </a:accent5>
    <a:accent6>
      <a:srgbClr val="66CBEC"/>
    </a:accent6>
    <a:hlink>
      <a:srgbClr val="0000FF"/>
    </a:hlink>
    <a:folHlink>
      <a:srgbClr val="800080"/>
    </a:folHlink>
  </a:clrScheme>
</a:themeOverride>
</file>

<file path=ppt/theme/themeOverride42.xml><?xml version="1.0" encoding="utf-8"?>
<a:themeOverride xmlns:a="http://schemas.openxmlformats.org/drawingml/2006/main">
  <a:clrScheme name="SR - BlueSkyCrepuscule">
    <a:dk1>
      <a:srgbClr val="283E36"/>
    </a:dk1>
    <a:lt1>
      <a:sysClr val="window" lastClr="FFFFFF"/>
    </a:lt1>
    <a:dk2>
      <a:srgbClr val="0F4DBC"/>
    </a:dk2>
    <a:lt2>
      <a:srgbClr val="0493D9"/>
    </a:lt2>
    <a:accent1>
      <a:srgbClr val="627D77"/>
    </a:accent1>
    <a:accent2>
      <a:srgbClr val="A1B1AD"/>
    </a:accent2>
    <a:accent3>
      <a:srgbClr val="0F4DBC"/>
    </a:accent3>
    <a:accent4>
      <a:srgbClr val="6F94D7"/>
    </a:accent4>
    <a:accent5>
      <a:srgbClr val="00A9E0"/>
    </a:accent5>
    <a:accent6>
      <a:srgbClr val="66CBEC"/>
    </a:accent6>
    <a:hlink>
      <a:srgbClr val="0000FF"/>
    </a:hlink>
    <a:folHlink>
      <a:srgbClr val="800080"/>
    </a:folHlink>
  </a:clrScheme>
</a:themeOverride>
</file>

<file path=ppt/theme/themeOverride43.xml><?xml version="1.0" encoding="utf-8"?>
<a:themeOverride xmlns:a="http://schemas.openxmlformats.org/drawingml/2006/main">
  <a:clrScheme name="SR - BlueSkyCrepuscule">
    <a:dk1>
      <a:srgbClr val="283E36"/>
    </a:dk1>
    <a:lt1>
      <a:sysClr val="window" lastClr="FFFFFF"/>
    </a:lt1>
    <a:dk2>
      <a:srgbClr val="0F4DBC"/>
    </a:dk2>
    <a:lt2>
      <a:srgbClr val="0493D9"/>
    </a:lt2>
    <a:accent1>
      <a:srgbClr val="627D77"/>
    </a:accent1>
    <a:accent2>
      <a:srgbClr val="A1B1AD"/>
    </a:accent2>
    <a:accent3>
      <a:srgbClr val="0F4DBC"/>
    </a:accent3>
    <a:accent4>
      <a:srgbClr val="6F94D7"/>
    </a:accent4>
    <a:accent5>
      <a:srgbClr val="00A9E0"/>
    </a:accent5>
    <a:accent6>
      <a:srgbClr val="66CBEC"/>
    </a:accent6>
    <a:hlink>
      <a:srgbClr val="0000FF"/>
    </a:hlink>
    <a:folHlink>
      <a:srgbClr val="800080"/>
    </a:folHlink>
  </a:clrScheme>
</a:themeOverride>
</file>

<file path=ppt/theme/themeOverride44.xml><?xml version="1.0" encoding="utf-8"?>
<a:themeOverride xmlns:a="http://schemas.openxmlformats.org/drawingml/2006/main">
  <a:clrScheme name="SR - BlueSkyCrepuscule">
    <a:dk1>
      <a:srgbClr val="283E36"/>
    </a:dk1>
    <a:lt1>
      <a:sysClr val="window" lastClr="FFFFFF"/>
    </a:lt1>
    <a:dk2>
      <a:srgbClr val="0F4DBC"/>
    </a:dk2>
    <a:lt2>
      <a:srgbClr val="0493D9"/>
    </a:lt2>
    <a:accent1>
      <a:srgbClr val="627D77"/>
    </a:accent1>
    <a:accent2>
      <a:srgbClr val="A1B1AD"/>
    </a:accent2>
    <a:accent3>
      <a:srgbClr val="0F4DBC"/>
    </a:accent3>
    <a:accent4>
      <a:srgbClr val="6F94D7"/>
    </a:accent4>
    <a:accent5>
      <a:srgbClr val="00A9E0"/>
    </a:accent5>
    <a:accent6>
      <a:srgbClr val="66CBEC"/>
    </a:accent6>
    <a:hlink>
      <a:srgbClr val="0000FF"/>
    </a:hlink>
    <a:folHlink>
      <a:srgbClr val="800080"/>
    </a:folHlink>
  </a:clrScheme>
</a:themeOverride>
</file>

<file path=ppt/theme/themeOverride45.xml><?xml version="1.0" encoding="utf-8"?>
<a:themeOverride xmlns:a="http://schemas.openxmlformats.org/drawingml/2006/main">
  <a:clrScheme name="SR - BlueSkyCrepuscule">
    <a:dk1>
      <a:srgbClr val="283E36"/>
    </a:dk1>
    <a:lt1>
      <a:sysClr val="window" lastClr="FFFFFF"/>
    </a:lt1>
    <a:dk2>
      <a:srgbClr val="0F4DBC"/>
    </a:dk2>
    <a:lt2>
      <a:srgbClr val="0493D9"/>
    </a:lt2>
    <a:accent1>
      <a:srgbClr val="627D77"/>
    </a:accent1>
    <a:accent2>
      <a:srgbClr val="A1B1AD"/>
    </a:accent2>
    <a:accent3>
      <a:srgbClr val="0F4DBC"/>
    </a:accent3>
    <a:accent4>
      <a:srgbClr val="6F94D7"/>
    </a:accent4>
    <a:accent5>
      <a:srgbClr val="00A9E0"/>
    </a:accent5>
    <a:accent6>
      <a:srgbClr val="66CBEC"/>
    </a:accent6>
    <a:hlink>
      <a:srgbClr val="0000FF"/>
    </a:hlink>
    <a:folHlink>
      <a:srgbClr val="800080"/>
    </a:folHlink>
  </a:clrScheme>
</a:themeOverride>
</file>

<file path=ppt/theme/themeOverride5.xml><?xml version="1.0" encoding="utf-8"?>
<a:themeOverride xmlns:a="http://schemas.openxmlformats.org/drawingml/2006/main">
  <a:clrScheme name="SR - BlueSkyCrepuscule">
    <a:dk1>
      <a:srgbClr val="283E36"/>
    </a:dk1>
    <a:lt1>
      <a:sysClr val="window" lastClr="FFFFFF"/>
    </a:lt1>
    <a:dk2>
      <a:srgbClr val="0F4DBC"/>
    </a:dk2>
    <a:lt2>
      <a:srgbClr val="0493D9"/>
    </a:lt2>
    <a:accent1>
      <a:srgbClr val="627D77"/>
    </a:accent1>
    <a:accent2>
      <a:srgbClr val="A1B1AD"/>
    </a:accent2>
    <a:accent3>
      <a:srgbClr val="0F4DBC"/>
    </a:accent3>
    <a:accent4>
      <a:srgbClr val="6F94D7"/>
    </a:accent4>
    <a:accent5>
      <a:srgbClr val="00A9E0"/>
    </a:accent5>
    <a:accent6>
      <a:srgbClr val="66CBEC"/>
    </a:accent6>
    <a:hlink>
      <a:srgbClr val="0000FF"/>
    </a:hlink>
    <a:folHlink>
      <a:srgbClr val="800080"/>
    </a:folHlink>
  </a:clrScheme>
</a:themeOverride>
</file>

<file path=ppt/theme/themeOverride6.xml><?xml version="1.0" encoding="utf-8"?>
<a:themeOverride xmlns:a="http://schemas.openxmlformats.org/drawingml/2006/main">
  <a:clrScheme name="SR - BlueSkyCrepuscule">
    <a:dk1>
      <a:srgbClr val="283E36"/>
    </a:dk1>
    <a:lt1>
      <a:sysClr val="window" lastClr="FFFFFF"/>
    </a:lt1>
    <a:dk2>
      <a:srgbClr val="0F4DBC"/>
    </a:dk2>
    <a:lt2>
      <a:srgbClr val="0493D9"/>
    </a:lt2>
    <a:accent1>
      <a:srgbClr val="627D77"/>
    </a:accent1>
    <a:accent2>
      <a:srgbClr val="A1B1AD"/>
    </a:accent2>
    <a:accent3>
      <a:srgbClr val="0F4DBC"/>
    </a:accent3>
    <a:accent4>
      <a:srgbClr val="6F94D7"/>
    </a:accent4>
    <a:accent5>
      <a:srgbClr val="00A9E0"/>
    </a:accent5>
    <a:accent6>
      <a:srgbClr val="66CBEC"/>
    </a:accent6>
    <a:hlink>
      <a:srgbClr val="0000FF"/>
    </a:hlink>
    <a:folHlink>
      <a:srgbClr val="800080"/>
    </a:folHlink>
  </a:clrScheme>
</a:themeOverride>
</file>

<file path=ppt/theme/themeOverride7.xml><?xml version="1.0" encoding="utf-8"?>
<a:themeOverride xmlns:a="http://schemas.openxmlformats.org/drawingml/2006/main">
  <a:clrScheme name="SR - BlueSkyCrepuscule">
    <a:dk1>
      <a:srgbClr val="283E36"/>
    </a:dk1>
    <a:lt1>
      <a:sysClr val="window" lastClr="FFFFFF"/>
    </a:lt1>
    <a:dk2>
      <a:srgbClr val="0F4DBC"/>
    </a:dk2>
    <a:lt2>
      <a:srgbClr val="0493D9"/>
    </a:lt2>
    <a:accent1>
      <a:srgbClr val="627D77"/>
    </a:accent1>
    <a:accent2>
      <a:srgbClr val="A1B1AD"/>
    </a:accent2>
    <a:accent3>
      <a:srgbClr val="0F4DBC"/>
    </a:accent3>
    <a:accent4>
      <a:srgbClr val="6F94D7"/>
    </a:accent4>
    <a:accent5>
      <a:srgbClr val="00A9E0"/>
    </a:accent5>
    <a:accent6>
      <a:srgbClr val="66CBEC"/>
    </a:accent6>
    <a:hlink>
      <a:srgbClr val="0000FF"/>
    </a:hlink>
    <a:folHlink>
      <a:srgbClr val="800080"/>
    </a:folHlink>
  </a:clrScheme>
</a:themeOverride>
</file>

<file path=ppt/theme/themeOverride8.xml><?xml version="1.0" encoding="utf-8"?>
<a:themeOverride xmlns:a="http://schemas.openxmlformats.org/drawingml/2006/main">
  <a:clrScheme name="SR - BlueSkyCrepuscule">
    <a:dk1>
      <a:srgbClr val="283E36"/>
    </a:dk1>
    <a:lt1>
      <a:sysClr val="window" lastClr="FFFFFF"/>
    </a:lt1>
    <a:dk2>
      <a:srgbClr val="0F4DBC"/>
    </a:dk2>
    <a:lt2>
      <a:srgbClr val="0493D9"/>
    </a:lt2>
    <a:accent1>
      <a:srgbClr val="627D77"/>
    </a:accent1>
    <a:accent2>
      <a:srgbClr val="A1B1AD"/>
    </a:accent2>
    <a:accent3>
      <a:srgbClr val="0F4DBC"/>
    </a:accent3>
    <a:accent4>
      <a:srgbClr val="6F94D7"/>
    </a:accent4>
    <a:accent5>
      <a:srgbClr val="00A9E0"/>
    </a:accent5>
    <a:accent6>
      <a:srgbClr val="66CBEC"/>
    </a:accent6>
    <a:hlink>
      <a:srgbClr val="0000FF"/>
    </a:hlink>
    <a:folHlink>
      <a:srgbClr val="800080"/>
    </a:folHlink>
  </a:clrScheme>
</a:themeOverride>
</file>

<file path=ppt/theme/themeOverride9.xml><?xml version="1.0" encoding="utf-8"?>
<a:themeOverride xmlns:a="http://schemas.openxmlformats.org/drawingml/2006/main">
  <a:clrScheme name="SR - BlueSkyCrepuscule">
    <a:dk1>
      <a:srgbClr val="283E36"/>
    </a:dk1>
    <a:lt1>
      <a:sysClr val="window" lastClr="FFFFFF"/>
    </a:lt1>
    <a:dk2>
      <a:srgbClr val="0F4DBC"/>
    </a:dk2>
    <a:lt2>
      <a:srgbClr val="0493D9"/>
    </a:lt2>
    <a:accent1>
      <a:srgbClr val="627D77"/>
    </a:accent1>
    <a:accent2>
      <a:srgbClr val="A1B1AD"/>
    </a:accent2>
    <a:accent3>
      <a:srgbClr val="0F4DBC"/>
    </a:accent3>
    <a:accent4>
      <a:srgbClr val="6F94D7"/>
    </a:accent4>
    <a:accent5>
      <a:srgbClr val="00A9E0"/>
    </a:accent5>
    <a:accent6>
      <a:srgbClr val="66CBEC"/>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SwissRe_169</Template>
  <TotalTime>357</TotalTime>
  <Words>654</Words>
  <Application>Microsoft Office PowerPoint</Application>
  <PresentationFormat>宽屏</PresentationFormat>
  <Paragraphs>102</Paragraphs>
  <Slides>7</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7</vt:i4>
      </vt:variant>
    </vt:vector>
  </HeadingPairs>
  <TitlesOfParts>
    <vt:vector size="12" baseType="lpstr">
      <vt:lpstr>SwissReSans</vt:lpstr>
      <vt:lpstr>Arial</vt:lpstr>
      <vt:lpstr>宋体</vt:lpstr>
      <vt:lpstr>SwissReSans Light</vt:lpstr>
      <vt:lpstr>SwissRe</vt:lpstr>
      <vt:lpstr>我国住宅维修资金使用现状概览</vt:lpstr>
      <vt:lpstr>政策背景梳理   住宅专项维修资金是专项用于住宅共用部位、共用设施设备保修期满后的维修和更新、改造的资金。</vt:lpstr>
      <vt:lpstr>住宅维修资金使用现状 住建部的数据显示,截至2020年全国住房维修资金结余总额超过1万亿元。部分城市情况如下</vt:lpstr>
      <vt:lpstr>各地住宅共用部位、共用设施设备投保情况</vt:lpstr>
      <vt:lpstr>Thank you!</vt:lpstr>
      <vt:lpstr>PowerPoint 演示文稿</vt:lpstr>
      <vt:lpstr>Legal notice</vt:lpstr>
    </vt:vector>
  </TitlesOfParts>
  <Company>Swiss 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S5OI3P</dc:creator>
  <cp:lastModifiedBy>Wang ZIv</cp:lastModifiedBy>
  <cp:revision>129</cp:revision>
  <dcterms:created xsi:type="dcterms:W3CDTF">2021-03-03T04:15:25Z</dcterms:created>
  <dcterms:modified xsi:type="dcterms:W3CDTF">2021-03-04T03:13:20Z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0c2fedb-0da6-4717-8531-d16a1b9930f4_Enabled">
    <vt:lpwstr>true</vt:lpwstr>
  </property>
  <property fmtid="{D5CDD505-2E9C-101B-9397-08002B2CF9AE}" pid="3" name="MSIP_Label_90c2fedb-0da6-4717-8531-d16a1b9930f4_SetDate">
    <vt:lpwstr>2021-03-03T04:17:49Z</vt:lpwstr>
  </property>
  <property fmtid="{D5CDD505-2E9C-101B-9397-08002B2CF9AE}" pid="4" name="MSIP_Label_90c2fedb-0da6-4717-8531-d16a1b9930f4_Method">
    <vt:lpwstr>Standard</vt:lpwstr>
  </property>
  <property fmtid="{D5CDD505-2E9C-101B-9397-08002B2CF9AE}" pid="5" name="MSIP_Label_90c2fedb-0da6-4717-8531-d16a1b9930f4_Name">
    <vt:lpwstr>90c2fedb-0da6-4717-8531-d16a1b9930f4</vt:lpwstr>
  </property>
  <property fmtid="{D5CDD505-2E9C-101B-9397-08002B2CF9AE}" pid="6" name="MSIP_Label_90c2fedb-0da6-4717-8531-d16a1b9930f4_SiteId">
    <vt:lpwstr>45597f60-6e37-4be7-acfb-4c9e23b261ea</vt:lpwstr>
  </property>
  <property fmtid="{D5CDD505-2E9C-101B-9397-08002B2CF9AE}" pid="7" name="MSIP_Label_90c2fedb-0da6-4717-8531-d16a1b9930f4_ActionId">
    <vt:lpwstr>1bfe2787-cf57-4801-81e1-8ff00154080a</vt:lpwstr>
  </property>
  <property fmtid="{D5CDD505-2E9C-101B-9397-08002B2CF9AE}" pid="8" name="MSIP_Label_90c2fedb-0da6-4717-8531-d16a1b9930f4_ContentBits">
    <vt:lpwstr>0</vt:lpwstr>
  </property>
  <property fmtid="{D5CDD505-2E9C-101B-9397-08002B2CF9AE}" pid="9" name="Sensitivity">
    <vt:lpwstr>Internal</vt:lpwstr>
  </property>
</Properties>
</file>