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2.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3.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heme/themeOverride5.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heme/themeOverride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heme/themeOverride7.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Override8.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9.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Override10.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Override11.xml" ContentType="application/vnd.openxmlformats-officedocument.themeOverride+xml"/>
  <Override PartName="/ppt/tags/tag37.xml" ContentType="application/vnd.openxmlformats-officedocument.presentationml.tags+xml"/>
  <Override PartName="/ppt/theme/themeOverride12.xml" ContentType="application/vnd.openxmlformats-officedocument.themeOverride+xml"/>
  <Override PartName="/ppt/tags/tag38.xml" ContentType="application/vnd.openxmlformats-officedocument.presentationml.tags+xml"/>
  <Override PartName="/ppt/theme/themeOverride13.xml" ContentType="application/vnd.openxmlformats-officedocument.themeOverride+xml"/>
  <Override PartName="/ppt/tags/tag39.xml" ContentType="application/vnd.openxmlformats-officedocument.presentationml.tags+xml"/>
  <Override PartName="/ppt/theme/themeOverride14.xml" ContentType="application/vnd.openxmlformats-officedocument.themeOverride+xml"/>
  <Override PartName="/ppt/tags/tag40.xml" ContentType="application/vnd.openxmlformats-officedocument.presentationml.tags+xml"/>
  <Override PartName="/ppt/theme/themeOverride15.xml" ContentType="application/vnd.openxmlformats-officedocument.themeOverride+xml"/>
  <Override PartName="/ppt/tags/tag41.xml" ContentType="application/vnd.openxmlformats-officedocument.presentationml.tags+xml"/>
  <Override PartName="/ppt/theme/themeOverride16.xml" ContentType="application/vnd.openxmlformats-officedocument.themeOverride+xml"/>
  <Override PartName="/ppt/tags/tag42.xml" ContentType="application/vnd.openxmlformats-officedocument.presentationml.tags+xml"/>
  <Override PartName="/ppt/theme/themeOverride17.xml" ContentType="application/vnd.openxmlformats-officedocument.themeOverride+xml"/>
  <Override PartName="/ppt/tags/tag43.xml" ContentType="application/vnd.openxmlformats-officedocument.presentationml.tags+xml"/>
  <Override PartName="/ppt/theme/themeOverride18.xml" ContentType="application/vnd.openxmlformats-officedocument.themeOverride+xml"/>
  <Override PartName="/ppt/tags/tag44.xml" ContentType="application/vnd.openxmlformats-officedocument.presentationml.tags+xml"/>
  <Override PartName="/ppt/theme/themeOverride19.xml" ContentType="application/vnd.openxmlformats-officedocument.themeOverr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Override20.xml" ContentType="application/vnd.openxmlformats-officedocument.themeOverr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Override21.xml" ContentType="application/vnd.openxmlformats-officedocument.themeOverr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Override22.xml" ContentType="application/vnd.openxmlformats-officedocument.themeOverride+xml"/>
  <Override PartName="/ppt/tags/tag54.xml" ContentType="application/vnd.openxmlformats-officedocument.presentationml.tags+xml"/>
  <Override PartName="/ppt/tags/tag55.xml" ContentType="application/vnd.openxmlformats-officedocument.presentationml.tags+xml"/>
  <Override PartName="/ppt/theme/themeOverride23.xml" ContentType="application/vnd.openxmlformats-officedocument.themeOverr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Override24.xml" ContentType="application/vnd.openxmlformats-officedocument.themeOverride+xml"/>
  <Override PartName="/ppt/tags/tag60.xml" ContentType="application/vnd.openxmlformats-officedocument.presentationml.tags+xml"/>
  <Override PartName="/ppt/theme/themeOverride25.xml" ContentType="application/vnd.openxmlformats-officedocument.themeOverride+xml"/>
  <Override PartName="/ppt/tags/tag61.xml" ContentType="application/vnd.openxmlformats-officedocument.presentationml.tags+xml"/>
  <Override PartName="/ppt/theme/themeOverride26.xml" ContentType="application/vnd.openxmlformats-officedocument.themeOverride+xml"/>
  <Override PartName="/ppt/tags/tag62.xml" ContentType="application/vnd.openxmlformats-officedocument.presentationml.tags+xml"/>
  <Override PartName="/ppt/theme/themeOverride27.xml" ContentType="application/vnd.openxmlformats-officedocument.themeOverride+xml"/>
  <Override PartName="/ppt/tags/tag63.xml" ContentType="application/vnd.openxmlformats-officedocument.presentationml.tags+xml"/>
  <Override PartName="/ppt/theme/themeOverride28.xml" ContentType="application/vnd.openxmlformats-officedocument.themeOverride+xml"/>
  <Override PartName="/ppt/tags/tag64.xml" ContentType="application/vnd.openxmlformats-officedocument.presentationml.tags+xml"/>
  <Override PartName="/ppt/theme/themeOverride29.xml" ContentType="application/vnd.openxmlformats-officedocument.themeOverride+xml"/>
  <Override PartName="/ppt/tags/tag65.xml" ContentType="application/vnd.openxmlformats-officedocument.presentationml.tags+xml"/>
  <Override PartName="/ppt/theme/themeOverride30.xml" ContentType="application/vnd.openxmlformats-officedocument.themeOverride+xml"/>
  <Override PartName="/ppt/tags/tag66.xml" ContentType="application/vnd.openxmlformats-officedocument.presentationml.tags+xml"/>
  <Override PartName="/ppt/theme/themeOverride31.xml" ContentType="application/vnd.openxmlformats-officedocument.themeOverride+xml"/>
  <Override PartName="/ppt/tags/tag67.xml" ContentType="application/vnd.openxmlformats-officedocument.presentationml.tags+xml"/>
  <Override PartName="/ppt/theme/themeOverride32.xml" ContentType="application/vnd.openxmlformats-officedocument.themeOverr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heme/themeOverride33.xml" ContentType="application/vnd.openxmlformats-officedocument.themeOverr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Override34.xml" ContentType="application/vnd.openxmlformats-officedocument.themeOverr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heme/themeOverride35.xml" ContentType="application/vnd.openxmlformats-officedocument.themeOverr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heme/themeOverride36.xml" ContentType="application/vnd.openxmlformats-officedocument.themeOverride+xml"/>
  <Override PartName="/ppt/tags/tag80.xml" ContentType="application/vnd.openxmlformats-officedocument.presentationml.tags+xml"/>
  <Override PartName="/ppt/tags/tag81.xml" ContentType="application/vnd.openxmlformats-officedocument.presentationml.tags+xml"/>
  <Override PartName="/ppt/theme/themeOverride37.xml" ContentType="application/vnd.openxmlformats-officedocument.themeOverride+xml"/>
  <Override PartName="/ppt/tags/tag82.xml" ContentType="application/vnd.openxmlformats-officedocument.presentationml.tags+xml"/>
  <Override PartName="/ppt/tags/tag83.xml" ContentType="application/vnd.openxmlformats-officedocument.presentationml.tags+xml"/>
  <Override PartName="/ppt/theme/themeOverride38.xml" ContentType="application/vnd.openxmlformats-officedocument.themeOverride+xml"/>
  <Override PartName="/ppt/tags/tag84.xml" ContentType="application/vnd.openxmlformats-officedocument.presentationml.tags+xml"/>
  <Override PartName="/ppt/theme/themeOverride39.xml" ContentType="application/vnd.openxmlformats-officedocument.themeOverride+xml"/>
  <Override PartName="/ppt/tags/tag85.xml" ContentType="application/vnd.openxmlformats-officedocument.presentationml.tags+xml"/>
  <Override PartName="/ppt/theme/themeOverride40.xml" ContentType="application/vnd.openxmlformats-officedocument.themeOverride+xml"/>
  <Override PartName="/ppt/tags/tag86.xml" ContentType="application/vnd.openxmlformats-officedocument.presentationml.tags+xml"/>
  <Override PartName="/ppt/theme/themeOverride41.xml" ContentType="application/vnd.openxmlformats-officedocument.themeOverride+xml"/>
  <Override PartName="/ppt/tags/tag87.xml" ContentType="application/vnd.openxmlformats-officedocument.presentationml.tags+xml"/>
  <Override PartName="/ppt/theme/themeOverride42.xml" ContentType="application/vnd.openxmlformats-officedocument.themeOverride+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43.xml" ContentType="application/vnd.openxmlformats-officedocument.themeOverride+xml"/>
  <Override PartName="/ppt/tags/tag89.xml" ContentType="application/vnd.openxmlformats-officedocument.presentationml.tags+xml"/>
  <Override PartName="/ppt/theme/themeOverride44.xml" ContentType="application/vnd.openxmlformats-officedocument.themeOverride+xml"/>
  <Override PartName="/ppt/tags/tag90.xml" ContentType="application/vnd.openxmlformats-officedocument.presentationml.tags+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2"/>
  </p:notesMasterIdLst>
  <p:handoutMasterIdLst>
    <p:handoutMasterId r:id="rId13"/>
  </p:handoutMasterIdLst>
  <p:sldIdLst>
    <p:sldId id="262" r:id="rId5"/>
    <p:sldId id="264" r:id="rId6"/>
    <p:sldId id="356" r:id="rId7"/>
    <p:sldId id="357" r:id="rId8"/>
    <p:sldId id="358" r:id="rId9"/>
    <p:sldId id="282" r:id="rId10"/>
    <p:sldId id="283" r:id="rId11"/>
  </p:sldIdLst>
  <p:sldSz cx="12192000" cy="6858000"/>
  <p:notesSz cx="6858000" cy="9144000"/>
  <p:embeddedFontLst>
    <p:embeddedFont>
      <p:font typeface="SwissReSans" panose="020B0604020202020204" pitchFamily="34" charset="0"/>
      <p:regular r:id="rId14"/>
      <p:bold r:id="rId15"/>
      <p:italic r:id="rId16"/>
      <p:boldItalic r:id="rId17"/>
    </p:embeddedFont>
    <p:embeddedFont>
      <p:font typeface="SwissReSans Light" panose="020B0504020202020204" pitchFamily="34" charset="0"/>
      <p:regular r:id="rId18"/>
      <p:bold r:id="rId19"/>
      <p:italic r:id="rId20"/>
      <p:boldItalic r:id="rId21"/>
    </p:embeddedFont>
  </p:embeddedFontLst>
  <p:custDataLst>
    <p:tags r:id="rId2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9FB8E4"/>
    <a:srgbClr val="99DDF3"/>
    <a:srgbClr val="F2F2F2"/>
    <a:srgbClr val="D1DCD6"/>
    <a:srgbClr val="E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870FC3-41F4-4639-9F92-194A608F593C}">
  <a:tblStyle styleId="{4F870FC3-41F4-4639-9F92-194A608F593C}" styleName="Swiss Re - Table 1">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1">
              <a:tint val="36000"/>
            </a:schemeClr>
          </a:solidFill>
        </a:fill>
      </a:tcStyle>
    </a:band2H>
    <a:band1V>
      <a:tcStyle>
        <a:tcBdr/>
        <a:fill>
          <a:solidFill>
            <a:schemeClr val="accent1">
              <a:tint val="36000"/>
            </a:schemeClr>
          </a:solidFill>
        </a:fill>
      </a:tcStyle>
    </a:band1V>
    <a:firstRow>
      <a:tcTxStyle b="on">
        <a:fontRef idx="minor">
          <a:scrgbClr r="255" g="255" b="255"/>
        </a:fontRef>
        <a:schemeClr val="lt1"/>
      </a:tcTxStyle>
      <a:tcStyle>
        <a:tcBdr/>
        <a:fill>
          <a:solidFill>
            <a:schemeClr val="accent1"/>
          </a:solidFill>
        </a:fill>
      </a:tcStyle>
    </a:firstRow>
  </a:tblStyle>
  <a:tblStyle styleId="{7E6E6707-7832-46BE-A3A0-E36881F78559}" styleName="Swiss Re - Table 2">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5">
              <a:tint val="36000"/>
            </a:schemeClr>
          </a:solidFill>
        </a:fill>
      </a:tcStyle>
    </a:band2H>
    <a:band1V>
      <a:tcStyle>
        <a:tcBdr/>
        <a:fill>
          <a:solidFill>
            <a:schemeClr val="accent5">
              <a:tint val="36000"/>
            </a:schemeClr>
          </a:solidFill>
        </a:fill>
      </a:tcStyle>
    </a:band1V>
    <a:firstRow>
      <a:tcTxStyle b="on">
        <a:fontRef idx="minor">
          <a:scrgbClr r="255" g="255" b="255"/>
        </a:fontRef>
        <a:schemeClr val="lt1"/>
      </a:tcTxStyle>
      <a:tcStyle>
        <a:tcBdr/>
        <a:fill>
          <a:solidFill>
            <a:schemeClr val="accent5"/>
          </a:solidFill>
        </a:fill>
      </a:tcStyle>
    </a:firstRow>
  </a:tblStyle>
  <a:tblStyle styleId="{BBE75E58-984F-4F72-8EDD-5C9A88DD35F0}" styleName="Swiss Re - Table 3">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3">
              <a:tint val="36000"/>
            </a:schemeClr>
          </a:solidFill>
        </a:fill>
      </a:tcStyle>
    </a:band2H>
    <a:band1V>
      <a:tcStyle>
        <a:tcBdr/>
        <a:fill>
          <a:solidFill>
            <a:schemeClr val="accent3">
              <a:tint val="36000"/>
            </a:schemeClr>
          </a:solidFill>
        </a:fill>
      </a:tcStyle>
    </a:band1V>
    <a:firstRow>
      <a:tcTxStyle b="on">
        <a:fontRef idx="minor">
          <a:scrgbClr r="255" g="255" b="255"/>
        </a:fontRef>
        <a:schemeClr val="lt1"/>
      </a:tcTxStyle>
      <a:tcStyle>
        <a:tcBdr/>
        <a:fill>
          <a:solidFill>
            <a:schemeClr val="accent3"/>
          </a:solidFill>
        </a:fill>
      </a:tcStyle>
    </a:firstRow>
  </a:tblStyle>
  <a:tblStyle styleId="{F0DF0198-80C8-49AA-8D90-CB580F7814A3}" styleName="Swiss Re - Table 4">
    <a:wholeTbl>
      <a:tcTxStyle>
        <a:fontRef idx="minor">
          <a:scrgbClr r="40" g="62" b="54"/>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noFill/>
        </a:fill>
      </a:tcStyle>
    </a:wholeTbl>
  </a:tblStyle>
  <a:tblStyle styleId="{B879B2AA-A785-4C12-A31E-098CB692474E}" styleName="Swiss Re - Table 5">
    <a:wholeTbl>
      <a:tcTxStyle>
        <a:fontRef idx="minor">
          <a:scrgbClr r="40" g="62" b="54"/>
        </a:fontRef>
        <a:schemeClr val="tx1"/>
      </a:tcTxStyle>
      <a:tcStyle>
        <a:tcBdr>
          <a:left>
            <a:ln w="12700" cmpd="sng">
              <a:solidFill>
                <a:schemeClr val="accent1"/>
              </a:solidFill>
            </a:ln>
          </a:left>
          <a:right>
            <a:ln w="12700" cmpd="sng">
              <a:solidFill>
                <a:schemeClr val="accent1"/>
              </a:solidFill>
            </a:ln>
          </a:right>
          <a:top>
            <a:ln>
              <a:noFill/>
            </a:ln>
          </a:top>
          <a:bottom>
            <a:ln>
              <a:noFill/>
            </a:ln>
          </a:bottom>
          <a:insideH>
            <a:ln>
              <a:noFill/>
            </a:ln>
          </a:insideH>
          <a:insideV>
            <a:ln w="12700" cmpd="sng">
              <a:solidFill>
                <a:schemeClr val="accent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7" autoAdjust="0"/>
    <p:restoredTop sz="94645" autoAdjust="0"/>
  </p:normalViewPr>
  <p:slideViewPr>
    <p:cSldViewPr showGuides="1">
      <p:cViewPr varScale="1">
        <p:scale>
          <a:sx n="83" d="100"/>
          <a:sy n="83" d="100"/>
        </p:scale>
        <p:origin x="437" y="62"/>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SwissReSan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B7C786-A259-4FDD-A4C0-BD83D19C2427}" type="datetimeFigureOut">
              <a:rPr lang="en-GB" smtClean="0">
                <a:latin typeface="SwissReSans" pitchFamily="34" charset="0"/>
              </a:rPr>
              <a:pPr/>
              <a:t>08/06/2021</a:t>
            </a:fld>
            <a:endParaRPr lang="en-GB" dirty="0">
              <a:latin typeface="SwissReSans"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SwissReSans"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ADD15C-2E90-415F-B376-5831ACCDAAD0}" type="slidenum">
              <a:rPr lang="en-GB" smtClean="0">
                <a:latin typeface="SwissReSans" pitchFamily="34" charset="0"/>
              </a:rPr>
              <a:pPr/>
              <a:t>‹#›</a:t>
            </a:fld>
            <a:endParaRPr lang="en-GB" dirty="0">
              <a:latin typeface="SwissReSans" pitchFamily="34" charset="0"/>
            </a:endParaRPr>
          </a:p>
        </p:txBody>
      </p:sp>
    </p:spTree>
    <p:extLst>
      <p:ext uri="{BB962C8B-B14F-4D97-AF65-F5344CB8AC3E}">
        <p14:creationId xmlns:p14="http://schemas.microsoft.com/office/powerpoint/2010/main" val="28379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wissReSans"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wissReSans" pitchFamily="34" charset="0"/>
              </a:defRPr>
            </a:lvl1pPr>
          </a:lstStyle>
          <a:p>
            <a:fld id="{3A1CEC75-F9BB-42F0-8E1C-193797F4D4D6}" type="datetimeFigureOut">
              <a:rPr lang="de-DE" smtClean="0"/>
              <a:pPr/>
              <a:t>08.06.2021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wissReSans"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wissReSans" pitchFamily="34" charset="0"/>
              </a:defRPr>
            </a:lvl1pPr>
          </a:lstStyle>
          <a:p>
            <a:fld id="{CF8ED666-4372-485F-9851-ED435EF4ACCF}" type="slidenum">
              <a:rPr lang="en-GB" smtClean="0"/>
              <a:pPr/>
              <a:t>‹#›</a:t>
            </a:fld>
            <a:endParaRPr lang="en-GB" dirty="0"/>
          </a:p>
        </p:txBody>
      </p:sp>
    </p:spTree>
    <p:extLst>
      <p:ext uri="{BB962C8B-B14F-4D97-AF65-F5344CB8AC3E}">
        <p14:creationId xmlns:p14="http://schemas.microsoft.com/office/powerpoint/2010/main" val="337976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wissReSans" pitchFamily="34" charset="0"/>
        <a:ea typeface="+mn-ea"/>
        <a:cs typeface="+mn-cs"/>
      </a:defRPr>
    </a:lvl1pPr>
    <a:lvl2pPr marL="349250" indent="0" algn="l" defTabSz="914400" rtl="0" eaLnBrk="1" latinLnBrk="0" hangingPunct="1">
      <a:defRPr sz="1200" kern="1200">
        <a:solidFill>
          <a:schemeClr val="tx1"/>
        </a:solidFill>
        <a:latin typeface="SwissReSans" pitchFamily="34" charset="0"/>
        <a:ea typeface="+mn-ea"/>
        <a:cs typeface="+mn-cs"/>
      </a:defRPr>
    </a:lvl2pPr>
    <a:lvl3pPr marL="717550" indent="0" algn="l" defTabSz="914400" rtl="0" eaLnBrk="1" latinLnBrk="0" hangingPunct="1">
      <a:defRPr sz="1200" kern="1200">
        <a:solidFill>
          <a:schemeClr val="tx1"/>
        </a:solidFill>
        <a:latin typeface="SwissReSans" pitchFamily="34" charset="0"/>
        <a:ea typeface="+mn-ea"/>
        <a:cs typeface="+mn-cs"/>
      </a:defRPr>
    </a:lvl3pPr>
    <a:lvl4pPr marL="1066800" indent="0" algn="l" defTabSz="914400" rtl="0" eaLnBrk="1" latinLnBrk="0" hangingPunct="1">
      <a:defRPr sz="1200" kern="1200">
        <a:solidFill>
          <a:schemeClr val="tx1"/>
        </a:solidFill>
        <a:latin typeface="SwissReSans" pitchFamily="34" charset="0"/>
        <a:ea typeface="+mn-ea"/>
        <a:cs typeface="+mn-cs"/>
      </a:defRPr>
    </a:lvl4pPr>
    <a:lvl5pPr marL="1435100" indent="0" algn="l" defTabSz="914400" rtl="0" eaLnBrk="1" latinLnBrk="0" hangingPunct="1">
      <a:defRPr sz="1200" kern="1200">
        <a:solidFill>
          <a:schemeClr val="tx1"/>
        </a:solidFill>
        <a:latin typeface="SwissRe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3.png"/><Relationship Id="rId2" Type="http://schemas.openxmlformats.org/officeDocument/2006/relationships/tags" Target="../tags/tag33.xml"/><Relationship Id="rId1" Type="http://schemas.openxmlformats.org/officeDocument/2006/relationships/themeOverride" Target="../theme/themeOverride10.xml"/><Relationship Id="rId6" Type="http://schemas.openxmlformats.org/officeDocument/2006/relationships/slideMaster" Target="../slideMasters/slideMaster1.xml"/><Relationship Id="rId5" Type="http://schemas.openxmlformats.org/officeDocument/2006/relationships/tags" Target="../tags/tag36.xml"/><Relationship Id="rId4" Type="http://schemas.openxmlformats.org/officeDocument/2006/relationships/tags" Target="../tags/tag35.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hemeOverride" Target="../theme/themeOverride19.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hemeOverride" Target="../theme/themeOverride20.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hemeOverride" Target="../theme/themeOverride21.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5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hemeOverride" Target="../theme/themeOverride22.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3.png"/><Relationship Id="rId2" Type="http://schemas.openxmlformats.org/officeDocument/2006/relationships/tags" Target="../tags/tag56.xml"/><Relationship Id="rId1" Type="http://schemas.openxmlformats.org/officeDocument/2006/relationships/themeOverride" Target="../theme/themeOverride23.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hemeOverride" Target="../theme/themeOverride32.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hemeOverride" Target="../theme/themeOverride33.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hemeOverride" Target="../theme/themeOverride34.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hemeOverride" Target="../theme/themeOverride35.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9.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hemeOverride" Target="../theme/themeOverride36.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hemeOverride" Target="../theme/themeOverride37.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themeOverride" Target="../theme/themeOverride38.x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hemeOverride" Target="../theme/themeOverride39.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4.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hemeOverride" Target="../theme/themeOverride40.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hemeOverride" Target="../theme/themeOverride41.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hemeOverride" Target="../theme/themeOverride4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hemeOverride" Target="../theme/themeOverride5.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6.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hemeOverride" Target="../theme/themeOverride7.x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hemeOverride" Target="../theme/themeOverride8.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hemeOverride" Target="../theme/themeOverride9.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Gradient only" preserve="1" userDrawn="1">
  <p:cSld name="Title Slide - Gradient only">
    <p:bg bwMode="gray">
      <p:bgPr>
        <a:gradFill flip="none" rotWithShape="1">
          <a:gsLst>
            <a:gs pos="0">
              <a:schemeClr val="tx2"/>
            </a:gs>
            <a:gs pos="100000">
              <a:schemeClr val="bg2"/>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0D55654C-1AD1-4628-92FD-74C9D0CE5015}"/>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13134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 Image and Number" preserve="1" userDrawn="1">
  <p:cSld name="Section Header - Image and Number">
    <p:bg>
      <p:bgPr>
        <a:solidFill>
          <a:srgbClr val="D1DCD6"/>
        </a:solidFill>
        <a:effectLst/>
      </p:bgPr>
    </p:bg>
    <p:spTree>
      <p:nvGrpSpPr>
        <p:cNvPr id="1" name=""/>
        <p:cNvGrpSpPr/>
        <p:nvPr/>
      </p:nvGrpSpPr>
      <p:grpSpPr>
        <a:xfrm>
          <a:off x="0" y="0"/>
          <a:ext cx="0" cy="0"/>
          <a:chOff x="0" y="0"/>
          <a:chExt cx="0" cy="0"/>
        </a:xfrm>
      </p:grpSpPr>
      <p:sp>
        <p:nvSpPr>
          <p:cNvPr id="15" name="Picture Placeholder 7">
            <a:extLst>
              <a:ext uri="{FF2B5EF4-FFF2-40B4-BE49-F238E27FC236}">
                <a16:creationId xmlns:a16="http://schemas.microsoft.com/office/drawing/2014/main" id="{C75E534B-00AB-495E-BB30-50E8FE003185}"/>
              </a:ext>
            </a:extLst>
          </p:cNvPr>
          <p:cNvSpPr>
            <a:spLocks noGrp="1"/>
          </p:cNvSpPr>
          <p:nvPr>
            <p:ph type="pic" sz="quarter" idx="16"/>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543699" y="2829884"/>
            <a:ext cx="4472180" cy="3847207"/>
          </a:xfrm>
        </p:spPr>
        <p:txBody>
          <a:bodyPr wrap="none" anchor="t">
            <a:noAutofit/>
          </a:bodyPr>
          <a:lstStyle>
            <a:lvl1pPr marL="0" indent="0">
              <a:spcBef>
                <a:spcPts val="0"/>
              </a:spcBef>
              <a:buFontTx/>
              <a:buNone/>
              <a:defRPr sz="2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June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78C0E1A2-FC34-4ECC-8826-0DBADF9C1497}"/>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7532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black">
          <a:xfrm>
            <a:off x="695325" y="1628776"/>
            <a:ext cx="11017250" cy="4392513"/>
          </a:xfrm>
        </p:spPr>
        <p:txBody>
          <a:bodyPr/>
          <a:lstStyle>
            <a:lvl1pPr>
              <a:defRPr>
                <a:latin typeface="SwissReSans" pitchFamily="34" charset="0"/>
              </a:defRPr>
            </a:lvl1pPr>
            <a:lvl2pPr>
              <a:defRPr>
                <a:latin typeface="SwissReSans" pitchFamily="34" charset="0"/>
              </a:defRPr>
            </a:lvl2pPr>
            <a:lvl3pPr>
              <a:defRPr>
                <a:latin typeface="SwissReSans" pitchFamily="34" charset="0"/>
              </a:defRPr>
            </a:lvl3pPr>
            <a:lvl4pPr>
              <a:defRPr>
                <a:latin typeface="SwissReSans" pitchFamily="34" charset="0"/>
              </a:defRPr>
            </a:lvl4pPr>
            <a:lvl5pPr>
              <a:defRPr>
                <a:latin typeface="SwissReSans"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itle 4"/>
          <p:cNvSpPr>
            <a:spLocks noGrp="1"/>
          </p:cNvSpPr>
          <p:nvPr>
            <p:ph type="title"/>
          </p:nvPr>
        </p:nvSpPr>
        <p:spPr/>
        <p:txBody>
          <a:bodyPr/>
          <a:lstStyle/>
          <a:p>
            <a:r>
              <a:rPr lang="en-GB"/>
              <a:t>Click to edit Master title style</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bwMode="black">
          <a:xfrm>
            <a:off x="6384032" y="1628776"/>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p>
            <a:r>
              <a:rPr lang="en-GB"/>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Table slide" preserve="1" userDrawn="1">
  <p:cSld name="Chart/Table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Click to edit Master title style</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2" name="Rechteck 1">
            <a:extLst>
              <a:ext uri="{FF2B5EF4-FFF2-40B4-BE49-F238E27FC236}">
                <a16:creationId xmlns:a16="http://schemas.microsoft.com/office/drawing/2014/main" id="{4371CFE5-E254-45E2-8EE8-B8B0647FB482}"/>
              </a:ext>
            </a:extLst>
          </p:cNvPr>
          <p:cNvSpPr>
            <a:spLocks/>
          </p:cNvSpPr>
          <p:nvPr userDrawn="1"/>
        </p:nvSpPr>
        <p:spPr>
          <a:xfrm>
            <a:off x="695325" y="1628776"/>
            <a:ext cx="11017250" cy="439251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1" name="Inhaltsplatzhalter 10">
            <a:extLst>
              <a:ext uri="{FF2B5EF4-FFF2-40B4-BE49-F238E27FC236}">
                <a16:creationId xmlns:a16="http://schemas.microsoft.com/office/drawing/2014/main" id="{8E22A2CB-E5EA-492E-BA25-010E3DC42380}"/>
              </a:ext>
            </a:extLst>
          </p:cNvPr>
          <p:cNvSpPr>
            <a:spLocks noGrp="1"/>
          </p:cNvSpPr>
          <p:nvPr>
            <p:ph sz="quarter" idx="14" hasCustomPrompt="1"/>
          </p:nvPr>
        </p:nvSpPr>
        <p:spPr>
          <a:xfrm>
            <a:off x="911325" y="1844776"/>
            <a:ext cx="10585250" cy="3960513"/>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71121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and Chart/Table slide" preserve="1" userDrawn="1">
  <p:cSld name="Content and Chart/Table slide">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3" name="Rechteck 12">
            <a:extLst>
              <a:ext uri="{FF2B5EF4-FFF2-40B4-BE49-F238E27FC236}">
                <a16:creationId xmlns:a16="http://schemas.microsoft.com/office/drawing/2014/main" id="{8C6D9310-7D7A-4705-8F6D-76026634E268}"/>
              </a:ext>
            </a:extLst>
          </p:cNvPr>
          <p:cNvSpPr>
            <a:spLocks/>
          </p:cNvSpPr>
          <p:nvPr userDrawn="1"/>
        </p:nvSpPr>
        <p:spPr>
          <a:xfrm>
            <a:off x="6384032" y="1628776"/>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7" name="Inhaltsplatzhalter 10">
            <a:extLst>
              <a:ext uri="{FF2B5EF4-FFF2-40B4-BE49-F238E27FC236}">
                <a16:creationId xmlns:a16="http://schemas.microsoft.com/office/drawing/2014/main" id="{BB93DE48-A2D8-4E01-9CE2-73C4673CE148}"/>
              </a:ext>
            </a:extLst>
          </p:cNvPr>
          <p:cNvSpPr>
            <a:spLocks noGrp="1"/>
          </p:cNvSpPr>
          <p:nvPr>
            <p:ph sz="quarter" idx="14" hasCustomPrompt="1"/>
          </p:nvPr>
        </p:nvSpPr>
        <p:spPr>
          <a:xfrm>
            <a:off x="6600032" y="1844774"/>
            <a:ext cx="4896000" cy="396000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2943072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hart/Table Slide" preserve="1" userDrawn="1">
  <p:cSld name="Two Chart/Table Sli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2" name="Rechteck 11">
            <a:extLst>
              <a:ext uri="{FF2B5EF4-FFF2-40B4-BE49-F238E27FC236}">
                <a16:creationId xmlns:a16="http://schemas.microsoft.com/office/drawing/2014/main" id="{79FD7F02-84E1-4EEF-98D3-A1F90F73C7DA}"/>
              </a:ext>
            </a:extLst>
          </p:cNvPr>
          <p:cNvSpPr>
            <a:spLocks/>
          </p:cNvSpPr>
          <p:nvPr userDrawn="1"/>
        </p:nvSpPr>
        <p:spPr>
          <a:xfrm>
            <a:off x="6384032" y="1628776"/>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4" name="Rechteck 13">
            <a:extLst>
              <a:ext uri="{FF2B5EF4-FFF2-40B4-BE49-F238E27FC236}">
                <a16:creationId xmlns:a16="http://schemas.microsoft.com/office/drawing/2014/main" id="{BCA2051E-BF61-4984-9813-FA16F8A034D5}"/>
              </a:ext>
            </a:extLst>
          </p:cNvPr>
          <p:cNvSpPr>
            <a:spLocks/>
          </p:cNvSpPr>
          <p:nvPr userDrawn="1"/>
        </p:nvSpPr>
        <p:spPr>
          <a:xfrm>
            <a:off x="695326" y="1628774"/>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6" name="Inhaltsplatzhalter 10">
            <a:extLst>
              <a:ext uri="{FF2B5EF4-FFF2-40B4-BE49-F238E27FC236}">
                <a16:creationId xmlns:a16="http://schemas.microsoft.com/office/drawing/2014/main" id="{EFF197C1-B1BD-4ED0-9A27-8A30DDD2769E}"/>
              </a:ext>
            </a:extLst>
          </p:cNvPr>
          <p:cNvSpPr>
            <a:spLocks noGrp="1"/>
          </p:cNvSpPr>
          <p:nvPr>
            <p:ph sz="quarter" idx="14" hasCustomPrompt="1"/>
          </p:nvPr>
        </p:nvSpPr>
        <p:spPr>
          <a:xfrm>
            <a:off x="923070" y="1844774"/>
            <a:ext cx="4884899" cy="395427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
        <p:nvSpPr>
          <p:cNvPr id="17" name="Inhaltsplatzhalter 10">
            <a:extLst>
              <a:ext uri="{FF2B5EF4-FFF2-40B4-BE49-F238E27FC236}">
                <a16:creationId xmlns:a16="http://schemas.microsoft.com/office/drawing/2014/main" id="{614D5FDE-84B4-4E6E-BB03-9C8BA201D998}"/>
              </a:ext>
            </a:extLst>
          </p:cNvPr>
          <p:cNvSpPr>
            <a:spLocks noGrp="1"/>
          </p:cNvSpPr>
          <p:nvPr>
            <p:ph sz="quarter" idx="15" hasCustomPrompt="1"/>
          </p:nvPr>
        </p:nvSpPr>
        <p:spPr>
          <a:xfrm>
            <a:off x="6600032" y="1844774"/>
            <a:ext cx="4896000" cy="396000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2879703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ntent and Image" preserve="1" userDrawn="1">
  <p:cSld name="Three Content and Image">
    <p:spTree>
      <p:nvGrpSpPr>
        <p:cNvPr id="1" name=""/>
        <p:cNvGrpSpPr/>
        <p:nvPr/>
      </p:nvGrpSpPr>
      <p:grpSpPr>
        <a:xfrm>
          <a:off x="0" y="0"/>
          <a:ext cx="0" cy="0"/>
          <a:chOff x="0" y="0"/>
          <a:chExt cx="0" cy="0"/>
        </a:xfrm>
      </p:grpSpPr>
      <p:sp>
        <p:nvSpPr>
          <p:cNvPr id="8" name="Title 7"/>
          <p:cNvSpPr>
            <a:spLocks noGrp="1"/>
          </p:cNvSpPr>
          <p:nvPr>
            <p:ph type="title"/>
          </p:nvPr>
        </p:nvSpPr>
        <p:spPr>
          <a:xfrm>
            <a:off x="695325" y="692151"/>
            <a:ext cx="11017250"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5" name="Text Placeholder 4">
            <a:extLst>
              <a:ext uri="{FF2B5EF4-FFF2-40B4-BE49-F238E27FC236}">
                <a16:creationId xmlns:a16="http://schemas.microsoft.com/office/drawing/2014/main" id="{2F0D4244-74E1-4F31-926F-FC9A8ADAD28D}"/>
              </a:ext>
            </a:extLst>
          </p:cNvPr>
          <p:cNvSpPr>
            <a:spLocks noGrp="1"/>
          </p:cNvSpPr>
          <p:nvPr>
            <p:ph type="body" sz="quarter" idx="15" hasCustomPrompt="1"/>
          </p:nvPr>
        </p:nvSpPr>
        <p:spPr>
          <a:xfrm>
            <a:off x="704850" y="5409209"/>
            <a:ext cx="11007725" cy="612178"/>
          </a:xfrm>
          <a:solidFill>
            <a:schemeClr val="bg2"/>
          </a:solidFill>
        </p:spPr>
        <p:txBody>
          <a:bodyPr lIns="180000" rIns="180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Add conclusion here</a:t>
            </a:r>
            <a:endParaRPr lang="en-GB" dirty="0"/>
          </a:p>
        </p:txBody>
      </p:sp>
      <p:sp>
        <p:nvSpPr>
          <p:cNvPr id="7" name="Picture Placeholder 6">
            <a:extLst>
              <a:ext uri="{FF2B5EF4-FFF2-40B4-BE49-F238E27FC236}">
                <a16:creationId xmlns:a16="http://schemas.microsoft.com/office/drawing/2014/main" id="{91AB0222-82AA-4B01-A991-510DEF31453D}"/>
              </a:ext>
            </a:extLst>
          </p:cNvPr>
          <p:cNvSpPr>
            <a:spLocks noGrp="1"/>
          </p:cNvSpPr>
          <p:nvPr>
            <p:ph type="pic" sz="quarter" idx="16"/>
          </p:nvPr>
        </p:nvSpPr>
        <p:spPr>
          <a:xfrm>
            <a:off x="9098974" y="1628774"/>
            <a:ext cx="2613600" cy="3641316"/>
          </a:xfrm>
        </p:spPr>
        <p:txBody>
          <a:bodyPr/>
          <a:lstStyle>
            <a:lvl1pPr marL="0" indent="0" algn="ctr">
              <a:spcBef>
                <a:spcPts val="0"/>
              </a:spcBef>
              <a:buNone/>
              <a:defRPr/>
            </a:lvl1pPr>
          </a:lstStyle>
          <a:p>
            <a:r>
              <a:rPr lang="en-GB"/>
              <a:t>Click icon to add picture</a:t>
            </a:r>
            <a:endParaRPr lang="en-GB" dirty="0"/>
          </a:p>
        </p:txBody>
      </p:sp>
      <p:sp>
        <p:nvSpPr>
          <p:cNvPr id="15" name="Text Placeholder 4">
            <a:extLst>
              <a:ext uri="{FF2B5EF4-FFF2-40B4-BE49-F238E27FC236}">
                <a16:creationId xmlns:a16="http://schemas.microsoft.com/office/drawing/2014/main" id="{68D4FCF9-EAC0-40E2-B779-76FB9440FC14}"/>
              </a:ext>
            </a:extLst>
          </p:cNvPr>
          <p:cNvSpPr>
            <a:spLocks noGrp="1"/>
          </p:cNvSpPr>
          <p:nvPr>
            <p:ph type="body" sz="quarter" idx="17"/>
          </p:nvPr>
        </p:nvSpPr>
        <p:spPr>
          <a:xfrm>
            <a:off x="695326"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61BA5B7C-8DA8-4946-8A4A-49A13E3FC00B}"/>
              </a:ext>
            </a:extLst>
          </p:cNvPr>
          <p:cNvSpPr>
            <a:spLocks noGrp="1"/>
          </p:cNvSpPr>
          <p:nvPr>
            <p:ph type="body" sz="quarter" idx="18"/>
          </p:nvPr>
        </p:nvSpPr>
        <p:spPr>
          <a:xfrm>
            <a:off x="3496542"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CA9347D2-246D-4A68-A626-7F07D6B55066}"/>
              </a:ext>
            </a:extLst>
          </p:cNvPr>
          <p:cNvSpPr>
            <a:spLocks noGrp="1"/>
          </p:cNvSpPr>
          <p:nvPr>
            <p:ph type="body" sz="quarter" idx="19"/>
          </p:nvPr>
        </p:nvSpPr>
        <p:spPr>
          <a:xfrm>
            <a:off x="6297758"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8" name="Text Placeholder 4">
            <a:extLst>
              <a:ext uri="{FF2B5EF4-FFF2-40B4-BE49-F238E27FC236}">
                <a16:creationId xmlns:a16="http://schemas.microsoft.com/office/drawing/2014/main" id="{C7C373BE-49B0-4763-B7A1-CBAEDE2CF2E6}"/>
              </a:ext>
            </a:extLst>
          </p:cNvPr>
          <p:cNvSpPr>
            <a:spLocks noGrp="1"/>
          </p:cNvSpPr>
          <p:nvPr>
            <p:ph type="body" sz="quarter" idx="20"/>
          </p:nvPr>
        </p:nvSpPr>
        <p:spPr>
          <a:xfrm>
            <a:off x="695326"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9" name="Text Placeholder 4">
            <a:extLst>
              <a:ext uri="{FF2B5EF4-FFF2-40B4-BE49-F238E27FC236}">
                <a16:creationId xmlns:a16="http://schemas.microsoft.com/office/drawing/2014/main" id="{8A5E670B-AB2B-47F5-9DCA-FE8A9C9EEC73}"/>
              </a:ext>
            </a:extLst>
          </p:cNvPr>
          <p:cNvSpPr>
            <a:spLocks noGrp="1"/>
          </p:cNvSpPr>
          <p:nvPr>
            <p:ph type="body" sz="quarter" idx="21"/>
          </p:nvPr>
        </p:nvSpPr>
        <p:spPr>
          <a:xfrm>
            <a:off x="3497660"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20" name="Text Placeholder 4">
            <a:extLst>
              <a:ext uri="{FF2B5EF4-FFF2-40B4-BE49-F238E27FC236}">
                <a16:creationId xmlns:a16="http://schemas.microsoft.com/office/drawing/2014/main" id="{7384C407-AF5F-4536-BFF8-BD0CCAF9ABA9}"/>
              </a:ext>
            </a:extLst>
          </p:cNvPr>
          <p:cNvSpPr>
            <a:spLocks noGrp="1"/>
          </p:cNvSpPr>
          <p:nvPr>
            <p:ph type="body" sz="quarter" idx="22"/>
          </p:nvPr>
        </p:nvSpPr>
        <p:spPr>
          <a:xfrm>
            <a:off x="6296640"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Tree>
    <p:extLst>
      <p:ext uri="{BB962C8B-B14F-4D97-AF65-F5344CB8AC3E}">
        <p14:creationId xmlns:p14="http://schemas.microsoft.com/office/powerpoint/2010/main" val="614749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Message" preserve="1" userDrawn="1">
  <p:cSld name="Key Messag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Key Message with Gradient" preserve="1" userDrawn="1">
  <p:cSld name="Key Message with Gradient">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June 2021</a:t>
            </a:r>
            <a:endParaRPr lang="en-GB" sz="1000" b="0" kern="1200" dirty="0">
              <a:solidFill>
                <a:srgbClr val="FFFFFF"/>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6538C7D6-851B-4A18-ABAB-902A0B07022D}"/>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5458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Gradient horizontal" preserve="1" userDrawn="1">
  <p:cSld name="Title Slide - Gradient horizontal">
    <p:bg bwMode="gray">
      <p:bgPr>
        <a:solidFill>
          <a:srgbClr val="D1DCD6"/>
        </a:solidFill>
        <a:effectLst/>
      </p:bgPr>
    </p:bg>
    <p:spTree>
      <p:nvGrpSpPr>
        <p:cNvPr id="1" name=""/>
        <p:cNvGrpSpPr/>
        <p:nvPr/>
      </p:nvGrpSpPr>
      <p:grpSpPr>
        <a:xfrm>
          <a:off x="0" y="0"/>
          <a:ext cx="0" cy="0"/>
          <a:chOff x="0" y="0"/>
          <a:chExt cx="0" cy="0"/>
        </a:xfrm>
      </p:grpSpPr>
      <p:sp>
        <p:nvSpPr>
          <p:cNvPr id="4" name="Gradient">
            <a:extLst>
              <a:ext uri="{FF2B5EF4-FFF2-40B4-BE49-F238E27FC236}">
                <a16:creationId xmlns:a16="http://schemas.microsoft.com/office/drawing/2014/main" id="{99C2B0CA-DCC3-40A9-9300-09EFCA6635C3}"/>
              </a:ext>
            </a:extLst>
          </p:cNvPr>
          <p:cNvSpPr/>
          <p:nvPr userDrawn="1">
            <p:custDataLst>
              <p:tags r:id="rId2"/>
            </p:custDataLst>
          </p:nvPr>
        </p:nvSpPr>
        <p:spPr bwMode="gray">
          <a:xfrm>
            <a:off x="0" y="0"/>
            <a:ext cx="12192000" cy="3429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3429000"/>
            <a:ext cx="12192000" cy="3429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3"/>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527C655A-CC5F-4D0C-9B59-3FA6BA585678}"/>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0250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Key Message with Image" preserve="1" userDrawn="1">
  <p:cSld name="Key Message with Image">
    <p:bg>
      <p:bgPr>
        <a:solidFill>
          <a:srgbClr val="D1DCD6"/>
        </a:solidFill>
        <a:effectLst/>
      </p:bgPr>
    </p:bg>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D7909D1B-780F-487D-8A19-0628603C575F}"/>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June 2021</a:t>
            </a:r>
            <a:endParaRPr lang="en-GB" sz="1000" b="0" kern="1200" dirty="0">
              <a:solidFill>
                <a:srgbClr val="FFFFFF"/>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9A8E8741-9FBE-4913-8AEA-595A44B69CE6}"/>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104490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Key Message with Circle" preserve="1" userDrawn="1">
  <p:cSld name="Key Message with Circle">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June 2021</a:t>
            </a:r>
            <a:endParaRPr lang="en-GB" sz="1000" b="0" kern="1200" dirty="0">
              <a:solidFill>
                <a:srgbClr val="FFFFFF"/>
              </a:solidFill>
              <a:latin typeface="SwissReSans" pitchFamily="34" charset="0"/>
              <a:ea typeface="+mn-ea"/>
              <a:cs typeface="+mn-cs"/>
            </a:endParaRPr>
          </a:p>
        </p:txBody>
      </p:sp>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8165944"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p:nvPr>
        </p:nvSpPr>
        <p:spPr>
          <a:xfrm>
            <a:off x="695325" y="1628775"/>
            <a:ext cx="6480795" cy="3528417"/>
          </a:xfrm>
        </p:spPr>
        <p:txBody>
          <a:bodyPr anchor="ctr"/>
          <a:lstStyle>
            <a:lvl1pPr marL="0" indent="0">
              <a:spcBef>
                <a:spcPts val="0"/>
              </a:spcBef>
              <a:buFontTx/>
              <a:buNone/>
              <a:defRPr sz="5000">
                <a:solidFill>
                  <a:schemeClr val="bg1"/>
                </a:solidFill>
                <a:latin typeface="SwissReSans Light" panose="020B0504020202020204" pitchFamily="3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pic>
        <p:nvPicPr>
          <p:cNvPr id="4" name="Picture 3">
            <a:extLst>
              <a:ext uri="{FF2B5EF4-FFF2-40B4-BE49-F238E27FC236}">
                <a16:creationId xmlns:a16="http://schemas.microsoft.com/office/drawing/2014/main" id="{8022BF21-7D81-4EFF-925C-C6D87CEF498D}"/>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201750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Gradient, Text and Image" preserve="1" userDrawn="1">
  <p:cSld name="Gradient, Text and Ima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610235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2" name="Picture Placeholder 7"/>
          <p:cNvSpPr>
            <a:spLocks noGrp="1"/>
          </p:cNvSpPr>
          <p:nvPr>
            <p:ph type="pic" sz="quarter" idx="13" hasCustomPrompt="1"/>
          </p:nvPr>
        </p:nvSpPr>
        <p:spPr bwMode="gray">
          <a:xfrm>
            <a:off x="6102350" y="0"/>
            <a:ext cx="6089650" cy="6858000"/>
          </a:xfrm>
        </p:spPr>
        <p:txBody>
          <a:bodyPr lIns="0" tIns="1152000" anchor="ctr"/>
          <a:lstStyle>
            <a:lvl1pPr algn="ctr">
              <a:spcBef>
                <a:spcPts val="0"/>
              </a:spcBef>
              <a:buFontTx/>
              <a:buNone/>
              <a:defRPr sz="1200">
                <a:solidFill>
                  <a:srgbClr val="A8BAB2"/>
                </a:solidFill>
                <a:latin typeface="SwissReSans" pitchFamily="34" charset="0"/>
              </a:defRPr>
            </a:lvl1pPr>
          </a:lstStyle>
          <a:p>
            <a:r>
              <a:rPr lang="en-GB" noProof="1"/>
              <a:t>Click to browse for an own image or </a:t>
            </a:r>
            <a:br>
              <a:rPr lang="en-GB" noProof="1"/>
            </a:br>
            <a:r>
              <a:rPr lang="en-GB" noProof="1"/>
              <a:t>select one from the Swiss Re menu.</a:t>
            </a:r>
            <a:br>
              <a:rPr lang="en-GB" noProof="1"/>
            </a:br>
            <a:r>
              <a:rPr lang="en-GB" noProof="1"/>
              <a:t>Be careful to avoid an image that clashes</a:t>
            </a:r>
            <a:br>
              <a:rPr lang="en-GB" noProof="1"/>
            </a:br>
            <a:r>
              <a:rPr lang="en-GB" noProof="1"/>
              <a:t>with the gradient colour.</a:t>
            </a:r>
          </a:p>
        </p:txBody>
      </p:sp>
      <p:sp>
        <p:nvSpPr>
          <p:cNvPr id="8" name="Title 7"/>
          <p:cNvSpPr>
            <a:spLocks noGrp="1"/>
          </p:cNvSpPr>
          <p:nvPr>
            <p:ph type="title"/>
          </p:nvPr>
        </p:nvSpPr>
        <p:spPr bwMode="gray">
          <a:xfrm>
            <a:off x="695325" y="692151"/>
            <a:ext cx="4920621"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p:nvPr>
        </p:nvSpPr>
        <p:spPr bwMode="gray">
          <a:xfrm>
            <a:off x="695324" y="1628774"/>
            <a:ext cx="4920624" cy="4392614"/>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3" name="Picture 2">
            <a:extLst>
              <a:ext uri="{FF2B5EF4-FFF2-40B4-BE49-F238E27FC236}">
                <a16:creationId xmlns:a16="http://schemas.microsoft.com/office/drawing/2014/main" id="{43656E1A-5DC4-4B63-9D43-EF0ACFA1D09F}"/>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01171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Image" preserve="1" userDrawn="1">
  <p:cSld name="Image">
    <p:bg>
      <p:bgPr>
        <a:solidFill>
          <a:srgbClr val="D1DCD6"/>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0" y="0"/>
            <a:ext cx="12192000" cy="6858000"/>
          </a:xfrm>
        </p:spPr>
        <p:txBody>
          <a:bodyPr tIns="576000" anchor="ctr"/>
          <a:lstStyle>
            <a:lvl1pPr marL="0" indent="0" algn="ctr">
              <a:buNone/>
              <a:defRPr sz="1200">
                <a:solidFill>
                  <a:srgbClr val="A8BAB2"/>
                </a:solidFill>
                <a:latin typeface="SwissReSans"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0"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12"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June 2021</a:t>
            </a:r>
            <a:endParaRPr lang="en-GB" sz="1000" b="0" kern="1200" dirty="0">
              <a:solidFill>
                <a:srgbClr val="283E36"/>
              </a:solidFill>
              <a:latin typeface="SwissReSans" pitchFamily="34" charset="0"/>
              <a:ea typeface="+mn-ea"/>
              <a:cs typeface="+mn-cs"/>
            </a:endParaRPr>
          </a:p>
        </p:txBody>
      </p:sp>
      <p:pic>
        <p:nvPicPr>
          <p:cNvPr id="4" name="Picture 3">
            <a:extLst>
              <a:ext uri="{FF2B5EF4-FFF2-40B4-BE49-F238E27FC236}">
                <a16:creationId xmlns:a16="http://schemas.microsoft.com/office/drawing/2014/main" id="{1BCDACF6-E2CB-42E1-ACD6-3D1D33CB3436}"/>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Image" preserve="1" userDrawn="1">
  <p:cSld name="Text and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0" y="0"/>
            <a:ext cx="12192000" cy="6858000"/>
          </a:xfrm>
        </p:spPr>
        <p:txBody>
          <a:bodyPr lIns="0" tIns="576000" anchor="ctr"/>
          <a:lstStyle>
            <a:lvl1pPr marL="0" indent="0" algn="ctr">
              <a:buFontTx/>
              <a:buNone/>
              <a:defRPr sz="1200">
                <a:solidFill>
                  <a:srgbClr val="A8BAB2"/>
                </a:solidFill>
                <a:latin typeface="SwissReSans" pitchFamily="34" charset="0"/>
              </a:defRPr>
            </a:lvl1pPr>
          </a:lstStyle>
          <a:p>
            <a:r>
              <a:rPr lang="en-GB" noProof="1"/>
              <a:t>Click icon to add picture</a:t>
            </a: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3415021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small Image" preserve="1" userDrawn="1">
  <p:cSld name="Text and small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6096000" y="0"/>
            <a:ext cx="6096000" cy="6858000"/>
          </a:xfrm>
        </p:spPr>
        <p:txBody>
          <a:bodyPr lIns="0" tIns="576000" anchor="ctr"/>
          <a:lstStyle>
            <a:lvl1pPr marL="0" indent="0" algn="ctr">
              <a:buFontTx/>
              <a:buNone/>
              <a:defRPr sz="1200">
                <a:solidFill>
                  <a:srgbClr val="A8BAB2"/>
                </a:solidFill>
                <a:latin typeface="SwissReSans" pitchFamily="34" charset="0"/>
              </a:defRPr>
            </a:lvl1pPr>
          </a:lstStyle>
          <a:p>
            <a:r>
              <a:rPr lang="en-GB" noProof="1"/>
              <a:t>Click icon to add picture</a:t>
            </a: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857409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and Gradient" preserve="1" userDrawn="1">
  <p:cSld name="Text and Gradi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1C37E59-4DA2-4550-BDD9-2ED41E064812}"/>
              </a:ext>
            </a:extLst>
          </p:cNvPr>
          <p:cNvSpPr/>
          <p:nvPr userDrawn="1"/>
        </p:nvSpPr>
        <p:spPr bwMode="gray">
          <a:xfrm>
            <a:off x="6096000" y="0"/>
            <a:ext cx="6096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28273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tatement and Image" preserve="1" userDrawn="1">
  <p:cSld name="Statement and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0" y="0"/>
            <a:ext cx="12192000" cy="6858000"/>
          </a:xfrm>
        </p:spPr>
        <p:txBody>
          <a:bodyPr lIns="0" tIns="576000" anchor="ctr"/>
          <a:lstStyle>
            <a:lvl1pPr algn="ctr">
              <a:buFontTx/>
              <a:buNone/>
              <a:defRPr sz="1200">
                <a:solidFill>
                  <a:srgbClr val="A8BAB2"/>
                </a:solidFill>
                <a:latin typeface="SwissReSans" pitchFamily="34" charset="0"/>
              </a:defRPr>
            </a:lvl1pPr>
          </a:lstStyle>
          <a:p>
            <a:r>
              <a:rPr lang="en-GB" noProof="1"/>
              <a:t>Click icon to add picture</a:t>
            </a:r>
          </a:p>
        </p:txBody>
      </p:sp>
      <p:sp>
        <p:nvSpPr>
          <p:cNvPr id="8" name="Title 7"/>
          <p:cNvSpPr>
            <a:spLocks noGrp="1"/>
          </p:cNvSpPr>
          <p:nvPr>
            <p:ph type="title"/>
          </p:nvPr>
        </p:nvSpPr>
        <p:spPr>
          <a:xfrm>
            <a:off x="695325" y="1628773"/>
            <a:ext cx="4920623" cy="4392614"/>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1123138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and Three Columns" preserve="1" userDrawn="1">
  <p:cSld name="Image and Three Columns">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2C9C7621-C294-4C5C-B63E-B212B4490F76}"/>
              </a:ext>
            </a:extLst>
          </p:cNvPr>
          <p:cNvSpPr>
            <a:spLocks noGrp="1"/>
          </p:cNvSpPr>
          <p:nvPr>
            <p:ph type="pic" sz="quarter" idx="13"/>
          </p:nvPr>
        </p:nvSpPr>
        <p:spPr bwMode="gray">
          <a:xfrm>
            <a:off x="0" y="0"/>
            <a:ext cx="12192000" cy="3127402"/>
          </a:xfrm>
          <a:solidFill>
            <a:srgbClr val="D1DCD6"/>
          </a:solidFill>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lvl1pPr>
              <a:defRPr>
                <a:solidFill>
                  <a:srgbClr val="FFFFFF"/>
                </a:solidFill>
              </a:defRPr>
            </a:lvl1pPr>
          </a:lstStyle>
          <a:p>
            <a:r>
              <a:rPr lang="en-GB"/>
              <a:t>Click to edit Master title style</a:t>
            </a:r>
            <a:endParaRPr lang="en-GB" dirty="0"/>
          </a:p>
        </p:txBody>
      </p:sp>
      <p:sp>
        <p:nvSpPr>
          <p:cNvPr id="5" name="Text Placeholder 4">
            <a:extLst>
              <a:ext uri="{FF2B5EF4-FFF2-40B4-BE49-F238E27FC236}">
                <a16:creationId xmlns:a16="http://schemas.microsoft.com/office/drawing/2014/main" id="{C20B8947-327C-427F-B775-4F62AC4C7113}"/>
              </a:ext>
            </a:extLst>
          </p:cNvPr>
          <p:cNvSpPr>
            <a:spLocks noGrp="1"/>
          </p:cNvSpPr>
          <p:nvPr>
            <p:ph type="body" sz="quarter" idx="14"/>
          </p:nvPr>
        </p:nvSpPr>
        <p:spPr>
          <a:xfrm>
            <a:off x="696704"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7EC8F45C-BAFD-43A7-91EA-CF42FEBBAD8B}"/>
              </a:ext>
            </a:extLst>
          </p:cNvPr>
          <p:cNvSpPr>
            <a:spLocks noGrp="1"/>
          </p:cNvSpPr>
          <p:nvPr>
            <p:ph type="body" sz="quarter" idx="15"/>
          </p:nvPr>
        </p:nvSpPr>
        <p:spPr>
          <a:xfrm>
            <a:off x="696704"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4" name="Text Placeholder 4">
            <a:extLst>
              <a:ext uri="{FF2B5EF4-FFF2-40B4-BE49-F238E27FC236}">
                <a16:creationId xmlns:a16="http://schemas.microsoft.com/office/drawing/2014/main" id="{0949FF6D-ECD5-4EF9-B93A-911AAE13ACE9}"/>
              </a:ext>
            </a:extLst>
          </p:cNvPr>
          <p:cNvSpPr>
            <a:spLocks noGrp="1"/>
          </p:cNvSpPr>
          <p:nvPr>
            <p:ph type="body" sz="quarter" idx="16"/>
          </p:nvPr>
        </p:nvSpPr>
        <p:spPr>
          <a:xfrm>
            <a:off x="8616575"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8255D96C-685D-4030-9E22-9140C31C4976}"/>
              </a:ext>
            </a:extLst>
          </p:cNvPr>
          <p:cNvSpPr>
            <a:spLocks noGrp="1"/>
          </p:cNvSpPr>
          <p:nvPr>
            <p:ph type="body" sz="quarter" idx="17"/>
          </p:nvPr>
        </p:nvSpPr>
        <p:spPr>
          <a:xfrm>
            <a:off x="8616575"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93CDDBB4-45F4-4435-8E51-B805CE8785C6}"/>
              </a:ext>
            </a:extLst>
          </p:cNvPr>
          <p:cNvSpPr>
            <a:spLocks noGrp="1"/>
          </p:cNvSpPr>
          <p:nvPr>
            <p:ph type="body" sz="quarter" idx="18"/>
          </p:nvPr>
        </p:nvSpPr>
        <p:spPr>
          <a:xfrm>
            <a:off x="4656639"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00068D67-3239-43C4-8B4E-1F698F876A9B}"/>
              </a:ext>
            </a:extLst>
          </p:cNvPr>
          <p:cNvSpPr>
            <a:spLocks noGrp="1"/>
          </p:cNvSpPr>
          <p:nvPr>
            <p:ph type="body" sz="quarter" idx="19"/>
          </p:nvPr>
        </p:nvSpPr>
        <p:spPr>
          <a:xfrm>
            <a:off x="4656639"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Tree>
    <p:extLst>
      <p:ext uri="{BB962C8B-B14F-4D97-AF65-F5344CB8AC3E}">
        <p14:creationId xmlns:p14="http://schemas.microsoft.com/office/powerpoint/2010/main" val="3097290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mall Image and Three Columns" preserve="1" userDrawn="1">
  <p:cSld name="Small Image and Three Columns">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2C9C7621-C294-4C5C-B63E-B212B4490F76}"/>
              </a:ext>
            </a:extLst>
          </p:cNvPr>
          <p:cNvSpPr>
            <a:spLocks noGrp="1"/>
          </p:cNvSpPr>
          <p:nvPr>
            <p:ph type="pic" sz="quarter" idx="13"/>
          </p:nvPr>
        </p:nvSpPr>
        <p:spPr bwMode="gray">
          <a:xfrm>
            <a:off x="0" y="0"/>
            <a:ext cx="12192000" cy="2521744"/>
          </a:xfrm>
          <a:solidFill>
            <a:srgbClr val="D1DCD6"/>
          </a:solidFill>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lvl1pPr>
              <a:defRPr>
                <a:solidFill>
                  <a:srgbClr val="FFFFFF"/>
                </a:solidFill>
              </a:defRPr>
            </a:lvl1pPr>
          </a:lstStyle>
          <a:p>
            <a:r>
              <a:rPr lang="en-GB"/>
              <a:t>Click to edit Master title style</a:t>
            </a:r>
            <a:endParaRPr lang="en-GB" dirty="0"/>
          </a:p>
        </p:txBody>
      </p:sp>
      <p:sp>
        <p:nvSpPr>
          <p:cNvPr id="5" name="Text Placeholder 4">
            <a:extLst>
              <a:ext uri="{FF2B5EF4-FFF2-40B4-BE49-F238E27FC236}">
                <a16:creationId xmlns:a16="http://schemas.microsoft.com/office/drawing/2014/main" id="{C20B8947-327C-427F-B775-4F62AC4C7113}"/>
              </a:ext>
            </a:extLst>
          </p:cNvPr>
          <p:cNvSpPr>
            <a:spLocks noGrp="1"/>
          </p:cNvSpPr>
          <p:nvPr>
            <p:ph type="body" sz="quarter" idx="14"/>
          </p:nvPr>
        </p:nvSpPr>
        <p:spPr>
          <a:xfrm>
            <a:off x="696704"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7EC8F45C-BAFD-43A7-91EA-CF42FEBBAD8B}"/>
              </a:ext>
            </a:extLst>
          </p:cNvPr>
          <p:cNvSpPr>
            <a:spLocks noGrp="1"/>
          </p:cNvSpPr>
          <p:nvPr>
            <p:ph type="body" sz="quarter" idx="15"/>
          </p:nvPr>
        </p:nvSpPr>
        <p:spPr>
          <a:xfrm>
            <a:off x="696704"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4" name="Text Placeholder 4">
            <a:extLst>
              <a:ext uri="{FF2B5EF4-FFF2-40B4-BE49-F238E27FC236}">
                <a16:creationId xmlns:a16="http://schemas.microsoft.com/office/drawing/2014/main" id="{0949FF6D-ECD5-4EF9-B93A-911AAE13ACE9}"/>
              </a:ext>
            </a:extLst>
          </p:cNvPr>
          <p:cNvSpPr>
            <a:spLocks noGrp="1"/>
          </p:cNvSpPr>
          <p:nvPr>
            <p:ph type="body" sz="quarter" idx="16"/>
          </p:nvPr>
        </p:nvSpPr>
        <p:spPr>
          <a:xfrm>
            <a:off x="8616279"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8255D96C-685D-4030-9E22-9140C31C4976}"/>
              </a:ext>
            </a:extLst>
          </p:cNvPr>
          <p:cNvSpPr>
            <a:spLocks noGrp="1"/>
          </p:cNvSpPr>
          <p:nvPr>
            <p:ph type="body" sz="quarter" idx="17"/>
          </p:nvPr>
        </p:nvSpPr>
        <p:spPr>
          <a:xfrm>
            <a:off x="8616279"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93CDDBB4-45F4-4435-8E51-B805CE8785C6}"/>
              </a:ext>
            </a:extLst>
          </p:cNvPr>
          <p:cNvSpPr>
            <a:spLocks noGrp="1"/>
          </p:cNvSpPr>
          <p:nvPr>
            <p:ph type="body" sz="quarter" idx="18"/>
          </p:nvPr>
        </p:nvSpPr>
        <p:spPr>
          <a:xfrm>
            <a:off x="4656492"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00068D67-3239-43C4-8B4E-1F698F876A9B}"/>
              </a:ext>
            </a:extLst>
          </p:cNvPr>
          <p:cNvSpPr>
            <a:spLocks noGrp="1"/>
          </p:cNvSpPr>
          <p:nvPr>
            <p:ph type="body" sz="quarter" idx="19"/>
          </p:nvPr>
        </p:nvSpPr>
        <p:spPr>
          <a:xfrm>
            <a:off x="4656492"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Tree>
    <p:extLst>
      <p:ext uri="{BB962C8B-B14F-4D97-AF65-F5344CB8AC3E}">
        <p14:creationId xmlns:p14="http://schemas.microsoft.com/office/powerpoint/2010/main" val="124502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Gradient vertical" preserve="1" userDrawn="1">
  <p:cSld name="Title Slide - Gradient vertical">
    <p:bg bwMode="gray">
      <p:bgPr>
        <a:solidFill>
          <a:srgbClr val="D1DCD6"/>
        </a:solidFill>
        <a:effectLst/>
      </p:bgPr>
    </p:bg>
    <p:spTree>
      <p:nvGrpSpPr>
        <p:cNvPr id="1" name=""/>
        <p:cNvGrpSpPr/>
        <p:nvPr/>
      </p:nvGrpSpPr>
      <p:grpSpPr>
        <a:xfrm>
          <a:off x="0" y="0"/>
          <a:ext cx="0" cy="0"/>
          <a:chOff x="0" y="0"/>
          <a:chExt cx="0" cy="0"/>
        </a:xfrm>
      </p:grpSpPr>
      <p:sp>
        <p:nvSpPr>
          <p:cNvPr id="9" name="Gradient">
            <a:extLst>
              <a:ext uri="{FF2B5EF4-FFF2-40B4-BE49-F238E27FC236}">
                <a16:creationId xmlns:a16="http://schemas.microsoft.com/office/drawing/2014/main" id="{6932AA5B-4AD2-4E7B-8A30-F85550474D09}"/>
              </a:ext>
            </a:extLst>
          </p:cNvPr>
          <p:cNvSpPr/>
          <p:nvPr userDrawn="1">
            <p:custDataLst>
              <p:tags r:id="rId2"/>
            </p:custDataLst>
          </p:nvPr>
        </p:nvSpPr>
        <p:spPr bwMode="gray">
          <a:xfrm>
            <a:off x="0" y="-1"/>
            <a:ext cx="6096000" cy="6858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6096000" y="0"/>
            <a:ext cx="6096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5184651" cy="1296168"/>
          </a:xfrm>
        </p:spPr>
        <p:txBody>
          <a:bodyPr>
            <a:noAutofit/>
          </a:bodyPr>
          <a:lstStyle>
            <a:lvl1pPr algn="l">
              <a:lnSpc>
                <a:spcPct val="80000"/>
              </a:lnSpc>
              <a:defRPr sz="3600">
                <a:solidFill>
                  <a:srgbClr val="FFFFFF"/>
                </a:solidFill>
                <a:latin typeface="SwissReSans Light" pitchFamily="34" charset="0"/>
              </a:defRPr>
            </a:lvl1pPr>
          </a:lstStyle>
          <a:p>
            <a:r>
              <a:rPr lang="en-GB" noProof="0"/>
              <a:t>Click to edit Master title style</a:t>
            </a:r>
            <a:endParaRPr lang="en-GB" noProof="0" dirty="0"/>
          </a:p>
        </p:txBody>
      </p:sp>
      <p:sp>
        <p:nvSpPr>
          <p:cNvPr id="3" name="Subtitle 2"/>
          <p:cNvSpPr>
            <a:spLocks noGrp="1"/>
          </p:cNvSpPr>
          <p:nvPr>
            <p:ph type="subTitle" idx="1"/>
          </p:nvPr>
        </p:nvSpPr>
        <p:spPr bwMode="white">
          <a:xfrm>
            <a:off x="695325" y="3284984"/>
            <a:ext cx="5184651"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3"/>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5" name="Picture 4">
            <a:extLst>
              <a:ext uri="{FF2B5EF4-FFF2-40B4-BE49-F238E27FC236}">
                <a16:creationId xmlns:a16="http://schemas.microsoft.com/office/drawing/2014/main" id="{9438B5DC-25F8-4A15-9D00-C0FAEC99EA69}"/>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4926306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ircular Messaging Device (large)" preserve="1" userDrawn="1">
  <p:cSld name="Circular Messaging Device (large)">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6120754"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5" name="Textplatzhalter 4"/>
          <p:cNvSpPr>
            <a:spLocks noGrp="1"/>
          </p:cNvSpPr>
          <p:nvPr>
            <p:ph type="body" sz="quarter" idx="13"/>
          </p:nvPr>
        </p:nvSpPr>
        <p:spPr bwMode="gray">
          <a:xfrm>
            <a:off x="7752184" y="1809000"/>
            <a:ext cx="3240000" cy="3240000"/>
          </a:xfrm>
          <a:prstGeom prst="ellipse">
            <a:avLst/>
          </a:prstGeom>
          <a:gradFill flip="none" rotWithShape="1">
            <a:gsLst>
              <a:gs pos="0">
                <a:schemeClr val="tx2"/>
              </a:gs>
              <a:gs pos="100000">
                <a:schemeClr val="bg2"/>
              </a:gs>
            </a:gsLst>
            <a:lin ang="0" scaled="1"/>
            <a:tileRect/>
          </a:gradFill>
        </p:spPr>
        <p:txBody>
          <a:bodyPr anchor="ctr"/>
          <a:lstStyle>
            <a:lvl1pPr marL="0" indent="0" algn="ctr">
              <a:spcBef>
                <a:spcPts val="0"/>
              </a:spcBef>
              <a:buFontTx/>
              <a:buNone/>
              <a:defRPr sz="2000">
                <a:solidFill>
                  <a:srgbClr val="FFFFFF"/>
                </a:solidFill>
                <a:latin typeface="+mn-lt"/>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Tree>
    <p:extLst>
      <p:ext uri="{BB962C8B-B14F-4D97-AF65-F5344CB8AC3E}">
        <p14:creationId xmlns:p14="http://schemas.microsoft.com/office/powerpoint/2010/main" val="140005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ircular Messaging Device (small)" preserve="1" userDrawn="1">
  <p:cSld name="Circular Messaging Device (small)">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7200874"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2" name="Textplatzhalter 4"/>
          <p:cNvSpPr>
            <a:spLocks noGrp="1"/>
          </p:cNvSpPr>
          <p:nvPr>
            <p:ph type="body" sz="quarter" idx="13"/>
          </p:nvPr>
        </p:nvSpPr>
        <p:spPr bwMode="gray">
          <a:xfrm>
            <a:off x="8702581" y="2349000"/>
            <a:ext cx="2160000" cy="2160000"/>
          </a:xfrm>
          <a:prstGeom prst="ellipse">
            <a:avLst/>
          </a:prstGeom>
          <a:gradFill flip="none" rotWithShape="1">
            <a:gsLst>
              <a:gs pos="0">
                <a:schemeClr val="tx2"/>
              </a:gs>
              <a:gs pos="100000">
                <a:schemeClr val="bg2"/>
              </a:gs>
            </a:gsLst>
            <a:lin ang="0" scaled="1"/>
            <a:tileRect/>
          </a:gradFill>
        </p:spPr>
        <p:txBody>
          <a:bodyPr anchor="ctr"/>
          <a:lstStyle>
            <a:lvl1pPr marL="0" indent="0" algn="ctr">
              <a:lnSpc>
                <a:spcPct val="95000"/>
              </a:lnSpc>
              <a:spcBef>
                <a:spcPts val="0"/>
              </a:spcBef>
              <a:buFontTx/>
              <a:buNone/>
              <a:defRPr sz="1400">
                <a:solidFill>
                  <a:schemeClr val="bg1"/>
                </a:solidFill>
                <a:latin typeface="+mn-lt"/>
              </a:defRPr>
            </a:lvl1pPr>
            <a:lvl2pPr marL="182562" indent="0" algn="l">
              <a:buFontTx/>
              <a:buNone/>
              <a:defRPr sz="1600">
                <a:solidFill>
                  <a:schemeClr val="bg1"/>
                </a:solidFill>
              </a:defRPr>
            </a:lvl2pPr>
            <a:lvl3pPr marL="444500" indent="0" algn="l">
              <a:buFontTx/>
              <a:buNone/>
              <a:defRPr sz="1600">
                <a:solidFill>
                  <a:schemeClr val="bg1"/>
                </a:solidFill>
              </a:defRPr>
            </a:lvl3pPr>
            <a:lvl4pPr marL="715963" indent="0" algn="l">
              <a:buFontTx/>
              <a:buNone/>
              <a:defRPr sz="1600">
                <a:solidFill>
                  <a:schemeClr val="bg1"/>
                </a:solidFill>
              </a:defRPr>
            </a:lvl4pPr>
            <a:lvl5pPr marL="985838" indent="0" algn="l">
              <a:buFontTx/>
              <a:buNone/>
              <a:defRPr sz="1600">
                <a:solidFill>
                  <a:schemeClr val="bg1"/>
                </a:solidFill>
              </a:defRPr>
            </a:lvl5pPr>
          </a:lstStyle>
          <a:p>
            <a:pPr lvl="0"/>
            <a:r>
              <a:rPr lang="en-GB"/>
              <a:t>Click to edit Master text styles</a:t>
            </a:r>
            <a:endParaRPr lang="en-GB" dirty="0"/>
          </a:p>
        </p:txBody>
      </p:sp>
    </p:spTree>
    <p:extLst>
      <p:ext uri="{BB962C8B-B14F-4D97-AF65-F5344CB8AC3E}">
        <p14:creationId xmlns:p14="http://schemas.microsoft.com/office/powerpoint/2010/main" val="2212448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Image with Circle" preserve="1" userDrawn="1">
  <p:cSld name="Image with Circle">
    <p:bg>
      <p:bgPr>
        <a:solidFill>
          <a:srgbClr val="D1DCD6"/>
        </a:soli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rIns="504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June 2021</a:t>
            </a:r>
            <a:endParaRPr lang="en-GB" sz="1000" b="0" kern="1200" dirty="0">
              <a:solidFill>
                <a:srgbClr val="FFFFFF"/>
              </a:solidFill>
              <a:latin typeface="SwissReSans" pitchFamily="34" charset="0"/>
              <a:ea typeface="+mn-ea"/>
              <a:cs typeface="+mn-cs"/>
            </a:endParaRPr>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7014012" y="1196752"/>
            <a:ext cx="4464496" cy="4464496"/>
          </a:xfrm>
          <a:prstGeom prst="ellipse">
            <a:avLst/>
          </a:prstGeom>
          <a:gradFill>
            <a:gsLst>
              <a:gs pos="0">
                <a:schemeClr val="tx2"/>
              </a:gs>
              <a:gs pos="100000">
                <a:schemeClr val="bg2"/>
              </a:gs>
            </a:gsLst>
            <a:lin ang="0" scaled="1"/>
          </a:gradFill>
        </p:spPr>
        <p:txBody>
          <a:bodyPr anchor="ctr"/>
          <a:lstStyle>
            <a:lvl1pPr marL="0" indent="0" algn="ctr">
              <a:spcBef>
                <a:spcPts val="0"/>
              </a:spcBef>
              <a:buFontTx/>
              <a:buNone/>
              <a:defRPr sz="3200">
                <a:solidFill>
                  <a:schemeClr val="bg1"/>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pic>
        <p:nvPicPr>
          <p:cNvPr id="3" name="Picture 2">
            <a:extLst>
              <a:ext uri="{FF2B5EF4-FFF2-40B4-BE49-F238E27FC236}">
                <a16:creationId xmlns:a16="http://schemas.microsoft.com/office/drawing/2014/main" id="{181878A4-84C4-45E5-8CA2-09E640C026DD}"/>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1167722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Image and three Circles" preserve="1" userDrawn="1">
  <p:cSld name="Image and three Circles">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June 2021</a:t>
            </a:r>
            <a:endParaRPr lang="en-GB" sz="1000" b="0" kern="1200" dirty="0">
              <a:solidFill>
                <a:srgbClr val="FFFFFF"/>
              </a:solidFill>
              <a:latin typeface="SwissReSans" pitchFamily="34" charset="0"/>
              <a:ea typeface="+mn-ea"/>
              <a:cs typeface="+mn-cs"/>
            </a:endParaRPr>
          </a:p>
        </p:txBody>
      </p:sp>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8821770"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1" name="Textplatzhalter 4">
            <a:extLst>
              <a:ext uri="{FF2B5EF4-FFF2-40B4-BE49-F238E27FC236}">
                <a16:creationId xmlns:a16="http://schemas.microsoft.com/office/drawing/2014/main" id="{FD457D57-2215-4E9E-91C3-6ECBC71608E5}"/>
              </a:ext>
            </a:extLst>
          </p:cNvPr>
          <p:cNvSpPr>
            <a:spLocks noGrp="1"/>
          </p:cNvSpPr>
          <p:nvPr>
            <p:ph type="body" sz="quarter" idx="15"/>
          </p:nvPr>
        </p:nvSpPr>
        <p:spPr bwMode="gray">
          <a:xfrm>
            <a:off x="695325"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2" name="Textplatzhalter 4">
            <a:extLst>
              <a:ext uri="{FF2B5EF4-FFF2-40B4-BE49-F238E27FC236}">
                <a16:creationId xmlns:a16="http://schemas.microsoft.com/office/drawing/2014/main" id="{84E76D4D-0C41-4EBF-BD66-5C132AC9B3D8}"/>
              </a:ext>
            </a:extLst>
          </p:cNvPr>
          <p:cNvSpPr>
            <a:spLocks noGrp="1"/>
          </p:cNvSpPr>
          <p:nvPr>
            <p:ph type="body" sz="quarter" idx="16"/>
          </p:nvPr>
        </p:nvSpPr>
        <p:spPr bwMode="gray">
          <a:xfrm>
            <a:off x="4758548"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pic>
        <p:nvPicPr>
          <p:cNvPr id="4" name="Picture 3">
            <a:extLst>
              <a:ext uri="{FF2B5EF4-FFF2-40B4-BE49-F238E27FC236}">
                <a16:creationId xmlns:a16="http://schemas.microsoft.com/office/drawing/2014/main" id="{48C350C8-019F-4DD7-8A47-7465A92DBAD1}"/>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272328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ontact Persons (4 people)" preserve="1" userDrawn="1">
  <p:cSld name="Contact Persons (4 peo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4064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hasCustomPrompt="1"/>
          </p:nvPr>
        </p:nvSpPr>
        <p:spPr bwMode="gray">
          <a:xfrm>
            <a:off x="695326" y="692151"/>
            <a:ext cx="3096418" cy="692647"/>
          </a:xfrm>
        </p:spPr>
        <p:txBody>
          <a:bodyPr/>
          <a:lstStyle>
            <a:lvl1pPr>
              <a:defRPr>
                <a:solidFill>
                  <a:srgbClr val="FFFFFF"/>
                </a:solidFill>
              </a:defRPr>
            </a:lvl1pPr>
          </a:lstStyle>
          <a:p>
            <a:r>
              <a:rPr lang="en-GB"/>
              <a:t>Enter team name here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hasCustomPrompt="1"/>
          </p:nvPr>
        </p:nvSpPr>
        <p:spPr bwMode="gray">
          <a:xfrm>
            <a:off x="695325" y="1628774"/>
            <a:ext cx="3096420" cy="4392614"/>
          </a:xfrm>
        </p:spPr>
        <p:txBody>
          <a:bodyPr/>
          <a:lstStyle>
            <a:lvl1pPr marL="108000" indent="-108000">
              <a:spcBef>
                <a:spcPts val="600"/>
              </a:spcBef>
              <a:defRPr sz="1200">
                <a:solidFill>
                  <a:srgbClr val="FFFFFF"/>
                </a:solidFill>
              </a:defRPr>
            </a:lvl1pPr>
            <a:lvl2pPr marL="252000" indent="-144000">
              <a:spcBef>
                <a:spcPts val="600"/>
              </a:spcBef>
              <a:defRPr sz="1200">
                <a:solidFill>
                  <a:srgbClr val="FFFFFF"/>
                </a:solidFill>
              </a:defRPr>
            </a:lvl2pPr>
            <a:lvl3pPr marL="396000" indent="-144000">
              <a:spcBef>
                <a:spcPts val="600"/>
              </a:spcBef>
              <a:defRPr sz="1200">
                <a:solidFill>
                  <a:srgbClr val="FFFFFF"/>
                </a:solidFill>
              </a:defRPr>
            </a:lvl3pPr>
            <a:lvl4pPr marL="540000" indent="-144000">
              <a:spcBef>
                <a:spcPts val="600"/>
              </a:spcBef>
              <a:defRPr sz="1200">
                <a:solidFill>
                  <a:srgbClr val="FFFFFF"/>
                </a:solidFill>
              </a:defRPr>
            </a:lvl4pPr>
            <a:lvl5pPr marL="684000" indent="-144000">
              <a:spcBef>
                <a:spcPts val="600"/>
              </a:spcBef>
              <a:defRPr sz="1200">
                <a:solidFill>
                  <a:srgbClr val="FFFFFF"/>
                </a:solidFill>
              </a:defRPr>
            </a:lvl5pPr>
          </a:lstStyle>
          <a:p>
            <a:pPr lvl="0"/>
            <a:r>
              <a:rPr lang="en-GB"/>
              <a:t>Click to add text, for example team mission and/or capabilities, roles and responsibilities, other info.</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Picture Placeholder 3">
            <a:extLst>
              <a:ext uri="{FF2B5EF4-FFF2-40B4-BE49-F238E27FC236}">
                <a16:creationId xmlns:a16="http://schemas.microsoft.com/office/drawing/2014/main" id="{456FDD83-9066-405C-9C9B-C6012C35E7C1}"/>
              </a:ext>
            </a:extLst>
          </p:cNvPr>
          <p:cNvSpPr>
            <a:spLocks noGrp="1"/>
          </p:cNvSpPr>
          <p:nvPr>
            <p:ph type="pic" sz="quarter" idx="15" hasCustomPrompt="1"/>
          </p:nvPr>
        </p:nvSpPr>
        <p:spPr bwMode="gray">
          <a:xfrm>
            <a:off x="5573419" y="727075"/>
            <a:ext cx="1800000" cy="1800000"/>
          </a:xfrm>
          <a:prstGeom prst="ellipse">
            <a:avLst/>
          </a:prstGeom>
        </p:spPr>
        <p:txBody>
          <a:bodyPr tIns="504000" anchor="ctr" anchorCtr="0"/>
          <a:lstStyle>
            <a:lvl1pPr marL="0" indent="0" algn="ctr">
              <a:buNone/>
              <a:defRPr sz="1400">
                <a:solidFill>
                  <a:srgbClr val="A8BAB2"/>
                </a:solidFill>
              </a:defRPr>
            </a:lvl1pPr>
          </a:lstStyle>
          <a:p>
            <a:r>
              <a:rPr lang="en-GB" noProof="0"/>
              <a:t>Add picture</a:t>
            </a:r>
            <a:endParaRPr lang="en-GB" noProof="0" dirty="0"/>
          </a:p>
        </p:txBody>
      </p:sp>
      <p:sp>
        <p:nvSpPr>
          <p:cNvPr id="18" name="Picture Placeholder 3">
            <a:extLst>
              <a:ext uri="{FF2B5EF4-FFF2-40B4-BE49-F238E27FC236}">
                <a16:creationId xmlns:a16="http://schemas.microsoft.com/office/drawing/2014/main" id="{38A06944-C2A7-4F21-A4A5-D22B1CF13B57}"/>
              </a:ext>
            </a:extLst>
          </p:cNvPr>
          <p:cNvSpPr>
            <a:spLocks noGrp="1"/>
          </p:cNvSpPr>
          <p:nvPr>
            <p:ph type="pic" sz="quarter" idx="16" hasCustomPrompt="1"/>
          </p:nvPr>
        </p:nvSpPr>
        <p:spPr bwMode="gray">
          <a:xfrm>
            <a:off x="8882581" y="727075"/>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19" name="Text Placeholder 6">
            <a:extLst>
              <a:ext uri="{FF2B5EF4-FFF2-40B4-BE49-F238E27FC236}">
                <a16:creationId xmlns:a16="http://schemas.microsoft.com/office/drawing/2014/main" id="{9679A695-226D-4550-AC5F-CF13DA1C3EA2}"/>
              </a:ext>
            </a:extLst>
          </p:cNvPr>
          <p:cNvSpPr>
            <a:spLocks noGrp="1"/>
          </p:cNvSpPr>
          <p:nvPr>
            <p:ph type="body" sz="quarter" idx="19" hasCustomPrompt="1"/>
          </p:nvPr>
        </p:nvSpPr>
        <p:spPr>
          <a:xfrm>
            <a:off x="5050638" y="2641930"/>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0" name="Text Placeholder 6">
            <a:extLst>
              <a:ext uri="{FF2B5EF4-FFF2-40B4-BE49-F238E27FC236}">
                <a16:creationId xmlns:a16="http://schemas.microsoft.com/office/drawing/2014/main" id="{58FFF6C9-8B70-45DC-9C06-54DD5B87AFFB}"/>
              </a:ext>
            </a:extLst>
          </p:cNvPr>
          <p:cNvSpPr>
            <a:spLocks noGrp="1"/>
          </p:cNvSpPr>
          <p:nvPr>
            <p:ph type="body" sz="quarter" idx="20" hasCustomPrompt="1"/>
          </p:nvPr>
        </p:nvSpPr>
        <p:spPr>
          <a:xfrm>
            <a:off x="5050638" y="2827874"/>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1" name="Text Placeholder 6">
            <a:extLst>
              <a:ext uri="{FF2B5EF4-FFF2-40B4-BE49-F238E27FC236}">
                <a16:creationId xmlns:a16="http://schemas.microsoft.com/office/drawing/2014/main" id="{2F9034A3-A308-4153-AEC9-209C0E14C84B}"/>
              </a:ext>
            </a:extLst>
          </p:cNvPr>
          <p:cNvSpPr>
            <a:spLocks noGrp="1"/>
          </p:cNvSpPr>
          <p:nvPr>
            <p:ph type="body" sz="quarter" idx="21" hasCustomPrompt="1"/>
          </p:nvPr>
        </p:nvSpPr>
        <p:spPr>
          <a:xfrm>
            <a:off x="8361630" y="2641930"/>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2" name="Text Placeholder 6">
            <a:extLst>
              <a:ext uri="{FF2B5EF4-FFF2-40B4-BE49-F238E27FC236}">
                <a16:creationId xmlns:a16="http://schemas.microsoft.com/office/drawing/2014/main" id="{ADD3A46A-9F03-452A-97A6-168C6640720F}"/>
              </a:ext>
            </a:extLst>
          </p:cNvPr>
          <p:cNvSpPr>
            <a:spLocks noGrp="1"/>
          </p:cNvSpPr>
          <p:nvPr>
            <p:ph type="body" sz="quarter" idx="22" hasCustomPrompt="1"/>
          </p:nvPr>
        </p:nvSpPr>
        <p:spPr>
          <a:xfrm>
            <a:off x="8361630" y="2827874"/>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3" name="Picture Placeholder 3">
            <a:extLst>
              <a:ext uri="{FF2B5EF4-FFF2-40B4-BE49-F238E27FC236}">
                <a16:creationId xmlns:a16="http://schemas.microsoft.com/office/drawing/2014/main" id="{578C2B07-87F4-489C-A284-3E5878138E7C}"/>
              </a:ext>
            </a:extLst>
          </p:cNvPr>
          <p:cNvSpPr>
            <a:spLocks noGrp="1"/>
          </p:cNvSpPr>
          <p:nvPr>
            <p:ph type="pic" sz="quarter" idx="23" hasCustomPrompt="1"/>
          </p:nvPr>
        </p:nvSpPr>
        <p:spPr bwMode="gray">
          <a:xfrm>
            <a:off x="5573419" y="3430871"/>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24" name="Picture Placeholder 3">
            <a:extLst>
              <a:ext uri="{FF2B5EF4-FFF2-40B4-BE49-F238E27FC236}">
                <a16:creationId xmlns:a16="http://schemas.microsoft.com/office/drawing/2014/main" id="{D418C2AA-7D28-483F-81E1-731AA2580309}"/>
              </a:ext>
            </a:extLst>
          </p:cNvPr>
          <p:cNvSpPr>
            <a:spLocks noGrp="1"/>
          </p:cNvSpPr>
          <p:nvPr>
            <p:ph type="pic" sz="quarter" idx="24" hasCustomPrompt="1"/>
          </p:nvPr>
        </p:nvSpPr>
        <p:spPr bwMode="gray">
          <a:xfrm>
            <a:off x="8882581" y="3430871"/>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25" name="Text Placeholder 6">
            <a:extLst>
              <a:ext uri="{FF2B5EF4-FFF2-40B4-BE49-F238E27FC236}">
                <a16:creationId xmlns:a16="http://schemas.microsoft.com/office/drawing/2014/main" id="{AFF0E09B-2153-4F77-903B-8AE289C2024D}"/>
              </a:ext>
            </a:extLst>
          </p:cNvPr>
          <p:cNvSpPr>
            <a:spLocks noGrp="1"/>
          </p:cNvSpPr>
          <p:nvPr>
            <p:ph type="body" sz="quarter" idx="25" hasCustomPrompt="1"/>
          </p:nvPr>
        </p:nvSpPr>
        <p:spPr>
          <a:xfrm>
            <a:off x="5050638" y="5345726"/>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6" name="Text Placeholder 6">
            <a:extLst>
              <a:ext uri="{FF2B5EF4-FFF2-40B4-BE49-F238E27FC236}">
                <a16:creationId xmlns:a16="http://schemas.microsoft.com/office/drawing/2014/main" id="{B6E4CA2D-F663-4612-8211-ABCBF0E3B4F2}"/>
              </a:ext>
            </a:extLst>
          </p:cNvPr>
          <p:cNvSpPr>
            <a:spLocks noGrp="1"/>
          </p:cNvSpPr>
          <p:nvPr>
            <p:ph type="body" sz="quarter" idx="26" hasCustomPrompt="1"/>
          </p:nvPr>
        </p:nvSpPr>
        <p:spPr>
          <a:xfrm>
            <a:off x="5050638" y="5531670"/>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7" name="Text Placeholder 6">
            <a:extLst>
              <a:ext uri="{FF2B5EF4-FFF2-40B4-BE49-F238E27FC236}">
                <a16:creationId xmlns:a16="http://schemas.microsoft.com/office/drawing/2014/main" id="{4679ECFC-69DE-448E-A790-E6DF1353CC66}"/>
              </a:ext>
            </a:extLst>
          </p:cNvPr>
          <p:cNvSpPr>
            <a:spLocks noGrp="1"/>
          </p:cNvSpPr>
          <p:nvPr>
            <p:ph type="body" sz="quarter" idx="27" hasCustomPrompt="1"/>
          </p:nvPr>
        </p:nvSpPr>
        <p:spPr>
          <a:xfrm>
            <a:off x="8361630" y="5345726"/>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8" name="Text Placeholder 6">
            <a:extLst>
              <a:ext uri="{FF2B5EF4-FFF2-40B4-BE49-F238E27FC236}">
                <a16:creationId xmlns:a16="http://schemas.microsoft.com/office/drawing/2014/main" id="{A2E08B10-5430-4825-9E65-D8235CD04078}"/>
              </a:ext>
            </a:extLst>
          </p:cNvPr>
          <p:cNvSpPr>
            <a:spLocks noGrp="1"/>
          </p:cNvSpPr>
          <p:nvPr>
            <p:ph type="body" sz="quarter" idx="28" hasCustomPrompt="1"/>
          </p:nvPr>
        </p:nvSpPr>
        <p:spPr>
          <a:xfrm>
            <a:off x="8361630" y="5531670"/>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9" name="Footer">
            <a:extLst>
              <a:ext uri="{FF2B5EF4-FFF2-40B4-BE49-F238E27FC236}">
                <a16:creationId xmlns:a16="http://schemas.microsoft.com/office/drawing/2014/main" id="{0A885EF8-5FBD-475E-BD95-4D0C7488BAE5}"/>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June 2021</a:t>
            </a:r>
            <a:endParaRPr lang="en-GB" sz="1000" b="0" kern="1200" dirty="0">
              <a:solidFill>
                <a:srgbClr val="283E36"/>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2E88CB1B-7911-4020-9775-285BD2AA79FB}"/>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1522123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ontact Persons (9 people)" preserve="1" userDrawn="1">
  <p:cSld name="Contact Persons (9 peo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4064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hasCustomPrompt="1"/>
          </p:nvPr>
        </p:nvSpPr>
        <p:spPr bwMode="gray">
          <a:xfrm>
            <a:off x="695326" y="692151"/>
            <a:ext cx="3096418" cy="692647"/>
          </a:xfrm>
        </p:spPr>
        <p:txBody>
          <a:bodyPr/>
          <a:lstStyle>
            <a:lvl1pPr>
              <a:defRPr>
                <a:solidFill>
                  <a:srgbClr val="FFFFFF"/>
                </a:solidFill>
              </a:defRPr>
            </a:lvl1pPr>
          </a:lstStyle>
          <a:p>
            <a:r>
              <a:rPr lang="en-GB"/>
              <a:t>Enter team name here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hasCustomPrompt="1"/>
          </p:nvPr>
        </p:nvSpPr>
        <p:spPr bwMode="gray">
          <a:xfrm>
            <a:off x="695325" y="1628774"/>
            <a:ext cx="3096420" cy="4392614"/>
          </a:xfrm>
        </p:spPr>
        <p:txBody>
          <a:bodyPr/>
          <a:lstStyle>
            <a:lvl1pPr marL="108000" indent="-108000">
              <a:spcBef>
                <a:spcPts val="600"/>
              </a:spcBef>
              <a:defRPr sz="1200">
                <a:solidFill>
                  <a:srgbClr val="FFFFFF"/>
                </a:solidFill>
              </a:defRPr>
            </a:lvl1pPr>
            <a:lvl2pPr marL="252000" indent="-144000">
              <a:spcBef>
                <a:spcPts val="600"/>
              </a:spcBef>
              <a:defRPr sz="1200">
                <a:solidFill>
                  <a:srgbClr val="FFFFFF"/>
                </a:solidFill>
              </a:defRPr>
            </a:lvl2pPr>
            <a:lvl3pPr marL="396000" indent="-144000">
              <a:spcBef>
                <a:spcPts val="600"/>
              </a:spcBef>
              <a:defRPr sz="1200">
                <a:solidFill>
                  <a:srgbClr val="FFFFFF"/>
                </a:solidFill>
              </a:defRPr>
            </a:lvl3pPr>
            <a:lvl4pPr marL="540000" indent="-144000">
              <a:spcBef>
                <a:spcPts val="600"/>
              </a:spcBef>
              <a:defRPr sz="1200">
                <a:solidFill>
                  <a:srgbClr val="FFFFFF"/>
                </a:solidFill>
              </a:defRPr>
            </a:lvl4pPr>
            <a:lvl5pPr marL="684000" indent="-144000">
              <a:spcBef>
                <a:spcPts val="600"/>
              </a:spcBef>
              <a:defRPr sz="1200">
                <a:solidFill>
                  <a:srgbClr val="FFFFFF"/>
                </a:solidFill>
              </a:defRPr>
            </a:lvl5pPr>
          </a:lstStyle>
          <a:p>
            <a:pPr lvl="0"/>
            <a:r>
              <a:rPr lang="en-GB"/>
              <a:t>Click to add text, for example team mission and/or capabilities, roles and responsibilities, other info.</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9" name="Picture Placeholder 3">
            <a:extLst>
              <a:ext uri="{FF2B5EF4-FFF2-40B4-BE49-F238E27FC236}">
                <a16:creationId xmlns:a16="http://schemas.microsoft.com/office/drawing/2014/main" id="{9682A749-FC1E-4118-9EDD-CE1ABA3E2627}"/>
              </a:ext>
            </a:extLst>
          </p:cNvPr>
          <p:cNvSpPr>
            <a:spLocks noGrp="1"/>
          </p:cNvSpPr>
          <p:nvPr>
            <p:ph type="pic" sz="quarter" idx="15" hasCustomPrompt="1"/>
          </p:nvPr>
        </p:nvSpPr>
        <p:spPr bwMode="gray">
          <a:xfrm>
            <a:off x="5283565" y="738628"/>
            <a:ext cx="1080000" cy="1080000"/>
          </a:xfrm>
          <a:prstGeom prst="ellipse">
            <a:avLst/>
          </a:prstGeom>
        </p:spPr>
        <p:txBody>
          <a:bodyPr tIns="468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0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30" name="Text Placeholder 6">
            <a:extLst>
              <a:ext uri="{FF2B5EF4-FFF2-40B4-BE49-F238E27FC236}">
                <a16:creationId xmlns:a16="http://schemas.microsoft.com/office/drawing/2014/main" id="{73E640E6-6F1D-478B-91DA-EF27860B8F0F}"/>
              </a:ext>
            </a:extLst>
          </p:cNvPr>
          <p:cNvSpPr>
            <a:spLocks noGrp="1"/>
          </p:cNvSpPr>
          <p:nvPr>
            <p:ph type="body" sz="quarter" idx="19" hasCustomPrompt="1"/>
          </p:nvPr>
        </p:nvSpPr>
        <p:spPr>
          <a:xfrm>
            <a:off x="4871219"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1" name="Text Placeholder 6">
            <a:extLst>
              <a:ext uri="{FF2B5EF4-FFF2-40B4-BE49-F238E27FC236}">
                <a16:creationId xmlns:a16="http://schemas.microsoft.com/office/drawing/2014/main" id="{31BD7495-9DC8-424C-9AA0-FAD0EABDACE3}"/>
              </a:ext>
            </a:extLst>
          </p:cNvPr>
          <p:cNvSpPr>
            <a:spLocks noGrp="1"/>
          </p:cNvSpPr>
          <p:nvPr>
            <p:ph type="body" sz="quarter" idx="20" hasCustomPrompt="1"/>
          </p:nvPr>
        </p:nvSpPr>
        <p:spPr>
          <a:xfrm>
            <a:off x="4871219"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2" name="Picture Placeholder 3">
            <a:extLst>
              <a:ext uri="{FF2B5EF4-FFF2-40B4-BE49-F238E27FC236}">
                <a16:creationId xmlns:a16="http://schemas.microsoft.com/office/drawing/2014/main" id="{F19CD5BF-B691-42A9-9A28-7D982DEDC98D}"/>
              </a:ext>
            </a:extLst>
          </p:cNvPr>
          <p:cNvSpPr>
            <a:spLocks noGrp="1"/>
          </p:cNvSpPr>
          <p:nvPr>
            <p:ph type="pic" sz="quarter" idx="21" hasCustomPrompt="1"/>
          </p:nvPr>
        </p:nvSpPr>
        <p:spPr bwMode="gray">
          <a:xfrm>
            <a:off x="7581323" y="738628"/>
            <a:ext cx="1080000" cy="1080000"/>
          </a:xfrm>
          <a:prstGeom prst="ellipse">
            <a:avLst/>
          </a:prstGeom>
        </p:spPr>
        <p:txBody>
          <a:bodyPr tIns="468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0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33" name="Text Placeholder 6">
            <a:extLst>
              <a:ext uri="{FF2B5EF4-FFF2-40B4-BE49-F238E27FC236}">
                <a16:creationId xmlns:a16="http://schemas.microsoft.com/office/drawing/2014/main" id="{CF582FA5-0ACC-44FA-AD35-38027A4BC745}"/>
              </a:ext>
            </a:extLst>
          </p:cNvPr>
          <p:cNvSpPr>
            <a:spLocks noGrp="1"/>
          </p:cNvSpPr>
          <p:nvPr>
            <p:ph type="body" sz="quarter" idx="22" hasCustomPrompt="1"/>
          </p:nvPr>
        </p:nvSpPr>
        <p:spPr>
          <a:xfrm>
            <a:off x="7168977"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4" name="Text Placeholder 6">
            <a:extLst>
              <a:ext uri="{FF2B5EF4-FFF2-40B4-BE49-F238E27FC236}">
                <a16:creationId xmlns:a16="http://schemas.microsoft.com/office/drawing/2014/main" id="{34479282-0266-40A5-AD96-427D23FC8E24}"/>
              </a:ext>
            </a:extLst>
          </p:cNvPr>
          <p:cNvSpPr>
            <a:spLocks noGrp="1"/>
          </p:cNvSpPr>
          <p:nvPr>
            <p:ph type="body" sz="quarter" idx="23" hasCustomPrompt="1"/>
          </p:nvPr>
        </p:nvSpPr>
        <p:spPr>
          <a:xfrm>
            <a:off x="7168977"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5" name="Picture Placeholder 3">
            <a:extLst>
              <a:ext uri="{FF2B5EF4-FFF2-40B4-BE49-F238E27FC236}">
                <a16:creationId xmlns:a16="http://schemas.microsoft.com/office/drawing/2014/main" id="{A372C913-34DD-415E-8A45-FE2BAAA5AB93}"/>
              </a:ext>
            </a:extLst>
          </p:cNvPr>
          <p:cNvSpPr>
            <a:spLocks noGrp="1"/>
          </p:cNvSpPr>
          <p:nvPr>
            <p:ph type="pic" sz="quarter" idx="24" hasCustomPrompt="1"/>
          </p:nvPr>
        </p:nvSpPr>
        <p:spPr bwMode="gray">
          <a:xfrm>
            <a:off x="9881460" y="738628"/>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36" name="Text Placeholder 6">
            <a:extLst>
              <a:ext uri="{FF2B5EF4-FFF2-40B4-BE49-F238E27FC236}">
                <a16:creationId xmlns:a16="http://schemas.microsoft.com/office/drawing/2014/main" id="{7134E3D5-1F39-4EBB-AA24-A2FD4F813D1A}"/>
              </a:ext>
            </a:extLst>
          </p:cNvPr>
          <p:cNvSpPr>
            <a:spLocks noGrp="1"/>
          </p:cNvSpPr>
          <p:nvPr>
            <p:ph type="body" sz="quarter" idx="25" hasCustomPrompt="1"/>
          </p:nvPr>
        </p:nvSpPr>
        <p:spPr>
          <a:xfrm>
            <a:off x="9469114"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7" name="Text Placeholder 6">
            <a:extLst>
              <a:ext uri="{FF2B5EF4-FFF2-40B4-BE49-F238E27FC236}">
                <a16:creationId xmlns:a16="http://schemas.microsoft.com/office/drawing/2014/main" id="{A4699E8E-78EB-413E-9E61-A75A1208CF0F}"/>
              </a:ext>
            </a:extLst>
          </p:cNvPr>
          <p:cNvSpPr>
            <a:spLocks noGrp="1"/>
          </p:cNvSpPr>
          <p:nvPr>
            <p:ph type="body" sz="quarter" idx="26" hasCustomPrompt="1"/>
          </p:nvPr>
        </p:nvSpPr>
        <p:spPr>
          <a:xfrm>
            <a:off x="9469114"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8" name="Picture Placeholder 3">
            <a:extLst>
              <a:ext uri="{FF2B5EF4-FFF2-40B4-BE49-F238E27FC236}">
                <a16:creationId xmlns:a16="http://schemas.microsoft.com/office/drawing/2014/main" id="{055DF295-2A7B-4334-B97B-ED339BB70340}"/>
              </a:ext>
            </a:extLst>
          </p:cNvPr>
          <p:cNvSpPr>
            <a:spLocks noGrp="1"/>
          </p:cNvSpPr>
          <p:nvPr>
            <p:ph type="pic" sz="quarter" idx="27" hasCustomPrompt="1"/>
          </p:nvPr>
        </p:nvSpPr>
        <p:spPr bwMode="gray">
          <a:xfrm>
            <a:off x="5283565"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39" name="Text Placeholder 6">
            <a:extLst>
              <a:ext uri="{FF2B5EF4-FFF2-40B4-BE49-F238E27FC236}">
                <a16:creationId xmlns:a16="http://schemas.microsoft.com/office/drawing/2014/main" id="{86C79598-5718-4B97-9653-C258BACE02E8}"/>
              </a:ext>
            </a:extLst>
          </p:cNvPr>
          <p:cNvSpPr>
            <a:spLocks noGrp="1"/>
          </p:cNvSpPr>
          <p:nvPr>
            <p:ph type="body" sz="quarter" idx="28" hasCustomPrompt="1"/>
          </p:nvPr>
        </p:nvSpPr>
        <p:spPr>
          <a:xfrm>
            <a:off x="4871219"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0" name="Text Placeholder 6">
            <a:extLst>
              <a:ext uri="{FF2B5EF4-FFF2-40B4-BE49-F238E27FC236}">
                <a16:creationId xmlns:a16="http://schemas.microsoft.com/office/drawing/2014/main" id="{D1CD186E-C886-499B-8730-86302FB13D60}"/>
              </a:ext>
            </a:extLst>
          </p:cNvPr>
          <p:cNvSpPr>
            <a:spLocks noGrp="1"/>
          </p:cNvSpPr>
          <p:nvPr>
            <p:ph type="body" sz="quarter" idx="29" hasCustomPrompt="1"/>
          </p:nvPr>
        </p:nvSpPr>
        <p:spPr>
          <a:xfrm>
            <a:off x="4871219"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1" name="Picture Placeholder 3">
            <a:extLst>
              <a:ext uri="{FF2B5EF4-FFF2-40B4-BE49-F238E27FC236}">
                <a16:creationId xmlns:a16="http://schemas.microsoft.com/office/drawing/2014/main" id="{221F4A5A-8D58-4545-B3A9-1D7286AC7F03}"/>
              </a:ext>
            </a:extLst>
          </p:cNvPr>
          <p:cNvSpPr>
            <a:spLocks noGrp="1"/>
          </p:cNvSpPr>
          <p:nvPr>
            <p:ph type="pic" sz="quarter" idx="30" hasCustomPrompt="1"/>
          </p:nvPr>
        </p:nvSpPr>
        <p:spPr bwMode="gray">
          <a:xfrm>
            <a:off x="7581323"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2" name="Text Placeholder 6">
            <a:extLst>
              <a:ext uri="{FF2B5EF4-FFF2-40B4-BE49-F238E27FC236}">
                <a16:creationId xmlns:a16="http://schemas.microsoft.com/office/drawing/2014/main" id="{CAD9D006-676C-4CB9-9E60-67322DE91D15}"/>
              </a:ext>
            </a:extLst>
          </p:cNvPr>
          <p:cNvSpPr>
            <a:spLocks noGrp="1"/>
          </p:cNvSpPr>
          <p:nvPr>
            <p:ph type="body" sz="quarter" idx="31" hasCustomPrompt="1"/>
          </p:nvPr>
        </p:nvSpPr>
        <p:spPr>
          <a:xfrm>
            <a:off x="7168977"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3" name="Text Placeholder 6">
            <a:extLst>
              <a:ext uri="{FF2B5EF4-FFF2-40B4-BE49-F238E27FC236}">
                <a16:creationId xmlns:a16="http://schemas.microsoft.com/office/drawing/2014/main" id="{50A073A5-04E0-4873-B0FB-802CADE36667}"/>
              </a:ext>
            </a:extLst>
          </p:cNvPr>
          <p:cNvSpPr>
            <a:spLocks noGrp="1"/>
          </p:cNvSpPr>
          <p:nvPr>
            <p:ph type="body" sz="quarter" idx="32" hasCustomPrompt="1"/>
          </p:nvPr>
        </p:nvSpPr>
        <p:spPr>
          <a:xfrm>
            <a:off x="7168977"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4" name="Picture Placeholder 3">
            <a:extLst>
              <a:ext uri="{FF2B5EF4-FFF2-40B4-BE49-F238E27FC236}">
                <a16:creationId xmlns:a16="http://schemas.microsoft.com/office/drawing/2014/main" id="{195DD2A1-427A-429A-9C4E-E51AEBB0E0E7}"/>
              </a:ext>
            </a:extLst>
          </p:cNvPr>
          <p:cNvSpPr>
            <a:spLocks noGrp="1"/>
          </p:cNvSpPr>
          <p:nvPr>
            <p:ph type="pic" sz="quarter" idx="33" hasCustomPrompt="1"/>
          </p:nvPr>
        </p:nvSpPr>
        <p:spPr bwMode="gray">
          <a:xfrm>
            <a:off x="9881460"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5" name="Text Placeholder 6">
            <a:extLst>
              <a:ext uri="{FF2B5EF4-FFF2-40B4-BE49-F238E27FC236}">
                <a16:creationId xmlns:a16="http://schemas.microsoft.com/office/drawing/2014/main" id="{F28B10EF-4A1F-4980-8CD3-519EB5DBC226}"/>
              </a:ext>
            </a:extLst>
          </p:cNvPr>
          <p:cNvSpPr>
            <a:spLocks noGrp="1"/>
          </p:cNvSpPr>
          <p:nvPr>
            <p:ph type="body" sz="quarter" idx="34" hasCustomPrompt="1"/>
          </p:nvPr>
        </p:nvSpPr>
        <p:spPr>
          <a:xfrm>
            <a:off x="9469114"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6" name="Text Placeholder 6">
            <a:extLst>
              <a:ext uri="{FF2B5EF4-FFF2-40B4-BE49-F238E27FC236}">
                <a16:creationId xmlns:a16="http://schemas.microsoft.com/office/drawing/2014/main" id="{7E8B1A89-1311-46C8-AABE-49A07C509AB6}"/>
              </a:ext>
            </a:extLst>
          </p:cNvPr>
          <p:cNvSpPr>
            <a:spLocks noGrp="1"/>
          </p:cNvSpPr>
          <p:nvPr>
            <p:ph type="body" sz="quarter" idx="35" hasCustomPrompt="1"/>
          </p:nvPr>
        </p:nvSpPr>
        <p:spPr>
          <a:xfrm>
            <a:off x="9469114"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7" name="Picture Placeholder 3">
            <a:extLst>
              <a:ext uri="{FF2B5EF4-FFF2-40B4-BE49-F238E27FC236}">
                <a16:creationId xmlns:a16="http://schemas.microsoft.com/office/drawing/2014/main" id="{A1132398-8B9A-4B3D-933D-0916342541FD}"/>
              </a:ext>
            </a:extLst>
          </p:cNvPr>
          <p:cNvSpPr>
            <a:spLocks noGrp="1"/>
          </p:cNvSpPr>
          <p:nvPr>
            <p:ph type="pic" sz="quarter" idx="36" hasCustomPrompt="1"/>
          </p:nvPr>
        </p:nvSpPr>
        <p:spPr bwMode="gray">
          <a:xfrm>
            <a:off x="5283565"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8" name="Text Placeholder 6">
            <a:extLst>
              <a:ext uri="{FF2B5EF4-FFF2-40B4-BE49-F238E27FC236}">
                <a16:creationId xmlns:a16="http://schemas.microsoft.com/office/drawing/2014/main" id="{60DB6F48-FC4C-4A1D-9535-0E108AAFBE06}"/>
              </a:ext>
            </a:extLst>
          </p:cNvPr>
          <p:cNvSpPr>
            <a:spLocks noGrp="1"/>
          </p:cNvSpPr>
          <p:nvPr>
            <p:ph type="body" sz="quarter" idx="37" hasCustomPrompt="1"/>
          </p:nvPr>
        </p:nvSpPr>
        <p:spPr>
          <a:xfrm>
            <a:off x="4871219"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9" name="Text Placeholder 6">
            <a:extLst>
              <a:ext uri="{FF2B5EF4-FFF2-40B4-BE49-F238E27FC236}">
                <a16:creationId xmlns:a16="http://schemas.microsoft.com/office/drawing/2014/main" id="{A810E96A-A59E-44AE-B57E-8AF75CD1963D}"/>
              </a:ext>
            </a:extLst>
          </p:cNvPr>
          <p:cNvSpPr>
            <a:spLocks noGrp="1"/>
          </p:cNvSpPr>
          <p:nvPr>
            <p:ph type="body" sz="quarter" idx="38" hasCustomPrompt="1"/>
          </p:nvPr>
        </p:nvSpPr>
        <p:spPr>
          <a:xfrm>
            <a:off x="4871219"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0" name="Picture Placeholder 3">
            <a:extLst>
              <a:ext uri="{FF2B5EF4-FFF2-40B4-BE49-F238E27FC236}">
                <a16:creationId xmlns:a16="http://schemas.microsoft.com/office/drawing/2014/main" id="{198933B9-38C2-482E-AD0B-42A8177C695A}"/>
              </a:ext>
            </a:extLst>
          </p:cNvPr>
          <p:cNvSpPr>
            <a:spLocks noGrp="1"/>
          </p:cNvSpPr>
          <p:nvPr>
            <p:ph type="pic" sz="quarter" idx="39" hasCustomPrompt="1"/>
          </p:nvPr>
        </p:nvSpPr>
        <p:spPr bwMode="gray">
          <a:xfrm>
            <a:off x="7581323"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51" name="Text Placeholder 6">
            <a:extLst>
              <a:ext uri="{FF2B5EF4-FFF2-40B4-BE49-F238E27FC236}">
                <a16:creationId xmlns:a16="http://schemas.microsoft.com/office/drawing/2014/main" id="{3A0551C6-CAE2-4890-8760-2733C7FDE739}"/>
              </a:ext>
            </a:extLst>
          </p:cNvPr>
          <p:cNvSpPr>
            <a:spLocks noGrp="1"/>
          </p:cNvSpPr>
          <p:nvPr>
            <p:ph type="body" sz="quarter" idx="40" hasCustomPrompt="1"/>
          </p:nvPr>
        </p:nvSpPr>
        <p:spPr>
          <a:xfrm>
            <a:off x="7168977"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52" name="Text Placeholder 6">
            <a:extLst>
              <a:ext uri="{FF2B5EF4-FFF2-40B4-BE49-F238E27FC236}">
                <a16:creationId xmlns:a16="http://schemas.microsoft.com/office/drawing/2014/main" id="{351C2CEF-8471-4D1A-B51B-ABA769D4AFD1}"/>
              </a:ext>
            </a:extLst>
          </p:cNvPr>
          <p:cNvSpPr>
            <a:spLocks noGrp="1"/>
          </p:cNvSpPr>
          <p:nvPr>
            <p:ph type="body" sz="quarter" idx="41" hasCustomPrompt="1"/>
          </p:nvPr>
        </p:nvSpPr>
        <p:spPr>
          <a:xfrm>
            <a:off x="7168977"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3" name="Picture Placeholder 3">
            <a:extLst>
              <a:ext uri="{FF2B5EF4-FFF2-40B4-BE49-F238E27FC236}">
                <a16:creationId xmlns:a16="http://schemas.microsoft.com/office/drawing/2014/main" id="{0AAAD490-0511-40C3-A7FD-06F99326BA9B}"/>
              </a:ext>
            </a:extLst>
          </p:cNvPr>
          <p:cNvSpPr>
            <a:spLocks noGrp="1"/>
          </p:cNvSpPr>
          <p:nvPr>
            <p:ph type="pic" sz="quarter" idx="42" hasCustomPrompt="1"/>
          </p:nvPr>
        </p:nvSpPr>
        <p:spPr bwMode="gray">
          <a:xfrm>
            <a:off x="9881460"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54" name="Text Placeholder 6">
            <a:extLst>
              <a:ext uri="{FF2B5EF4-FFF2-40B4-BE49-F238E27FC236}">
                <a16:creationId xmlns:a16="http://schemas.microsoft.com/office/drawing/2014/main" id="{57D9887A-55D1-49D2-8675-5240F864DA0B}"/>
              </a:ext>
            </a:extLst>
          </p:cNvPr>
          <p:cNvSpPr>
            <a:spLocks noGrp="1"/>
          </p:cNvSpPr>
          <p:nvPr>
            <p:ph type="body" sz="quarter" idx="43" hasCustomPrompt="1"/>
          </p:nvPr>
        </p:nvSpPr>
        <p:spPr>
          <a:xfrm>
            <a:off x="9469114"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55" name="Text Placeholder 6">
            <a:extLst>
              <a:ext uri="{FF2B5EF4-FFF2-40B4-BE49-F238E27FC236}">
                <a16:creationId xmlns:a16="http://schemas.microsoft.com/office/drawing/2014/main" id="{78D2D6D9-E53F-4A0D-BBF5-81D01913CD12}"/>
              </a:ext>
            </a:extLst>
          </p:cNvPr>
          <p:cNvSpPr>
            <a:spLocks noGrp="1"/>
          </p:cNvSpPr>
          <p:nvPr>
            <p:ph type="body" sz="quarter" idx="44" hasCustomPrompt="1"/>
          </p:nvPr>
        </p:nvSpPr>
        <p:spPr>
          <a:xfrm>
            <a:off x="9469114"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6" name="Footer">
            <a:extLst>
              <a:ext uri="{FF2B5EF4-FFF2-40B4-BE49-F238E27FC236}">
                <a16:creationId xmlns:a16="http://schemas.microsoft.com/office/drawing/2014/main" id="{3D92757B-1122-4A0B-B414-F2DE3CA792C1}"/>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June 2021</a:t>
            </a:r>
            <a:endParaRPr lang="en-GB" sz="1000" b="0" kern="1200" dirty="0">
              <a:solidFill>
                <a:srgbClr val="283E36"/>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B3ABAB73-5A0E-47DE-B1AB-ED6859C67277}"/>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3304033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able of Contents with Image" preserve="1" userDrawn="1">
  <p:cSld name="Table of Contents with Image">
    <p:spTree>
      <p:nvGrpSpPr>
        <p:cNvPr id="1" name=""/>
        <p:cNvGrpSpPr/>
        <p:nvPr/>
      </p:nvGrpSpPr>
      <p:grpSpPr>
        <a:xfrm>
          <a:off x="0" y="0"/>
          <a:ext cx="0" cy="0"/>
          <a:chOff x="0" y="0"/>
          <a:chExt cx="0" cy="0"/>
        </a:xfrm>
      </p:grpSpPr>
      <p:sp>
        <p:nvSpPr>
          <p:cNvPr id="12" name="Picture Placeholder 7"/>
          <p:cNvSpPr>
            <a:spLocks noGrp="1"/>
          </p:cNvSpPr>
          <p:nvPr>
            <p:ph type="pic" sz="quarter" idx="13" hasCustomPrompt="1"/>
          </p:nvPr>
        </p:nvSpPr>
        <p:spPr bwMode="gray">
          <a:xfrm>
            <a:off x="0" y="0"/>
            <a:ext cx="8115300" cy="6858000"/>
          </a:xfrm>
        </p:spPr>
        <p:txBody>
          <a:bodyPr lIns="0" tIns="1152000" anchor="ctr"/>
          <a:lstStyle>
            <a:lvl1pPr algn="ctr">
              <a:spcBef>
                <a:spcPts val="0"/>
              </a:spcBef>
              <a:buFontTx/>
              <a:buNone/>
              <a:defRPr sz="1200">
                <a:solidFill>
                  <a:srgbClr val="A8BAB2"/>
                </a:solidFill>
                <a:latin typeface="SwissReSans" pitchFamily="34" charset="0"/>
              </a:defRPr>
            </a:lvl1pPr>
          </a:lstStyle>
          <a:p>
            <a:r>
              <a:rPr lang="en-GB" noProof="1"/>
              <a:t>Click to browse for an own image or </a:t>
            </a:r>
            <a:br>
              <a:rPr lang="en-GB" noProof="1"/>
            </a:br>
            <a:r>
              <a:rPr lang="en-GB" noProof="1"/>
              <a:t>select one from the Swiss Re menu.</a:t>
            </a:r>
            <a:br>
              <a:rPr lang="en-GB" noProof="1"/>
            </a:br>
            <a:r>
              <a:rPr lang="en-GB" noProof="1"/>
              <a:t>Be careful to avoid an image that clashes</a:t>
            </a:r>
            <a:br>
              <a:rPr lang="en-GB" noProof="1"/>
            </a:br>
            <a:r>
              <a:rPr lang="en-GB" noProof="1"/>
              <a:t>with the gradient colour.</a:t>
            </a:r>
          </a:p>
        </p:txBody>
      </p:sp>
      <p:sp>
        <p:nvSpPr>
          <p:cNvPr id="13" name="Rectangle 12">
            <a:extLst>
              <a:ext uri="{FF2B5EF4-FFF2-40B4-BE49-F238E27FC236}">
                <a16:creationId xmlns:a16="http://schemas.microsoft.com/office/drawing/2014/main" id="{C5A4DEE0-C41B-4076-8B94-57B0E7907B17}"/>
              </a:ext>
            </a:extLst>
          </p:cNvPr>
          <p:cNvSpPr/>
          <p:nvPr userDrawn="1"/>
        </p:nvSpPr>
        <p:spPr bwMode="gray">
          <a:xfrm>
            <a:off x="8112224" y="0"/>
            <a:ext cx="4079776"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p:nvPr>
        </p:nvSpPr>
        <p:spPr bwMode="gray">
          <a:xfrm>
            <a:off x="8544272" y="692151"/>
            <a:ext cx="3168303"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pic>
        <p:nvPicPr>
          <p:cNvPr id="3" name="Picture 2">
            <a:extLst>
              <a:ext uri="{FF2B5EF4-FFF2-40B4-BE49-F238E27FC236}">
                <a16:creationId xmlns:a16="http://schemas.microsoft.com/office/drawing/2014/main" id="{28DEFEBF-6113-40CE-842D-B6237BF3DCE4}"/>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8157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able of Contents with Quote" preserve="1" userDrawn="1">
  <p:cSld name="Table of Contents with 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8112224" y="0"/>
            <a:ext cx="4079776"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p:nvPr>
        </p:nvSpPr>
        <p:spPr bwMode="gray">
          <a:xfrm>
            <a:off x="8544272" y="692151"/>
            <a:ext cx="3168303"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5" name="Text Placeholder 4">
            <a:extLst>
              <a:ext uri="{FF2B5EF4-FFF2-40B4-BE49-F238E27FC236}">
                <a16:creationId xmlns:a16="http://schemas.microsoft.com/office/drawing/2014/main" id="{6B8B2FF7-1EAF-4819-B80C-A01E1EC5DFAB}"/>
              </a:ext>
            </a:extLst>
          </p:cNvPr>
          <p:cNvSpPr>
            <a:spLocks noGrp="1"/>
          </p:cNvSpPr>
          <p:nvPr>
            <p:ph type="body" sz="quarter" idx="13"/>
          </p:nvPr>
        </p:nvSpPr>
        <p:spPr>
          <a:xfrm>
            <a:off x="695325" y="1444598"/>
            <a:ext cx="6120755" cy="4576789"/>
          </a:xfrm>
        </p:spPr>
        <p:txBody>
          <a:bodyPr/>
          <a:lstStyle>
            <a:lvl1pPr marL="0" indent="0">
              <a:buFontTx/>
              <a:buNone/>
              <a:defRPr sz="5000">
                <a:solidFill>
                  <a:schemeClr val="bg2"/>
                </a:solidFill>
                <a:latin typeface="SwissReSans Light"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pic>
        <p:nvPicPr>
          <p:cNvPr id="3" name="Picture 2">
            <a:extLst>
              <a:ext uri="{FF2B5EF4-FFF2-40B4-BE49-F238E27FC236}">
                <a16:creationId xmlns:a16="http://schemas.microsoft.com/office/drawing/2014/main" id="{52CA7352-12EA-46B1-AB1B-9DC0316B8D1E}"/>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07220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End Slide 1" preserve="1" userDrawn="1">
  <p:cSld name="End Slide 1">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2628876"/>
            <a:ext cx="11017250" cy="692647"/>
          </a:xfrm>
        </p:spPr>
        <p:txBody>
          <a:bodyPr/>
          <a:lstStyle>
            <a:lvl1pPr>
              <a:defRPr sz="4800">
                <a:solidFill>
                  <a:schemeClr val="bg1"/>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3933056"/>
            <a:ext cx="3312000" cy="276999"/>
          </a:xfrm>
        </p:spPr>
        <p:txBody>
          <a:bodyPr anchor="t">
            <a:noAutofit/>
          </a:bodyPr>
          <a:lstStyle>
            <a:lvl1pPr marL="0" indent="0">
              <a:spcBef>
                <a:spcPts val="0"/>
              </a:spcBef>
              <a:buFontTx/>
              <a:buNone/>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573016"/>
            <a:ext cx="2808387" cy="231203"/>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8378387" y="3933056"/>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8378387"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4536856" y="3933056"/>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4536856"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695325" y="5380420"/>
            <a:ext cx="2808387" cy="259281"/>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0" name="Picture Placeholder 9">
            <a:extLst>
              <a:ext uri="{FF2B5EF4-FFF2-40B4-BE49-F238E27FC236}">
                <a16:creationId xmlns:a16="http://schemas.microsoft.com/office/drawing/2014/main" id="{D34D64A5-9BA9-4A49-80AC-B15D0D80D8AA}"/>
              </a:ext>
            </a:extLst>
          </p:cNvPr>
          <p:cNvSpPr>
            <a:spLocks noGrp="1"/>
          </p:cNvSpPr>
          <p:nvPr>
            <p:ph type="pic" sz="quarter" idx="23" hasCustomPrompt="1"/>
          </p:nvPr>
        </p:nvSpPr>
        <p:spPr>
          <a:xfrm>
            <a:off x="695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1" name="Picture Placeholder 9">
            <a:extLst>
              <a:ext uri="{FF2B5EF4-FFF2-40B4-BE49-F238E27FC236}">
                <a16:creationId xmlns:a16="http://schemas.microsoft.com/office/drawing/2014/main" id="{55B64BBC-0F83-4C0B-903E-584C9438516F}"/>
              </a:ext>
            </a:extLst>
          </p:cNvPr>
          <p:cNvSpPr>
            <a:spLocks noGrp="1"/>
          </p:cNvSpPr>
          <p:nvPr>
            <p:ph type="pic" sz="quarter" idx="24" hasCustomPrompt="1"/>
          </p:nvPr>
        </p:nvSpPr>
        <p:spPr>
          <a:xfrm>
            <a:off x="1163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3" name="Picture Placeholder 9">
            <a:extLst>
              <a:ext uri="{FF2B5EF4-FFF2-40B4-BE49-F238E27FC236}">
                <a16:creationId xmlns:a16="http://schemas.microsoft.com/office/drawing/2014/main" id="{83FFD9DD-E866-4E18-BA64-E3610437C705}"/>
              </a:ext>
            </a:extLst>
          </p:cNvPr>
          <p:cNvSpPr>
            <a:spLocks noGrp="1"/>
          </p:cNvSpPr>
          <p:nvPr>
            <p:ph type="pic" sz="quarter" idx="25" hasCustomPrompt="1"/>
          </p:nvPr>
        </p:nvSpPr>
        <p:spPr>
          <a:xfrm>
            <a:off x="1631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2BABED67-931C-44BC-AB79-C182D3621460}"/>
              </a:ext>
            </a:extLst>
          </p:cNvPr>
          <p:cNvSpPr>
            <a:spLocks noGrp="1"/>
          </p:cNvSpPr>
          <p:nvPr>
            <p:ph type="pic" sz="quarter" idx="26" hasCustomPrompt="1"/>
          </p:nvPr>
        </p:nvSpPr>
        <p:spPr>
          <a:xfrm>
            <a:off x="2099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AC674E57-2AE3-4335-AD01-76934BC62AED}"/>
              </a:ext>
            </a:extLst>
          </p:cNvPr>
          <p:cNvSpPr>
            <a:spLocks noGrp="1"/>
          </p:cNvSpPr>
          <p:nvPr>
            <p:ph type="pic" sz="quarter" idx="27" hasCustomPrompt="1"/>
          </p:nvPr>
        </p:nvSpPr>
        <p:spPr>
          <a:xfrm>
            <a:off x="2567400" y="5697388"/>
            <a:ext cx="324000" cy="324000"/>
          </a:xfrm>
        </p:spPr>
        <p:txBody>
          <a:bodyPr/>
          <a:lstStyle>
            <a:lvl1pPr marL="0" indent="0">
              <a:buNone/>
              <a:defRPr sz="800">
                <a:solidFill>
                  <a:schemeClr val="bg1"/>
                </a:solidFill>
              </a:defRPr>
            </a:lvl1pPr>
          </a:lstStyle>
          <a:p>
            <a:r>
              <a:rPr lang="en-GB"/>
              <a:t> </a:t>
            </a:r>
            <a:endParaRPr lang="en-GB" dirty="0"/>
          </a:p>
        </p:txBody>
      </p:sp>
      <p:pic>
        <p:nvPicPr>
          <p:cNvPr id="4" name="Picture 3">
            <a:extLst>
              <a:ext uri="{FF2B5EF4-FFF2-40B4-BE49-F238E27FC236}">
                <a16:creationId xmlns:a16="http://schemas.microsoft.com/office/drawing/2014/main" id="{0CD27347-6E1A-4812-B076-FBE6B89FEFD4}"/>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5365158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End Slide 2" preserve="1" userDrawn="1">
  <p:cSld name="End Slide 2">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1978064"/>
            <a:ext cx="3312000" cy="276999"/>
          </a:xfrm>
        </p:spPr>
        <p:txBody>
          <a:bodyPr anchor="t">
            <a:noAutofit/>
          </a:bodyPr>
          <a:lstStyle>
            <a:lvl1pPr marL="0" indent="0">
              <a:spcBef>
                <a:spcPts val="0"/>
              </a:spcBef>
              <a:buFontTx/>
              <a:buNone/>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1618024"/>
            <a:ext cx="2808387" cy="231203"/>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8378387" y="1978064"/>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8378387"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4536856" y="1978064"/>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4536856"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695325" y="3645024"/>
            <a:ext cx="2808387" cy="259281"/>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21" name="Picture Placeholder 9">
            <a:extLst>
              <a:ext uri="{FF2B5EF4-FFF2-40B4-BE49-F238E27FC236}">
                <a16:creationId xmlns:a16="http://schemas.microsoft.com/office/drawing/2014/main" id="{E5CF9AB9-0836-451E-851D-A717BE5C859B}"/>
              </a:ext>
            </a:extLst>
          </p:cNvPr>
          <p:cNvSpPr>
            <a:spLocks noGrp="1"/>
          </p:cNvSpPr>
          <p:nvPr>
            <p:ph type="pic" sz="quarter" idx="23" hasCustomPrompt="1"/>
          </p:nvPr>
        </p:nvSpPr>
        <p:spPr>
          <a:xfrm>
            <a:off x="695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2" name="Picture Placeholder 9">
            <a:extLst>
              <a:ext uri="{FF2B5EF4-FFF2-40B4-BE49-F238E27FC236}">
                <a16:creationId xmlns:a16="http://schemas.microsoft.com/office/drawing/2014/main" id="{7FF5B5CF-9E76-4482-B698-DA93D56A179B}"/>
              </a:ext>
            </a:extLst>
          </p:cNvPr>
          <p:cNvSpPr>
            <a:spLocks noGrp="1"/>
          </p:cNvSpPr>
          <p:nvPr>
            <p:ph type="pic" sz="quarter" idx="24" hasCustomPrompt="1"/>
          </p:nvPr>
        </p:nvSpPr>
        <p:spPr>
          <a:xfrm>
            <a:off x="1163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3" name="Picture Placeholder 9">
            <a:extLst>
              <a:ext uri="{FF2B5EF4-FFF2-40B4-BE49-F238E27FC236}">
                <a16:creationId xmlns:a16="http://schemas.microsoft.com/office/drawing/2014/main" id="{1387BD45-684C-4CAB-BC6F-6FB7626BE0DD}"/>
              </a:ext>
            </a:extLst>
          </p:cNvPr>
          <p:cNvSpPr>
            <a:spLocks noGrp="1"/>
          </p:cNvSpPr>
          <p:nvPr>
            <p:ph type="pic" sz="quarter" idx="25" hasCustomPrompt="1"/>
          </p:nvPr>
        </p:nvSpPr>
        <p:spPr>
          <a:xfrm>
            <a:off x="1631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4" name="Picture Placeholder 9">
            <a:extLst>
              <a:ext uri="{FF2B5EF4-FFF2-40B4-BE49-F238E27FC236}">
                <a16:creationId xmlns:a16="http://schemas.microsoft.com/office/drawing/2014/main" id="{90CF74F4-8589-4C97-B651-78066DAC41FD}"/>
              </a:ext>
            </a:extLst>
          </p:cNvPr>
          <p:cNvSpPr>
            <a:spLocks noGrp="1"/>
          </p:cNvSpPr>
          <p:nvPr>
            <p:ph type="pic" sz="quarter" idx="26" hasCustomPrompt="1"/>
          </p:nvPr>
        </p:nvSpPr>
        <p:spPr>
          <a:xfrm>
            <a:off x="2099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7C667A46-295D-4EEE-9AB0-2C3EDE023156}"/>
              </a:ext>
            </a:extLst>
          </p:cNvPr>
          <p:cNvSpPr>
            <a:spLocks noGrp="1"/>
          </p:cNvSpPr>
          <p:nvPr>
            <p:ph type="pic" sz="quarter" idx="27" hasCustomPrompt="1"/>
          </p:nvPr>
        </p:nvSpPr>
        <p:spPr>
          <a:xfrm>
            <a:off x="2567400" y="3959704"/>
            <a:ext cx="324000" cy="324000"/>
          </a:xfrm>
        </p:spPr>
        <p:txBody>
          <a:bodyPr/>
          <a:lstStyle>
            <a:lvl1pPr marL="0" indent="0">
              <a:buNone/>
              <a:defRPr sz="800">
                <a:solidFill>
                  <a:schemeClr val="bg1"/>
                </a:solidFill>
              </a:defRPr>
            </a:lvl1pPr>
          </a:lstStyle>
          <a:p>
            <a:r>
              <a:rPr lang="en-GB"/>
              <a:t> </a:t>
            </a:r>
            <a:endParaRPr lang="en-GB" dirty="0"/>
          </a:p>
        </p:txBody>
      </p:sp>
      <p:pic>
        <p:nvPicPr>
          <p:cNvPr id="3" name="Picture 2">
            <a:extLst>
              <a:ext uri="{FF2B5EF4-FFF2-40B4-BE49-F238E27FC236}">
                <a16:creationId xmlns:a16="http://schemas.microsoft.com/office/drawing/2014/main" id="{CD9B2F83-93AA-4210-8F46-81823A631BE9}"/>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201013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Image" preserve="1" userDrawn="1">
  <p:cSld name="Title Slide - Image">
    <p:bg bwMode="gray">
      <p:bgPr>
        <a:solidFill>
          <a:srgbClr val="D1DCD6"/>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5" name="Picture 4">
            <a:extLst>
              <a:ext uri="{FF2B5EF4-FFF2-40B4-BE49-F238E27FC236}">
                <a16:creationId xmlns:a16="http://schemas.microsoft.com/office/drawing/2014/main" id="{BA05CCD7-5A6D-465B-99D7-D911A743D53F}"/>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End Slide 3" preserve="1" userDrawn="1">
  <p:cSld name="End Slide 3">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1556792"/>
            <a:ext cx="11017250" cy="692647"/>
          </a:xfrm>
        </p:spPr>
        <p:txBody>
          <a:bodyPr/>
          <a:lstStyle>
            <a:lvl1pPr>
              <a:defRPr sz="4800">
                <a:solidFill>
                  <a:schemeClr val="bg1"/>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5314979"/>
            <a:ext cx="2093973" cy="184666"/>
          </a:xfrm>
        </p:spPr>
        <p:txBody>
          <a:bodyPr anchor="t">
            <a:noAutofit/>
          </a:bodyPr>
          <a:lstStyle>
            <a:lvl1pPr marL="0" indent="0">
              <a:spcBef>
                <a:spcPts val="0"/>
              </a:spcBef>
              <a:buFontTx/>
              <a:buNone/>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934159"/>
            <a:ext cx="6828222" cy="276999"/>
          </a:xfrm>
        </p:spPr>
        <p:txBody>
          <a:bodyPr anchor="t"/>
          <a:lstStyle>
            <a:lvl1pPr marL="0" indent="0">
              <a:spcBef>
                <a:spcPts val="0"/>
              </a:spcBef>
              <a:buFontTx/>
              <a:buNone/>
              <a:defRPr sz="16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5429574"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5429574"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3062449"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3062449"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8328173" y="4077072"/>
            <a:ext cx="3384402" cy="310639"/>
          </a:xfrm>
        </p:spPr>
        <p:txBody>
          <a:bodyPr anchor="t"/>
          <a:lstStyle>
            <a:lvl1pPr marL="0" indent="0">
              <a:spcBef>
                <a:spcPts val="0"/>
              </a:spcBef>
              <a:buFontTx/>
              <a:buNone/>
              <a:defRPr sz="16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cxnSp>
        <p:nvCxnSpPr>
          <p:cNvPr id="11" name="Straight Connector 10">
            <a:extLst>
              <a:ext uri="{FF2B5EF4-FFF2-40B4-BE49-F238E27FC236}">
                <a16:creationId xmlns:a16="http://schemas.microsoft.com/office/drawing/2014/main" id="{E0F28C5D-8845-4047-8415-327CB3F2CACD}"/>
              </a:ext>
            </a:extLst>
          </p:cNvPr>
          <p:cNvCxnSpPr>
            <a:cxnSpLocks/>
          </p:cNvCxnSpPr>
          <p:nvPr userDrawn="1"/>
        </p:nvCxnSpPr>
        <p:spPr>
          <a:xfrm>
            <a:off x="8119367" y="4093739"/>
            <a:ext cx="0" cy="1944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69F551F4-30A0-42FA-8222-588014C02762}"/>
              </a:ext>
            </a:extLst>
          </p:cNvPr>
          <p:cNvSpPr>
            <a:spLocks noGrp="1"/>
          </p:cNvSpPr>
          <p:nvPr>
            <p:ph type="pic" sz="quarter" idx="23" hasCustomPrompt="1"/>
          </p:nvPr>
        </p:nvSpPr>
        <p:spPr bwMode="gray">
          <a:xfrm>
            <a:off x="695325"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3" name="Picture Placeholder 3">
            <a:extLst>
              <a:ext uri="{FF2B5EF4-FFF2-40B4-BE49-F238E27FC236}">
                <a16:creationId xmlns:a16="http://schemas.microsoft.com/office/drawing/2014/main" id="{ADE6BCF2-2380-46A1-8C25-731905BB2B01}"/>
              </a:ext>
            </a:extLst>
          </p:cNvPr>
          <p:cNvSpPr>
            <a:spLocks noGrp="1"/>
          </p:cNvSpPr>
          <p:nvPr>
            <p:ph type="pic" sz="quarter" idx="24" hasCustomPrompt="1"/>
          </p:nvPr>
        </p:nvSpPr>
        <p:spPr bwMode="gray">
          <a:xfrm>
            <a:off x="3062449"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4" name="Picture Placeholder 3">
            <a:extLst>
              <a:ext uri="{FF2B5EF4-FFF2-40B4-BE49-F238E27FC236}">
                <a16:creationId xmlns:a16="http://schemas.microsoft.com/office/drawing/2014/main" id="{C7366075-1CD2-44CA-AA8D-8DB1F77AC580}"/>
              </a:ext>
            </a:extLst>
          </p:cNvPr>
          <p:cNvSpPr>
            <a:spLocks noGrp="1"/>
          </p:cNvSpPr>
          <p:nvPr>
            <p:ph type="pic" sz="quarter" idx="25" hasCustomPrompt="1"/>
          </p:nvPr>
        </p:nvSpPr>
        <p:spPr bwMode="gray">
          <a:xfrm>
            <a:off x="5429573"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2" name="Picture Placeholder 9">
            <a:extLst>
              <a:ext uri="{FF2B5EF4-FFF2-40B4-BE49-F238E27FC236}">
                <a16:creationId xmlns:a16="http://schemas.microsoft.com/office/drawing/2014/main" id="{367D64FB-EF6B-4108-B34C-866B7F366DDB}"/>
              </a:ext>
            </a:extLst>
          </p:cNvPr>
          <p:cNvSpPr>
            <a:spLocks noGrp="1"/>
          </p:cNvSpPr>
          <p:nvPr>
            <p:ph type="pic" sz="quarter" idx="26" hasCustomPrompt="1"/>
          </p:nvPr>
        </p:nvSpPr>
        <p:spPr>
          <a:xfrm>
            <a:off x="8325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B70A16B6-E20A-440C-9118-0B6958FEFA90}"/>
              </a:ext>
            </a:extLst>
          </p:cNvPr>
          <p:cNvSpPr>
            <a:spLocks noGrp="1"/>
          </p:cNvSpPr>
          <p:nvPr>
            <p:ph type="pic" sz="quarter" idx="27" hasCustomPrompt="1"/>
          </p:nvPr>
        </p:nvSpPr>
        <p:spPr>
          <a:xfrm>
            <a:off x="8793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6" name="Picture Placeholder 9">
            <a:extLst>
              <a:ext uri="{FF2B5EF4-FFF2-40B4-BE49-F238E27FC236}">
                <a16:creationId xmlns:a16="http://schemas.microsoft.com/office/drawing/2014/main" id="{16C8B703-7EB9-4275-85A1-24DA6F511726}"/>
              </a:ext>
            </a:extLst>
          </p:cNvPr>
          <p:cNvSpPr>
            <a:spLocks noGrp="1"/>
          </p:cNvSpPr>
          <p:nvPr>
            <p:ph type="pic" sz="quarter" idx="28" hasCustomPrompt="1"/>
          </p:nvPr>
        </p:nvSpPr>
        <p:spPr>
          <a:xfrm>
            <a:off x="9261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3A164527-C9D0-4F3D-B303-E4C96E847752}"/>
              </a:ext>
            </a:extLst>
          </p:cNvPr>
          <p:cNvSpPr>
            <a:spLocks noGrp="1"/>
          </p:cNvSpPr>
          <p:nvPr>
            <p:ph type="pic" sz="quarter" idx="29" hasCustomPrompt="1"/>
          </p:nvPr>
        </p:nvSpPr>
        <p:spPr>
          <a:xfrm>
            <a:off x="9729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8" name="Picture Placeholder 9">
            <a:extLst>
              <a:ext uri="{FF2B5EF4-FFF2-40B4-BE49-F238E27FC236}">
                <a16:creationId xmlns:a16="http://schemas.microsoft.com/office/drawing/2014/main" id="{A46830B0-40C1-405B-97FE-189D28E08FF9}"/>
              </a:ext>
            </a:extLst>
          </p:cNvPr>
          <p:cNvSpPr>
            <a:spLocks noGrp="1"/>
          </p:cNvSpPr>
          <p:nvPr>
            <p:ph type="pic" sz="quarter" idx="30" hasCustomPrompt="1"/>
          </p:nvPr>
        </p:nvSpPr>
        <p:spPr>
          <a:xfrm>
            <a:off x="10197162" y="4595414"/>
            <a:ext cx="324000" cy="324000"/>
          </a:xfrm>
        </p:spPr>
        <p:txBody>
          <a:bodyPr/>
          <a:lstStyle>
            <a:lvl1pPr marL="0" indent="0">
              <a:buNone/>
              <a:defRPr sz="800">
                <a:solidFill>
                  <a:schemeClr val="bg1"/>
                </a:solidFill>
              </a:defRPr>
            </a:lvl1pPr>
          </a:lstStyle>
          <a:p>
            <a:r>
              <a:rPr lang="en-GB"/>
              <a:t> </a:t>
            </a:r>
            <a:endParaRPr lang="en-GB" dirty="0"/>
          </a:p>
        </p:txBody>
      </p:sp>
      <p:pic>
        <p:nvPicPr>
          <p:cNvPr id="4" name="Picture 3">
            <a:extLst>
              <a:ext uri="{FF2B5EF4-FFF2-40B4-BE49-F238E27FC236}">
                <a16:creationId xmlns:a16="http://schemas.microsoft.com/office/drawing/2014/main" id="{13B37EF5-23E8-4FC0-83F4-4D1DB8014219}"/>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944268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End Slide 4" preserve="1" userDrawn="1">
  <p:cSld name="End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1556792"/>
            <a:ext cx="11017250" cy="692647"/>
          </a:xfrm>
        </p:spPr>
        <p:txBody>
          <a:bodyPr/>
          <a:lstStyle>
            <a:lvl1pPr>
              <a:defRPr sz="4800">
                <a:solidFill>
                  <a:schemeClr val="tx2"/>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5314979"/>
            <a:ext cx="2093973" cy="184666"/>
          </a:xfrm>
        </p:spPr>
        <p:txBody>
          <a:bodyPr anchor="t">
            <a:noAutofit/>
          </a:bodyPr>
          <a:lstStyle>
            <a:lvl1pPr marL="0" indent="0">
              <a:spcBef>
                <a:spcPts val="0"/>
              </a:spcBef>
              <a:buFontTx/>
              <a:buNone/>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934159"/>
            <a:ext cx="6828222" cy="276999"/>
          </a:xfrm>
        </p:spPr>
        <p:txBody>
          <a:bodyPr anchor="t"/>
          <a:lstStyle>
            <a:lvl1pPr marL="0" indent="0">
              <a:spcBef>
                <a:spcPts val="0"/>
              </a:spcBef>
              <a:buFontTx/>
              <a:buNone/>
              <a:defRPr sz="1600">
                <a:solidFill>
                  <a:schemeClr val="tx2"/>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5429574"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5429574"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3062449"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3062449"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8328173" y="4077072"/>
            <a:ext cx="3384402" cy="310639"/>
          </a:xfrm>
        </p:spPr>
        <p:txBody>
          <a:bodyPr anchor="t"/>
          <a:lstStyle>
            <a:lvl1pPr marL="0" indent="0">
              <a:spcBef>
                <a:spcPts val="0"/>
              </a:spcBef>
              <a:buFontTx/>
              <a:buNone/>
              <a:defRPr sz="1600">
                <a:solidFill>
                  <a:schemeClr val="tx2"/>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cxnSp>
        <p:nvCxnSpPr>
          <p:cNvPr id="11" name="Straight Connector 10">
            <a:extLst>
              <a:ext uri="{FF2B5EF4-FFF2-40B4-BE49-F238E27FC236}">
                <a16:creationId xmlns:a16="http://schemas.microsoft.com/office/drawing/2014/main" id="{E0F28C5D-8845-4047-8415-327CB3F2CACD}"/>
              </a:ext>
            </a:extLst>
          </p:cNvPr>
          <p:cNvCxnSpPr>
            <a:cxnSpLocks/>
          </p:cNvCxnSpPr>
          <p:nvPr userDrawn="1"/>
        </p:nvCxnSpPr>
        <p:spPr>
          <a:xfrm>
            <a:off x="8119367" y="4093739"/>
            <a:ext cx="0" cy="1944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69F551F4-30A0-42FA-8222-588014C02762}"/>
              </a:ext>
            </a:extLst>
          </p:cNvPr>
          <p:cNvSpPr>
            <a:spLocks noGrp="1"/>
          </p:cNvSpPr>
          <p:nvPr>
            <p:ph type="pic" sz="quarter" idx="23" hasCustomPrompt="1"/>
          </p:nvPr>
        </p:nvSpPr>
        <p:spPr bwMode="gray">
          <a:xfrm>
            <a:off x="695325"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3" name="Picture Placeholder 3">
            <a:extLst>
              <a:ext uri="{FF2B5EF4-FFF2-40B4-BE49-F238E27FC236}">
                <a16:creationId xmlns:a16="http://schemas.microsoft.com/office/drawing/2014/main" id="{ADE6BCF2-2380-46A1-8C25-731905BB2B01}"/>
              </a:ext>
            </a:extLst>
          </p:cNvPr>
          <p:cNvSpPr>
            <a:spLocks noGrp="1"/>
          </p:cNvSpPr>
          <p:nvPr>
            <p:ph type="pic" sz="quarter" idx="24" hasCustomPrompt="1"/>
          </p:nvPr>
        </p:nvSpPr>
        <p:spPr bwMode="gray">
          <a:xfrm>
            <a:off x="3062449"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4" name="Picture Placeholder 3">
            <a:extLst>
              <a:ext uri="{FF2B5EF4-FFF2-40B4-BE49-F238E27FC236}">
                <a16:creationId xmlns:a16="http://schemas.microsoft.com/office/drawing/2014/main" id="{C7366075-1CD2-44CA-AA8D-8DB1F77AC580}"/>
              </a:ext>
            </a:extLst>
          </p:cNvPr>
          <p:cNvSpPr>
            <a:spLocks noGrp="1"/>
          </p:cNvSpPr>
          <p:nvPr>
            <p:ph type="pic" sz="quarter" idx="25" hasCustomPrompt="1"/>
          </p:nvPr>
        </p:nvSpPr>
        <p:spPr bwMode="gray">
          <a:xfrm>
            <a:off x="5429573"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2" name="Picture Placeholder 9">
            <a:extLst>
              <a:ext uri="{FF2B5EF4-FFF2-40B4-BE49-F238E27FC236}">
                <a16:creationId xmlns:a16="http://schemas.microsoft.com/office/drawing/2014/main" id="{648D5C41-1D22-4084-B72C-691EECE7BD19}"/>
              </a:ext>
            </a:extLst>
          </p:cNvPr>
          <p:cNvSpPr>
            <a:spLocks noGrp="1"/>
          </p:cNvSpPr>
          <p:nvPr>
            <p:ph type="pic" sz="quarter" idx="26" hasCustomPrompt="1"/>
          </p:nvPr>
        </p:nvSpPr>
        <p:spPr>
          <a:xfrm>
            <a:off x="8325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981C71BD-3572-4D3E-A439-282B46934A53}"/>
              </a:ext>
            </a:extLst>
          </p:cNvPr>
          <p:cNvSpPr>
            <a:spLocks noGrp="1"/>
          </p:cNvSpPr>
          <p:nvPr>
            <p:ph type="pic" sz="quarter" idx="27" hasCustomPrompt="1"/>
          </p:nvPr>
        </p:nvSpPr>
        <p:spPr>
          <a:xfrm>
            <a:off x="8793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6" name="Picture Placeholder 9">
            <a:extLst>
              <a:ext uri="{FF2B5EF4-FFF2-40B4-BE49-F238E27FC236}">
                <a16:creationId xmlns:a16="http://schemas.microsoft.com/office/drawing/2014/main" id="{1E38F592-CD50-44D2-ADAF-E5E00BA23CFF}"/>
              </a:ext>
            </a:extLst>
          </p:cNvPr>
          <p:cNvSpPr>
            <a:spLocks noGrp="1"/>
          </p:cNvSpPr>
          <p:nvPr>
            <p:ph type="pic" sz="quarter" idx="28" hasCustomPrompt="1"/>
          </p:nvPr>
        </p:nvSpPr>
        <p:spPr>
          <a:xfrm>
            <a:off x="9261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B9CBBAEC-D478-4957-A994-1732847F9DC2}"/>
              </a:ext>
            </a:extLst>
          </p:cNvPr>
          <p:cNvSpPr>
            <a:spLocks noGrp="1"/>
          </p:cNvSpPr>
          <p:nvPr>
            <p:ph type="pic" sz="quarter" idx="29" hasCustomPrompt="1"/>
          </p:nvPr>
        </p:nvSpPr>
        <p:spPr>
          <a:xfrm>
            <a:off x="9729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8" name="Picture Placeholder 9">
            <a:extLst>
              <a:ext uri="{FF2B5EF4-FFF2-40B4-BE49-F238E27FC236}">
                <a16:creationId xmlns:a16="http://schemas.microsoft.com/office/drawing/2014/main" id="{F35FD1BB-F5B0-4478-8DB8-91AFB5811699}"/>
              </a:ext>
            </a:extLst>
          </p:cNvPr>
          <p:cNvSpPr>
            <a:spLocks noGrp="1"/>
          </p:cNvSpPr>
          <p:nvPr>
            <p:ph type="pic" sz="quarter" idx="30" hasCustomPrompt="1"/>
          </p:nvPr>
        </p:nvSpPr>
        <p:spPr>
          <a:xfrm>
            <a:off x="10197162" y="4595414"/>
            <a:ext cx="324000" cy="324000"/>
          </a:xfrm>
        </p:spPr>
        <p:txBody>
          <a:bodyPr/>
          <a:lstStyle>
            <a:lvl1pPr marL="0" indent="0">
              <a:buNone/>
              <a:defRPr sz="800">
                <a:solidFill>
                  <a:schemeClr val="bg1"/>
                </a:solidFill>
              </a:defRPr>
            </a:lvl1pPr>
          </a:lstStyle>
          <a:p>
            <a:r>
              <a:rPr lang="en-GB"/>
              <a:t> </a:t>
            </a:r>
            <a:endParaRPr lang="en-GB" dirty="0"/>
          </a:p>
        </p:txBody>
      </p:sp>
      <p:pic>
        <p:nvPicPr>
          <p:cNvPr id="5" name="Picture 4">
            <a:extLst>
              <a:ext uri="{FF2B5EF4-FFF2-40B4-BE49-F238E27FC236}">
                <a16:creationId xmlns:a16="http://schemas.microsoft.com/office/drawing/2014/main" id="{15F48DCE-98A6-474C-8CEA-C41F4D79C724}"/>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9920613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ower Symbol" preserve="1" userDrawn="1">
  <p:cSld name="Power Symbo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Rectangle 8"/>
          <p:cNvSpPr/>
          <p:nvPr userDrawn="1"/>
        </p:nvSpPr>
        <p:spPr>
          <a:xfrm>
            <a:off x="4943872" y="2564904"/>
            <a:ext cx="2304256"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grpSp>
        <p:nvGrpSpPr>
          <p:cNvPr id="11" name="Group 10"/>
          <p:cNvGrpSpPr/>
          <p:nvPr userDrawn="1"/>
        </p:nvGrpSpPr>
        <p:grpSpPr>
          <a:xfrm>
            <a:off x="4656138" y="1989138"/>
            <a:ext cx="2879725" cy="2879725"/>
            <a:chOff x="3132138" y="1989138"/>
            <a:chExt cx="2879725" cy="2879725"/>
          </a:xfrm>
        </p:grpSpPr>
        <p:sp>
          <p:nvSpPr>
            <p:cNvPr id="12" name="Rectangle 11"/>
            <p:cNvSpPr/>
            <p:nvPr userDrawn="1"/>
          </p:nvSpPr>
          <p:spPr>
            <a:xfrm>
              <a:off x="3707904" y="2564904"/>
              <a:ext cx="1728192"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3" name="Freeform 5"/>
            <p:cNvSpPr>
              <a:spLocks noEditPoints="1"/>
            </p:cNvSpPr>
            <p:nvPr userDrawn="1"/>
          </p:nvSpPr>
          <p:spPr bwMode="auto">
            <a:xfrm>
              <a:off x="3132138" y="1989138"/>
              <a:ext cx="2879725" cy="2879725"/>
            </a:xfrm>
            <a:custGeom>
              <a:avLst/>
              <a:gdLst>
                <a:gd name="T0" fmla="*/ 738 w 1476"/>
                <a:gd name="T1" fmla="*/ 0 h 1476"/>
                <a:gd name="T2" fmla="*/ 0 w 1476"/>
                <a:gd name="T3" fmla="*/ 738 h 1476"/>
                <a:gd name="T4" fmla="*/ 738 w 1476"/>
                <a:gd name="T5" fmla="*/ 1476 h 1476"/>
                <a:gd name="T6" fmla="*/ 1476 w 1476"/>
                <a:gd name="T7" fmla="*/ 738 h 1476"/>
                <a:gd name="T8" fmla="*/ 738 w 1476"/>
                <a:gd name="T9" fmla="*/ 0 h 1476"/>
                <a:gd name="T10" fmla="*/ 547 w 1476"/>
                <a:gd name="T11" fmla="*/ 1099 h 1476"/>
                <a:gd name="T12" fmla="*/ 388 w 1476"/>
                <a:gd name="T13" fmla="*/ 1099 h 1476"/>
                <a:gd name="T14" fmla="*/ 388 w 1476"/>
                <a:gd name="T15" fmla="*/ 637 h 1476"/>
                <a:gd name="T16" fmla="*/ 547 w 1476"/>
                <a:gd name="T17" fmla="*/ 637 h 1476"/>
                <a:gd name="T18" fmla="*/ 547 w 1476"/>
                <a:gd name="T19" fmla="*/ 1099 h 1476"/>
                <a:gd name="T20" fmla="*/ 817 w 1476"/>
                <a:gd name="T21" fmla="*/ 1099 h 1476"/>
                <a:gd name="T22" fmla="*/ 658 w 1476"/>
                <a:gd name="T23" fmla="*/ 1099 h 1476"/>
                <a:gd name="T24" fmla="*/ 658 w 1476"/>
                <a:gd name="T25" fmla="*/ 637 h 1476"/>
                <a:gd name="T26" fmla="*/ 817 w 1476"/>
                <a:gd name="T27" fmla="*/ 637 h 1476"/>
                <a:gd name="T28" fmla="*/ 817 w 1476"/>
                <a:gd name="T29" fmla="*/ 1099 h 1476"/>
                <a:gd name="T30" fmla="*/ 1088 w 1476"/>
                <a:gd name="T31" fmla="*/ 1099 h 1476"/>
                <a:gd name="T32" fmla="*/ 929 w 1476"/>
                <a:gd name="T33" fmla="*/ 1099 h 1476"/>
                <a:gd name="T34" fmla="*/ 929 w 1476"/>
                <a:gd name="T35" fmla="*/ 637 h 1476"/>
                <a:gd name="T36" fmla="*/ 1088 w 1476"/>
                <a:gd name="T37" fmla="*/ 637 h 1476"/>
                <a:gd name="T38" fmla="*/ 1088 w 1476"/>
                <a:gd name="T39" fmla="*/ 1099 h 1476"/>
                <a:gd name="T40" fmla="*/ 1094 w 1476"/>
                <a:gd name="T41" fmla="*/ 524 h 1476"/>
                <a:gd name="T42" fmla="*/ 382 w 1476"/>
                <a:gd name="T43" fmla="*/ 524 h 1476"/>
                <a:gd name="T44" fmla="*/ 382 w 1476"/>
                <a:gd name="T45" fmla="*/ 374 h 1476"/>
                <a:gd name="T46" fmla="*/ 1094 w 1476"/>
                <a:gd name="T47" fmla="*/ 374 h 1476"/>
                <a:gd name="T48" fmla="*/ 1094 w 1476"/>
                <a:gd name="T49" fmla="*/ 52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6" h="1476">
                  <a:moveTo>
                    <a:pt x="738" y="0"/>
                  </a:moveTo>
                  <a:cubicBezTo>
                    <a:pt x="330" y="0"/>
                    <a:pt x="0" y="331"/>
                    <a:pt x="0" y="738"/>
                  </a:cubicBezTo>
                  <a:cubicBezTo>
                    <a:pt x="0" y="1146"/>
                    <a:pt x="330" y="1476"/>
                    <a:pt x="738" y="1476"/>
                  </a:cubicBezTo>
                  <a:cubicBezTo>
                    <a:pt x="1145" y="1476"/>
                    <a:pt x="1476" y="1146"/>
                    <a:pt x="1476" y="738"/>
                  </a:cubicBezTo>
                  <a:cubicBezTo>
                    <a:pt x="1476" y="331"/>
                    <a:pt x="1145" y="0"/>
                    <a:pt x="738" y="0"/>
                  </a:cubicBezTo>
                  <a:moveTo>
                    <a:pt x="547" y="1099"/>
                  </a:moveTo>
                  <a:cubicBezTo>
                    <a:pt x="388" y="1099"/>
                    <a:pt x="388" y="1099"/>
                    <a:pt x="388" y="1099"/>
                  </a:cubicBezTo>
                  <a:cubicBezTo>
                    <a:pt x="388" y="637"/>
                    <a:pt x="388" y="637"/>
                    <a:pt x="388" y="637"/>
                  </a:cubicBezTo>
                  <a:cubicBezTo>
                    <a:pt x="547" y="637"/>
                    <a:pt x="547" y="637"/>
                    <a:pt x="547" y="637"/>
                  </a:cubicBezTo>
                  <a:lnTo>
                    <a:pt x="547" y="1099"/>
                  </a:lnTo>
                  <a:close/>
                  <a:moveTo>
                    <a:pt x="817" y="1099"/>
                  </a:moveTo>
                  <a:cubicBezTo>
                    <a:pt x="658" y="1099"/>
                    <a:pt x="658" y="1099"/>
                    <a:pt x="658" y="1099"/>
                  </a:cubicBezTo>
                  <a:cubicBezTo>
                    <a:pt x="658" y="637"/>
                    <a:pt x="658" y="637"/>
                    <a:pt x="658" y="637"/>
                  </a:cubicBezTo>
                  <a:cubicBezTo>
                    <a:pt x="817" y="637"/>
                    <a:pt x="817" y="637"/>
                    <a:pt x="817" y="637"/>
                  </a:cubicBezTo>
                  <a:lnTo>
                    <a:pt x="817" y="1099"/>
                  </a:lnTo>
                  <a:close/>
                  <a:moveTo>
                    <a:pt x="1088" y="1099"/>
                  </a:moveTo>
                  <a:cubicBezTo>
                    <a:pt x="929" y="1099"/>
                    <a:pt x="929" y="1099"/>
                    <a:pt x="929" y="1099"/>
                  </a:cubicBezTo>
                  <a:cubicBezTo>
                    <a:pt x="929" y="637"/>
                    <a:pt x="929" y="637"/>
                    <a:pt x="929" y="637"/>
                  </a:cubicBezTo>
                  <a:cubicBezTo>
                    <a:pt x="1088" y="637"/>
                    <a:pt x="1088" y="637"/>
                    <a:pt x="1088" y="637"/>
                  </a:cubicBezTo>
                  <a:lnTo>
                    <a:pt x="1088" y="1099"/>
                  </a:lnTo>
                  <a:close/>
                  <a:moveTo>
                    <a:pt x="1094" y="524"/>
                  </a:moveTo>
                  <a:cubicBezTo>
                    <a:pt x="382" y="524"/>
                    <a:pt x="382" y="524"/>
                    <a:pt x="382" y="524"/>
                  </a:cubicBezTo>
                  <a:cubicBezTo>
                    <a:pt x="382" y="374"/>
                    <a:pt x="382" y="374"/>
                    <a:pt x="382" y="374"/>
                  </a:cubicBezTo>
                  <a:cubicBezTo>
                    <a:pt x="1094" y="374"/>
                    <a:pt x="1094" y="374"/>
                    <a:pt x="1094" y="374"/>
                  </a:cubicBezTo>
                  <a:lnTo>
                    <a:pt x="1094" y="524"/>
                  </a:lnTo>
                  <a:close/>
                </a:path>
              </a:pathLst>
            </a:custGeom>
            <a:solidFill>
              <a:srgbClr val="627D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Gradient horizontal (transparent)" preserve="1" userDrawn="1">
  <p:cSld name="Title Slide - Gradient horizontal (transparent)">
    <p:bg bwMode="gray">
      <p:bgPr>
        <a:solidFill>
          <a:srgbClr val="D1DCD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DDD3B-045F-4D3B-8E92-D3FE0AC45E24}"/>
              </a:ext>
            </a:extLst>
          </p:cNvPr>
          <p:cNvSpPr/>
          <p:nvPr userDrawn="1"/>
        </p:nvSpPr>
        <p:spPr>
          <a:xfrm>
            <a:off x="0" y="0"/>
            <a:ext cx="12192000" cy="3429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726B6169-C4B1-4C34-8C03-7303BF1FA8D2}"/>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56971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 Gradient vertical (transparent)" preserve="1" userDrawn="1">
  <p:cSld name="Title Slide - Gradient vertical (transparent)">
    <p:bg bwMode="gray">
      <p:bgPr>
        <a:solidFill>
          <a:srgbClr val="D1DCD6"/>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F6B540C-7407-4801-AA47-52B2D6E277C8}"/>
              </a:ext>
            </a:extLst>
          </p:cNvPr>
          <p:cNvSpPr/>
          <p:nvPr userDrawn="1"/>
        </p:nvSpPr>
        <p:spPr>
          <a:xfrm>
            <a:off x="0" y="0"/>
            <a:ext cx="6096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7" name="Title 1">
            <a:extLst>
              <a:ext uri="{FF2B5EF4-FFF2-40B4-BE49-F238E27FC236}">
                <a16:creationId xmlns:a16="http://schemas.microsoft.com/office/drawing/2014/main" id="{BE38C6DF-C718-46CD-B3B3-721F806920DB}"/>
              </a:ext>
            </a:extLst>
          </p:cNvPr>
          <p:cNvSpPr>
            <a:spLocks noGrp="1"/>
          </p:cNvSpPr>
          <p:nvPr>
            <p:ph type="ctrTitle"/>
          </p:nvPr>
        </p:nvSpPr>
        <p:spPr bwMode="white">
          <a:xfrm>
            <a:off x="695325" y="1628776"/>
            <a:ext cx="5184651" cy="1296168"/>
          </a:xfrm>
        </p:spPr>
        <p:txBody>
          <a:bodyPr>
            <a:noAutofit/>
          </a:bodyPr>
          <a:lstStyle>
            <a:lvl1pPr algn="l">
              <a:lnSpc>
                <a:spcPct val="80000"/>
              </a:lnSpc>
              <a:defRPr sz="3600">
                <a:solidFill>
                  <a:srgbClr val="FFFFFF"/>
                </a:solidFill>
                <a:latin typeface="SwissReSans Light" pitchFamily="34" charset="0"/>
              </a:defRPr>
            </a:lvl1pPr>
          </a:lstStyle>
          <a:p>
            <a:r>
              <a:rPr lang="en-GB" noProof="0"/>
              <a:t>Click to edit Master title style</a:t>
            </a:r>
            <a:endParaRPr lang="en-GB" noProof="0" dirty="0"/>
          </a:p>
        </p:txBody>
      </p:sp>
      <p:sp>
        <p:nvSpPr>
          <p:cNvPr id="10" name="Subtitle 2">
            <a:extLst>
              <a:ext uri="{FF2B5EF4-FFF2-40B4-BE49-F238E27FC236}">
                <a16:creationId xmlns:a16="http://schemas.microsoft.com/office/drawing/2014/main" id="{BA82BB02-D252-4EC6-9468-A370B10E6595}"/>
              </a:ext>
            </a:extLst>
          </p:cNvPr>
          <p:cNvSpPr>
            <a:spLocks noGrp="1"/>
          </p:cNvSpPr>
          <p:nvPr>
            <p:ph type="subTitle" idx="1"/>
          </p:nvPr>
        </p:nvSpPr>
        <p:spPr bwMode="white">
          <a:xfrm>
            <a:off x="695325" y="3284984"/>
            <a:ext cx="5184651"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3" name="Picture 2">
            <a:extLst>
              <a:ext uri="{FF2B5EF4-FFF2-40B4-BE49-F238E27FC236}">
                <a16:creationId xmlns:a16="http://schemas.microsoft.com/office/drawing/2014/main" id="{35DB0023-C337-4866-8527-2556A3038AA3}"/>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421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 Gradient" preserve="1" userDrawn="1">
  <p:cSld name="Section Header - Gradient">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95325" y="1628774"/>
            <a:ext cx="11017250" cy="1296168"/>
          </a:xfrm>
        </p:spPr>
        <p:txBody>
          <a:bodyPr vert="horz" lIns="0" tIns="0" rIns="0" bIns="0" rtlCol="0" anchor="t" anchorCtr="0">
            <a:noAutofit/>
          </a:bodyPr>
          <a:lstStyle>
            <a:lvl1pPr algn="l" defTabSz="914400" rtl="0" eaLnBrk="1" latinLnBrk="0" hangingPunct="1">
              <a:lnSpc>
                <a:spcPct val="80000"/>
              </a:lnSpc>
              <a:spcBef>
                <a:spcPct val="0"/>
              </a:spcBef>
              <a:buNone/>
              <a:defRPr lang="en-GB" sz="48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p:nvPr>
        </p:nvSpPr>
        <p:spPr>
          <a:xfrm>
            <a:off x="695325" y="2996952"/>
            <a:ext cx="11017250" cy="2544487"/>
          </a:xfrm>
        </p:spPr>
        <p:txBody>
          <a:bodyPr/>
          <a:lstStyle>
            <a:lvl1pPr>
              <a:spcBef>
                <a:spcPts val="0"/>
              </a:spcBef>
              <a:defRPr sz="1800">
                <a:solidFill>
                  <a:schemeClr val="bg1"/>
                </a:solidFill>
                <a:latin typeface="SwissReSans Light" panose="020B0504020202020204" pitchFamily="34" charset="0"/>
              </a:defRPr>
            </a:lvl1pPr>
            <a:lvl2pPr>
              <a:spcBef>
                <a:spcPts val="0"/>
              </a:spcBef>
              <a:defRPr sz="1600">
                <a:solidFill>
                  <a:schemeClr val="bg1"/>
                </a:solidFill>
                <a:latin typeface="SwissReSans Light" panose="020B0504020202020204" pitchFamily="34" charset="0"/>
              </a:defRPr>
            </a:lvl2pPr>
            <a:lvl3pPr>
              <a:spcBef>
                <a:spcPts val="0"/>
              </a:spcBef>
              <a:defRPr sz="1600">
                <a:solidFill>
                  <a:schemeClr val="bg1"/>
                </a:solidFill>
                <a:latin typeface="SwissReSans Light" panose="020B0504020202020204" pitchFamily="34" charset="0"/>
              </a:defRPr>
            </a:lvl3pPr>
            <a:lvl4pPr>
              <a:spcBef>
                <a:spcPts val="0"/>
              </a:spcBef>
              <a:defRPr sz="1600">
                <a:solidFill>
                  <a:schemeClr val="bg1"/>
                </a:solidFill>
                <a:latin typeface="SwissReSans Light" panose="020B0504020202020204" pitchFamily="34" charset="0"/>
              </a:defRPr>
            </a:lvl4pPr>
            <a:lvl5pPr>
              <a:spcBef>
                <a:spcPts val="0"/>
              </a:spcBef>
              <a:defRPr sz="1600">
                <a:solidFill>
                  <a:schemeClr val="bg1"/>
                </a:solidFill>
                <a:latin typeface="SwissReSans Light" panose="020B05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June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E1B078C5-652C-499B-9B61-112F67DCAD18}"/>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 Gradient and Number" preserve="1" userDrawn="1">
  <p:cSld name="Section Header - Gradient and Number">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482227" y="1558252"/>
            <a:ext cx="6693893" cy="4607598"/>
          </a:xfrm>
        </p:spPr>
        <p:txBody>
          <a:bodyPr wrap="none" anchor="t" anchorCtr="0">
            <a:noAutofit/>
          </a:bodyPr>
          <a:lstStyle>
            <a:lvl1pPr marL="0" indent="0">
              <a:lnSpc>
                <a:spcPct val="100000"/>
              </a:lnSpc>
              <a:spcBef>
                <a:spcPts val="0"/>
              </a:spcBef>
              <a:buFontTx/>
              <a:buNone/>
              <a:defRPr sz="3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June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7255372E-3B20-4D2B-AFCD-B7418E5580BD}"/>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168240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 Gradient, Image and Number" preserve="1" userDrawn="1">
  <p:cSld name="Section Header - Gradient, Image and Number">
    <p:bg>
      <p:bgPr>
        <a:solidFill>
          <a:srgbClr val="D1DCD6"/>
        </a:solidFill>
        <a:effectLst/>
      </p:bgPr>
    </p:bg>
    <p:spTree>
      <p:nvGrpSpPr>
        <p:cNvPr id="1" name=""/>
        <p:cNvGrpSpPr/>
        <p:nvPr/>
      </p:nvGrpSpPr>
      <p:grpSpPr>
        <a:xfrm>
          <a:off x="0" y="0"/>
          <a:ext cx="0" cy="0"/>
          <a:chOff x="0" y="0"/>
          <a:chExt cx="0" cy="0"/>
        </a:xfrm>
      </p:grpSpPr>
      <p:sp>
        <p:nvSpPr>
          <p:cNvPr id="12" name="Gradient">
            <a:extLst>
              <a:ext uri="{FF2B5EF4-FFF2-40B4-BE49-F238E27FC236}">
                <a16:creationId xmlns:a16="http://schemas.microsoft.com/office/drawing/2014/main" id="{2AD77173-72CE-4F00-9F97-0D8F1104BFBF}"/>
              </a:ext>
            </a:extLst>
          </p:cNvPr>
          <p:cNvSpPr/>
          <p:nvPr userDrawn="1">
            <p:custDataLst>
              <p:tags r:id="rId2"/>
            </p:custDataLst>
          </p:nvPr>
        </p:nvSpPr>
        <p:spPr bwMode="gray">
          <a:xfrm>
            <a:off x="0" y="-1"/>
            <a:ext cx="6096000" cy="6858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5" name="Picture Placeholder 7">
            <a:extLst>
              <a:ext uri="{FF2B5EF4-FFF2-40B4-BE49-F238E27FC236}">
                <a16:creationId xmlns:a16="http://schemas.microsoft.com/office/drawing/2014/main" id="{C75E534B-00AB-495E-BB30-50E8FE003185}"/>
              </a:ext>
            </a:extLst>
          </p:cNvPr>
          <p:cNvSpPr>
            <a:spLocks noGrp="1"/>
          </p:cNvSpPr>
          <p:nvPr>
            <p:ph type="pic" sz="quarter" idx="16"/>
          </p:nvPr>
        </p:nvSpPr>
        <p:spPr bwMode="gray">
          <a:xfrm>
            <a:off x="6096000" y="0"/>
            <a:ext cx="6096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543700" y="2829884"/>
            <a:ext cx="4472180" cy="3847207"/>
          </a:xfrm>
        </p:spPr>
        <p:txBody>
          <a:bodyPr wrap="none" anchor="t">
            <a:noAutofit/>
          </a:bodyPr>
          <a:lstStyle>
            <a:lvl1pPr marL="0" indent="0">
              <a:spcBef>
                <a:spcPts val="0"/>
              </a:spcBef>
              <a:buFontTx/>
              <a:buNone/>
              <a:defRPr sz="2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3"/>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4"/>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5"/>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June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6AA98A7E-1048-4D8F-BD17-27329FB857EA}"/>
              </a:ext>
            </a:extLst>
          </p:cNvPr>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3178117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4.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5325" y="692151"/>
            <a:ext cx="11017250" cy="692647"/>
          </a:xfrm>
          <a:prstGeom prst="rect">
            <a:avLst/>
          </a:prstGeom>
        </p:spPr>
        <p:txBody>
          <a:bodyPr vert="horz" lIns="0" tIns="0" rIns="0" bIns="0" rtlCol="0" anchor="t" anchorCtr="0">
            <a:noAutofit/>
          </a:bodyPr>
          <a:lstStyle/>
          <a:p>
            <a:endParaRPr lang="en-GB" dirty="0"/>
          </a:p>
        </p:txBody>
      </p:sp>
      <p:sp>
        <p:nvSpPr>
          <p:cNvPr id="3" name="Text Placeholder 2"/>
          <p:cNvSpPr>
            <a:spLocks noGrp="1"/>
          </p:cNvSpPr>
          <p:nvPr>
            <p:ph type="body" idx="1"/>
          </p:nvPr>
        </p:nvSpPr>
        <p:spPr bwMode="black">
          <a:xfrm>
            <a:off x="695325" y="1628776"/>
            <a:ext cx="11017250" cy="4392513"/>
          </a:xfrm>
          <a:prstGeom prst="rect">
            <a:avLst/>
          </a:prstGeom>
        </p:spPr>
        <p:txBody>
          <a:bodyPr vert="horz" lIns="0" tIns="0" rIns="0" bIns="0" rtlCol="0">
            <a:noAutofit/>
          </a:bodyPr>
          <a:lstStyle/>
          <a:p>
            <a:pPr lvl="0"/>
            <a:r>
              <a:rPr lang="en-GB"/>
              <a:t>Mastertextformat bearbeiten</a:t>
            </a:r>
          </a:p>
          <a:p>
            <a:pPr lvl="1"/>
            <a:r>
              <a:rPr lang="en-GB"/>
              <a:t>Zweite Ebene</a:t>
            </a:r>
          </a:p>
          <a:p>
            <a:pPr lvl="2"/>
            <a:r>
              <a:rPr lang="en-GB"/>
              <a:t>Dritte Ebene</a:t>
            </a:r>
          </a:p>
          <a:p>
            <a:pPr lvl="3"/>
            <a:r>
              <a:rPr lang="en-GB"/>
              <a:t>Vierte Ebene</a:t>
            </a:r>
          </a:p>
          <a:p>
            <a:pPr lvl="4"/>
            <a:r>
              <a:rPr lang="en-GB"/>
              <a:t>Fünfte Ebene</a:t>
            </a:r>
            <a:endParaRPr lang="en-GB" dirty="0"/>
          </a:p>
        </p:txBody>
      </p:sp>
      <p:sp>
        <p:nvSpPr>
          <p:cNvPr id="10" name="Classification"/>
          <p:cNvSpPr txBox="1">
            <a:spLocks noChangeArrowheads="1"/>
          </p:cNvSpPr>
          <p:nvPr>
            <p:custDataLst>
              <p:tags r:id="rId44"/>
            </p:custDataLst>
          </p:nvPr>
        </p:nvSpPr>
        <p:spPr bwMode="black">
          <a:xfrm>
            <a:off x="4022172"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9" name="Footer"/>
          <p:cNvSpPr txBox="1">
            <a:spLocks/>
          </p:cNvSpPr>
          <p:nvPr>
            <p:custDataLst>
              <p:tags r:id="rId45"/>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June 2021</a:t>
            </a:r>
            <a:endParaRPr lang="en-GB" sz="1000" b="0" kern="1200" dirty="0">
              <a:solidFill>
                <a:srgbClr val="283E36"/>
              </a:solidFill>
              <a:latin typeface="SwissReSans" pitchFamily="34" charset="0"/>
              <a:ea typeface="+mn-ea"/>
              <a:cs typeface="+mn-cs"/>
            </a:endParaRPr>
          </a:p>
        </p:txBody>
      </p:sp>
      <p:sp>
        <p:nvSpPr>
          <p:cNvPr id="11" name="Date Placeholder 10"/>
          <p:cNvSpPr>
            <a:spLocks noGrp="1"/>
          </p:cNvSpPr>
          <p:nvPr>
            <p:ph type="dt" sz="half" idx="2"/>
          </p:nvPr>
        </p:nvSpPr>
        <p:spPr bwMode="black">
          <a:xfrm>
            <a:off x="9782581" y="6918846"/>
            <a:ext cx="1823939" cy="182562"/>
          </a:xfrm>
          <a:prstGeom prst="rect">
            <a:avLst/>
          </a:prstGeom>
        </p:spPr>
        <p:txBody>
          <a:bodyPr vert="horz" lIns="0" tIns="0" rIns="0" bIns="0" rtlCol="0" anchor="ctr"/>
          <a:lstStyle>
            <a:lvl1pPr algn="r">
              <a:defRPr sz="600">
                <a:solidFill>
                  <a:srgbClr val="A8BAB2"/>
                </a:solidFill>
                <a:latin typeface="SwissReSans" pitchFamily="34" charset="0"/>
              </a:defRPr>
            </a:lvl1pPr>
          </a:lstStyle>
          <a:p>
            <a:endParaRPr lang="en-GB" dirty="0"/>
          </a:p>
        </p:txBody>
      </p:sp>
      <p:sp>
        <p:nvSpPr>
          <p:cNvPr id="12" name="Footer Placeholder 11"/>
          <p:cNvSpPr>
            <a:spLocks noGrp="1"/>
          </p:cNvSpPr>
          <p:nvPr>
            <p:ph type="ftr" sz="quarter" idx="3"/>
          </p:nvPr>
        </p:nvSpPr>
        <p:spPr bwMode="black">
          <a:xfrm>
            <a:off x="1141719" y="6918845"/>
            <a:ext cx="8064500" cy="182563"/>
          </a:xfrm>
          <a:prstGeom prst="rect">
            <a:avLst/>
          </a:prstGeom>
        </p:spPr>
        <p:txBody>
          <a:bodyPr vert="horz" lIns="0" tIns="0" rIns="0" bIns="0" rtlCol="0" anchor="ctr"/>
          <a:lstStyle>
            <a:lvl1pPr algn="l">
              <a:defRPr sz="600">
                <a:solidFill>
                  <a:srgbClr val="A8BAB2"/>
                </a:solidFill>
                <a:latin typeface="SwissReSans" pitchFamily="34" charset="0"/>
              </a:defRPr>
            </a:lvl1pPr>
          </a:lstStyle>
          <a:p>
            <a:endParaRPr lang="en-GB" dirty="0"/>
          </a:p>
        </p:txBody>
      </p:sp>
      <p:sp>
        <p:nvSpPr>
          <p:cNvPr id="5" name="Slide Number Placeholder 4"/>
          <p:cNvSpPr>
            <a:spLocks noGrp="1"/>
          </p:cNvSpPr>
          <p:nvPr>
            <p:ph type="sldNum" sz="quarter" idx="4"/>
            <p:custDataLst>
              <p:tags r:id="rId46"/>
            </p:custDataLst>
          </p:nvPr>
        </p:nvSpPr>
        <p:spPr>
          <a:xfrm>
            <a:off x="11414762" y="6472512"/>
            <a:ext cx="287008" cy="182562"/>
          </a:xfrm>
          <a:prstGeom prst="rect">
            <a:avLst/>
          </a:prstGeom>
        </p:spPr>
        <p:txBody>
          <a:bodyPr vert="horz" wrap="none" lIns="0" tIns="0" rIns="0" bIns="0" rtlCol="0" anchor="b" anchorCtr="0"/>
          <a:lstStyle>
            <a:lvl1pPr algn="r">
              <a:defRPr sz="1200">
                <a:solidFill>
                  <a:srgbClr val="283E36"/>
                </a:solidFill>
                <a:latin typeface="SwissReSans" panose="020B0604020202020204" pitchFamily="34" charset="0"/>
              </a:defRPr>
            </a:lvl1pPr>
          </a:lstStyle>
          <a:p>
            <a:fld id="{5E4D2043-7E31-4A53-BD33-72A88E682172}" type="slidenum">
              <a:rPr lang="en-GB" smtClean="0"/>
              <a:pPr/>
              <a:t>‹#›</a:t>
            </a:fld>
            <a:endParaRPr lang="en-GB" dirty="0"/>
          </a:p>
        </p:txBody>
      </p:sp>
      <p:pic>
        <p:nvPicPr>
          <p:cNvPr id="6" name="Picture 5">
            <a:extLst>
              <a:ext uri="{FF2B5EF4-FFF2-40B4-BE49-F238E27FC236}">
                <a16:creationId xmlns:a16="http://schemas.microsoft.com/office/drawing/2014/main" id="{12062CE9-C5C0-46D2-B871-96700773F7BB}"/>
              </a:ext>
            </a:extLst>
          </p:cNvPr>
          <p:cNvPicPr>
            <a:picLocks noChangeAspect="1"/>
          </p:cNvPicPr>
          <p:nvPr userDrawn="1">
            <p:custDataLst>
              <p:tags r:id="rId47"/>
            </p:custDataLst>
          </p:nvPr>
        </p:nvPicPr>
        <p:blipFill>
          <a:blip r:embed="rId48"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49" r:id="rId4"/>
    <p:sldLayoutId id="2147483678" r:id="rId5"/>
    <p:sldLayoutId id="2147483677" r:id="rId6"/>
    <p:sldLayoutId id="2147483651" r:id="rId7"/>
    <p:sldLayoutId id="2147483671" r:id="rId8"/>
    <p:sldLayoutId id="2147483672" r:id="rId9"/>
    <p:sldLayoutId id="2147483673" r:id="rId10"/>
    <p:sldLayoutId id="2147483650" r:id="rId11"/>
    <p:sldLayoutId id="2147483652" r:id="rId12"/>
    <p:sldLayoutId id="2147483654" r:id="rId13"/>
    <p:sldLayoutId id="2147483690" r:id="rId14"/>
    <p:sldLayoutId id="2147483691" r:id="rId15"/>
    <p:sldLayoutId id="2147483692" r:id="rId16"/>
    <p:sldLayoutId id="2147483693" r:id="rId17"/>
    <p:sldLayoutId id="2147483655" r:id="rId18"/>
    <p:sldLayoutId id="2147483664" r:id="rId19"/>
    <p:sldLayoutId id="2147483674" r:id="rId20"/>
    <p:sldLayoutId id="2147483681" r:id="rId21"/>
    <p:sldLayoutId id="2147483665" r:id="rId22"/>
    <p:sldLayoutId id="2147483657" r:id="rId23"/>
    <p:sldLayoutId id="2147483660" r:id="rId24"/>
    <p:sldLayoutId id="2147483675" r:id="rId25"/>
    <p:sldLayoutId id="2147483676" r:id="rId26"/>
    <p:sldLayoutId id="2147483661" r:id="rId27"/>
    <p:sldLayoutId id="2147483688" r:id="rId28"/>
    <p:sldLayoutId id="2147483689" r:id="rId29"/>
    <p:sldLayoutId id="2147483662" r:id="rId30"/>
    <p:sldLayoutId id="2147483663" r:id="rId31"/>
    <p:sldLayoutId id="2147483682" r:id="rId32"/>
    <p:sldLayoutId id="2147483683" r:id="rId33"/>
    <p:sldLayoutId id="2147483666" r:id="rId34"/>
    <p:sldLayoutId id="2147483667" r:id="rId35"/>
    <p:sldLayoutId id="2147483679" r:id="rId36"/>
    <p:sldLayoutId id="2147483680" r:id="rId37"/>
    <p:sldLayoutId id="2147483684" r:id="rId38"/>
    <p:sldLayoutId id="2147483685" r:id="rId39"/>
    <p:sldLayoutId id="2147483686" r:id="rId40"/>
    <p:sldLayoutId id="2147483687" r:id="rId41"/>
    <p:sldLayoutId id="2147483658" r:id="rId42"/>
  </p:sldLayoutIdLst>
  <p:hf hdr="0" ftr="0" dt="0"/>
  <p:txStyles>
    <p:title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p:titleStyle>
    <p:bodyStyle>
      <a:lvl1pPr marL="182563" indent="-182563" algn="l" defTabSz="914400" rtl="0" eaLnBrk="1" latinLnBrk="0" hangingPunct="1">
        <a:lnSpc>
          <a:spcPct val="100000"/>
        </a:lnSpc>
        <a:spcBef>
          <a:spcPts val="1200"/>
        </a:spcBef>
        <a:buClrTx/>
        <a:buSzPct val="100000"/>
        <a:buFont typeface="Arial" pitchFamily="34" charset="0"/>
        <a:buChar char="•"/>
        <a:defRPr sz="1800" kern="1200">
          <a:solidFill>
            <a:srgbClr val="283E36"/>
          </a:solidFill>
          <a:latin typeface="SwissReSans" pitchFamily="34" charset="0"/>
          <a:ea typeface="+mn-ea"/>
          <a:cs typeface="+mn-cs"/>
        </a:defRPr>
      </a:lvl1pPr>
      <a:lvl2pPr marL="444500" indent="-261938"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2pPr>
      <a:lvl3pPr marL="715963" indent="-271463"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3pPr>
      <a:lvl4pPr marL="985838"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4pPr>
      <a:lvl5pPr marL="1255713"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orient="horz" pos="436" userDrawn="1">
          <p15:clr>
            <a:srgbClr val="F26B43"/>
          </p15:clr>
        </p15:guide>
        <p15:guide id="3" pos="7378" userDrawn="1">
          <p15:clr>
            <a:srgbClr val="F26B43"/>
          </p15:clr>
        </p15:guide>
        <p15:guide id="4" orient="horz" pos="1026" userDrawn="1">
          <p15:clr>
            <a:srgbClr val="F26B43"/>
          </p15:clr>
        </p15:guide>
        <p15:guide id="5" orient="horz" pos="379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hemeOverride" Target="../theme/themeOverride43.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0.xml"/><Relationship Id="rId1" Type="http://schemas.openxmlformats.org/officeDocument/2006/relationships/themeOverride" Target="../theme/themeOverride4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hemeOverride" Target="../theme/themeOverride4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1C50142-4F1B-4FE0-9393-5388B65137E2}"/>
              </a:ext>
            </a:extLst>
          </p:cNvPr>
          <p:cNvPicPr>
            <a:picLocks noGrp="1"/>
          </p:cNvPicPr>
          <p:nvPr>
            <p:ph type="pic" sz="quarter" idx="12"/>
            <p:custDataLst>
              <p:tags r:id="rId2"/>
            </p:custDataLst>
          </p:nvPr>
        </p:nvPicPr>
        <p:blipFill>
          <a:blip r:embed="rId4">
            <a:extLst>
              <a:ext uri="{28A0092B-C50C-407E-A947-70E740481C1C}">
                <a14:useLocalDpi xmlns:a14="http://schemas.microsoft.com/office/drawing/2010/main" val="0"/>
              </a:ext>
            </a:extLst>
          </a:blip>
          <a:srcRect t="50000"/>
          <a:stretch>
            <a:fillRect/>
          </a:stretch>
        </p:blipFill>
        <p:spPr bwMode="gray">
          <a:xfrm>
            <a:off x="0" y="3429000"/>
            <a:ext cx="12192000" cy="3429000"/>
          </a:xfrm>
        </p:spPr>
      </p:pic>
      <p:sp>
        <p:nvSpPr>
          <p:cNvPr id="2" name="Title 1">
            <a:extLst>
              <a:ext uri="{FF2B5EF4-FFF2-40B4-BE49-F238E27FC236}">
                <a16:creationId xmlns:a16="http://schemas.microsoft.com/office/drawing/2014/main" id="{1BD5F69F-D0A1-4339-B031-C34ED0562B8F}"/>
              </a:ext>
            </a:extLst>
          </p:cNvPr>
          <p:cNvSpPr>
            <a:spLocks noGrp="1"/>
          </p:cNvSpPr>
          <p:nvPr>
            <p:ph type="ctrTitle"/>
          </p:nvPr>
        </p:nvSpPr>
        <p:spPr/>
        <p:txBody>
          <a:bodyPr/>
          <a:lstStyle/>
          <a:p>
            <a:r>
              <a:rPr lang="en-US" altLang="zh-CN" b="1" dirty="0"/>
              <a:t>P&amp;C Solution</a:t>
            </a:r>
            <a:br>
              <a:rPr lang="en-US" altLang="zh-CN" b="1" dirty="0"/>
            </a:br>
            <a:r>
              <a:rPr lang="zh-CN" altLang="en-US" sz="4000" b="1" dirty="0"/>
              <a:t>工作交接</a:t>
            </a:r>
            <a:r>
              <a:rPr lang="en-US" altLang="zh-CN" sz="4000" b="1" dirty="0"/>
              <a:t> </a:t>
            </a:r>
            <a:endParaRPr lang="en-GB" sz="4000" b="1" dirty="0"/>
          </a:p>
        </p:txBody>
      </p:sp>
      <p:sp>
        <p:nvSpPr>
          <p:cNvPr id="3" name="Subtitle 2">
            <a:extLst>
              <a:ext uri="{FF2B5EF4-FFF2-40B4-BE49-F238E27FC236}">
                <a16:creationId xmlns:a16="http://schemas.microsoft.com/office/drawing/2014/main" id="{5D84088F-3DD1-4496-A5AE-30F8F5AD42B8}"/>
              </a:ext>
            </a:extLst>
          </p:cNvPr>
          <p:cNvSpPr>
            <a:spLocks noGrp="1"/>
          </p:cNvSpPr>
          <p:nvPr>
            <p:ph type="subTitle" idx="1"/>
          </p:nvPr>
        </p:nvSpPr>
        <p:spPr/>
        <p:txBody>
          <a:bodyPr/>
          <a:lstStyle/>
          <a:p>
            <a:r>
              <a:rPr lang="en-US" altLang="zh-CN" dirty="0"/>
              <a:t>2021.06</a:t>
            </a:r>
            <a:endParaRPr lang="en-GB" dirty="0"/>
          </a:p>
        </p:txBody>
      </p:sp>
    </p:spTree>
    <p:extLst>
      <p:ext uri="{BB962C8B-B14F-4D97-AF65-F5344CB8AC3E}">
        <p14:creationId xmlns:p14="http://schemas.microsoft.com/office/powerpoint/2010/main" val="39882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4D2043-7E31-4A53-BD33-72A88E682172}" type="slidenum">
              <a:rPr lang="en-GB" smtClean="0"/>
              <a:pPr/>
              <a:t>2</a:t>
            </a:fld>
            <a:endParaRPr lang="en-GB" dirty="0"/>
          </a:p>
        </p:txBody>
      </p:sp>
      <p:sp>
        <p:nvSpPr>
          <p:cNvPr id="3" name="Title 2"/>
          <p:cNvSpPr>
            <a:spLocks noGrp="1"/>
          </p:cNvSpPr>
          <p:nvPr>
            <p:ph type="title"/>
          </p:nvPr>
        </p:nvSpPr>
        <p:spPr/>
        <p:txBody>
          <a:bodyPr/>
          <a:lstStyle/>
          <a:p>
            <a:r>
              <a:rPr lang="en-GB" dirty="0"/>
              <a:t>Table of Contents</a:t>
            </a:r>
          </a:p>
        </p:txBody>
      </p:sp>
      <p:sp>
        <p:nvSpPr>
          <p:cNvPr id="5" name="TocLine"/>
          <p:cNvSpPr>
            <a:spLocks noChangeArrowheads="1"/>
          </p:cNvSpPr>
          <p:nvPr/>
        </p:nvSpPr>
        <p:spPr bwMode="auto">
          <a:xfrm>
            <a:off x="695325" y="1628774"/>
            <a:ext cx="6037263" cy="1538883"/>
          </a:xfrm>
          <a:prstGeom prst="rect">
            <a:avLst/>
          </a:prstGeom>
          <a:noFill/>
          <a:ln w="15875" algn="ctr">
            <a:noFill/>
            <a:miter lim="800000"/>
            <a:headEnd/>
            <a:tailEnd/>
          </a:ln>
          <a:effectLst/>
        </p:spPr>
        <p:txBody>
          <a:bodyPr wrap="square" lIns="0" tIns="0" rIns="0" bIns="0">
            <a:spAutoFit/>
          </a:bodyPr>
          <a:lstStyle/>
          <a:p>
            <a:pPr defTabSz="757238"/>
            <a:r>
              <a:rPr lang="en-GB" noProof="1">
                <a:solidFill>
                  <a:srgbClr val="283E36"/>
                </a:solidFill>
                <a:latin typeface="SwissReSans" pitchFamily="34" charset="0"/>
              </a:rPr>
              <a:t>Once you have finished creating the slides for your presentation you can go to</a:t>
            </a:r>
          </a:p>
          <a:p>
            <a:pPr defTabSz="757238">
              <a:spcBef>
                <a:spcPts val="600"/>
              </a:spcBef>
            </a:pPr>
            <a:r>
              <a:rPr lang="en-GB" noProof="1">
                <a:solidFill>
                  <a:srgbClr val="283E36"/>
                </a:solidFill>
                <a:latin typeface="SwissReSans" pitchFamily="34" charset="0"/>
              </a:rPr>
              <a:t>&gt; Swiss Re</a:t>
            </a:r>
          </a:p>
          <a:p>
            <a:pPr marL="358775" indent="-174625" defTabSz="757238"/>
            <a:r>
              <a:rPr lang="en-GB" noProof="1">
                <a:solidFill>
                  <a:srgbClr val="283E36"/>
                </a:solidFill>
                <a:latin typeface="SwissReSans" pitchFamily="34" charset="0"/>
              </a:rPr>
              <a:t>&gt; Table of Contents</a:t>
            </a:r>
          </a:p>
          <a:p>
            <a:pPr defTabSz="757238">
              <a:spcBef>
                <a:spcPts val="600"/>
              </a:spcBef>
            </a:pPr>
            <a:r>
              <a:rPr lang="en-GB" noProof="1">
                <a:solidFill>
                  <a:srgbClr val="283E36"/>
                </a:solidFill>
                <a:latin typeface="SwissReSans" pitchFamily="34" charset="0"/>
              </a:rPr>
              <a:t>to adjust this slide.</a:t>
            </a:r>
          </a:p>
        </p:txBody>
      </p:sp>
    </p:spTree>
    <p:custDataLst>
      <p:tags r:id="rId2"/>
    </p:custDataLst>
    <p:extLst>
      <p:ext uri="{BB962C8B-B14F-4D97-AF65-F5344CB8AC3E}">
        <p14:creationId xmlns:p14="http://schemas.microsoft.com/office/powerpoint/2010/main" val="5573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8971F6-7ECE-4839-B3A3-4A03E0EE5781}"/>
              </a:ext>
            </a:extLst>
          </p:cNvPr>
          <p:cNvSpPr>
            <a:spLocks noGrp="1"/>
          </p:cNvSpPr>
          <p:nvPr>
            <p:ph idx="1"/>
          </p:nvPr>
        </p:nvSpPr>
        <p:spPr/>
        <p:txBody>
          <a:bodyPr/>
          <a:lstStyle/>
          <a:p>
            <a:endParaRPr lang="en-GB" dirty="0"/>
          </a:p>
        </p:txBody>
      </p:sp>
      <p:sp>
        <p:nvSpPr>
          <p:cNvPr id="3" name="Titel 2">
            <a:extLst>
              <a:ext uri="{FF2B5EF4-FFF2-40B4-BE49-F238E27FC236}">
                <a16:creationId xmlns:a16="http://schemas.microsoft.com/office/drawing/2014/main" id="{E6F52281-B131-4402-B40C-20D7CF43BB9B}"/>
              </a:ext>
            </a:extLst>
          </p:cNvPr>
          <p:cNvSpPr>
            <a:spLocks noGrp="1"/>
          </p:cNvSpPr>
          <p:nvPr>
            <p:ph type="title"/>
          </p:nvPr>
        </p:nvSpPr>
        <p:spPr/>
        <p:txBody>
          <a:bodyPr/>
          <a:lstStyle/>
          <a:p>
            <a:r>
              <a:rPr lang="zh-CN" altLang="en-US" dirty="0"/>
              <a:t>短期健康险</a:t>
            </a:r>
            <a:r>
              <a:rPr lang="en-US" altLang="zh-CN" dirty="0"/>
              <a:t>(STH-short term health)</a:t>
            </a:r>
            <a:endParaRPr lang="en-GB" dirty="0"/>
          </a:p>
        </p:txBody>
      </p:sp>
      <p:sp>
        <p:nvSpPr>
          <p:cNvPr id="4" name="Foliennummernplatzhalter 3">
            <a:extLst>
              <a:ext uri="{FF2B5EF4-FFF2-40B4-BE49-F238E27FC236}">
                <a16:creationId xmlns:a16="http://schemas.microsoft.com/office/drawing/2014/main" id="{6E0AB2CA-B705-4AA8-83AF-2A940054AB1D}"/>
              </a:ext>
            </a:extLst>
          </p:cNvPr>
          <p:cNvSpPr>
            <a:spLocks noGrp="1"/>
          </p:cNvSpPr>
          <p:nvPr>
            <p:ph type="sldNum" sz="quarter" idx="12"/>
          </p:nvPr>
        </p:nvSpPr>
        <p:spPr/>
        <p:txBody>
          <a:bodyPr/>
          <a:lstStyle/>
          <a:p>
            <a:fld id="{5E4D2043-7E31-4A53-BD33-72A88E682172}" type="slidenum">
              <a:rPr lang="en-GB" smtClean="0"/>
              <a:pPr/>
              <a:t>3</a:t>
            </a:fld>
            <a:endParaRPr lang="en-GB" dirty="0"/>
          </a:p>
        </p:txBody>
      </p:sp>
    </p:spTree>
    <p:extLst>
      <p:ext uri="{BB962C8B-B14F-4D97-AF65-F5344CB8AC3E}">
        <p14:creationId xmlns:p14="http://schemas.microsoft.com/office/powerpoint/2010/main" val="36677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98D115-F03D-48D7-BF82-34FA35FF8E1B}"/>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3D26D8C4-A620-4972-82AE-8326E278C48C}"/>
              </a:ext>
            </a:extLst>
          </p:cNvPr>
          <p:cNvSpPr>
            <a:spLocks noGrp="1"/>
          </p:cNvSpPr>
          <p:nvPr>
            <p:ph type="title"/>
          </p:nvPr>
        </p:nvSpPr>
        <p:spPr/>
        <p:txBody>
          <a:bodyPr/>
          <a:lstStyle/>
          <a:p>
            <a:r>
              <a:rPr lang="zh-CN" altLang="en-US" dirty="0"/>
              <a:t>财产险</a:t>
            </a:r>
            <a:r>
              <a:rPr lang="en-US" altLang="zh-CN" dirty="0"/>
              <a:t>(Property)</a:t>
            </a:r>
            <a:endParaRPr lang="en-GB" dirty="0"/>
          </a:p>
        </p:txBody>
      </p:sp>
      <p:sp>
        <p:nvSpPr>
          <p:cNvPr id="4" name="Slide Number Placeholder 3">
            <a:extLst>
              <a:ext uri="{FF2B5EF4-FFF2-40B4-BE49-F238E27FC236}">
                <a16:creationId xmlns:a16="http://schemas.microsoft.com/office/drawing/2014/main" id="{31F48B9B-0658-4674-A6BA-0E8691773361}"/>
              </a:ext>
            </a:extLst>
          </p:cNvPr>
          <p:cNvSpPr>
            <a:spLocks noGrp="1"/>
          </p:cNvSpPr>
          <p:nvPr>
            <p:ph type="sldNum" sz="quarter" idx="12"/>
          </p:nvPr>
        </p:nvSpPr>
        <p:spPr/>
        <p:txBody>
          <a:bodyPr/>
          <a:lstStyle/>
          <a:p>
            <a:fld id="{5E4D2043-7E31-4A53-BD33-72A88E682172}" type="slidenum">
              <a:rPr lang="en-GB" smtClean="0"/>
              <a:pPr/>
              <a:t>4</a:t>
            </a:fld>
            <a:endParaRPr lang="en-GB" dirty="0"/>
          </a:p>
        </p:txBody>
      </p:sp>
    </p:spTree>
    <p:extLst>
      <p:ext uri="{BB962C8B-B14F-4D97-AF65-F5344CB8AC3E}">
        <p14:creationId xmlns:p14="http://schemas.microsoft.com/office/powerpoint/2010/main" val="20350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8400D1-9FF2-4EEE-BC51-5DDA5EBA3C13}"/>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585E0459-A60F-41B0-8EE1-9B1D22A70300}"/>
              </a:ext>
            </a:extLst>
          </p:cNvPr>
          <p:cNvSpPr>
            <a:spLocks noGrp="1"/>
          </p:cNvSpPr>
          <p:nvPr>
            <p:ph type="title"/>
          </p:nvPr>
        </p:nvSpPr>
        <p:spPr/>
        <p:txBody>
          <a:bodyPr/>
          <a:lstStyle/>
          <a:p>
            <a:r>
              <a:rPr lang="zh-CN" altLang="en-US" dirty="0"/>
              <a:t>宠物保险</a:t>
            </a:r>
            <a:r>
              <a:rPr lang="en-US" altLang="zh-CN"/>
              <a:t>(Pet)</a:t>
            </a:r>
            <a:endParaRPr lang="en-GB" dirty="0"/>
          </a:p>
        </p:txBody>
      </p:sp>
      <p:sp>
        <p:nvSpPr>
          <p:cNvPr id="4" name="Slide Number Placeholder 3">
            <a:extLst>
              <a:ext uri="{FF2B5EF4-FFF2-40B4-BE49-F238E27FC236}">
                <a16:creationId xmlns:a16="http://schemas.microsoft.com/office/drawing/2014/main" id="{B7340F5E-DE3B-4728-9238-3BA0562B942C}"/>
              </a:ext>
            </a:extLst>
          </p:cNvPr>
          <p:cNvSpPr>
            <a:spLocks noGrp="1"/>
          </p:cNvSpPr>
          <p:nvPr>
            <p:ph type="sldNum" sz="quarter" idx="12"/>
          </p:nvPr>
        </p:nvSpPr>
        <p:spPr/>
        <p:txBody>
          <a:bodyPr/>
          <a:lstStyle/>
          <a:p>
            <a:fld id="{5E4D2043-7E31-4A53-BD33-72A88E682172}" type="slidenum">
              <a:rPr lang="en-GB" smtClean="0"/>
              <a:pPr/>
              <a:t>5</a:t>
            </a:fld>
            <a:endParaRPr lang="en-GB" dirty="0"/>
          </a:p>
        </p:txBody>
      </p:sp>
    </p:spTree>
    <p:extLst>
      <p:ext uri="{BB962C8B-B14F-4D97-AF65-F5344CB8AC3E}">
        <p14:creationId xmlns:p14="http://schemas.microsoft.com/office/powerpoint/2010/main" val="33401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A69732-DE19-458B-8433-D88BAE7DD811}"/>
              </a:ext>
            </a:extLst>
          </p:cNvPr>
          <p:cNvSpPr>
            <a:spLocks noGrp="1"/>
          </p:cNvSpPr>
          <p:nvPr>
            <p:ph type="sldNum" sz="quarter" idx="12"/>
          </p:nvPr>
        </p:nvSpPr>
        <p:spPr/>
        <p:txBody>
          <a:bodyPr/>
          <a:lstStyle/>
          <a:p>
            <a:fld id="{5E4D2043-7E31-4A53-BD33-72A88E682172}" type="slidenum">
              <a:rPr lang="en-GB" smtClean="0"/>
              <a:pPr/>
              <a:t>6</a:t>
            </a:fld>
            <a:endParaRPr lang="en-GB" dirty="0"/>
          </a:p>
        </p:txBody>
      </p:sp>
    </p:spTree>
    <p:extLst>
      <p:ext uri="{BB962C8B-B14F-4D97-AF65-F5344CB8AC3E}">
        <p14:creationId xmlns:p14="http://schemas.microsoft.com/office/powerpoint/2010/main" val="227017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4D2043-7E31-4A53-BD33-72A88E682172}" type="slidenum">
              <a:rPr lang="en-GB" smtClean="0"/>
              <a:pPr/>
              <a:t>7</a:t>
            </a:fld>
            <a:endParaRPr lang="en-GB" dirty="0"/>
          </a:p>
        </p:txBody>
      </p:sp>
      <p:sp>
        <p:nvSpPr>
          <p:cNvPr id="2" name="Title 1"/>
          <p:cNvSpPr>
            <a:spLocks noGrp="1"/>
          </p:cNvSpPr>
          <p:nvPr>
            <p:ph type="title"/>
          </p:nvPr>
        </p:nvSpPr>
        <p:spPr/>
        <p:txBody>
          <a:bodyPr/>
          <a:lstStyle/>
          <a:p>
            <a:r>
              <a:rPr lang="en-GB" dirty="0"/>
              <a:t>Legal notice</a:t>
            </a:r>
          </a:p>
        </p:txBody>
      </p:sp>
      <p:sp>
        <p:nvSpPr>
          <p:cNvPr id="4" name="Text Placeholder 3"/>
          <p:cNvSpPr>
            <a:spLocks noGrp="1"/>
          </p:cNvSpPr>
          <p:nvPr>
            <p:ph idx="4294967295"/>
          </p:nvPr>
        </p:nvSpPr>
        <p:spPr>
          <a:xfrm>
            <a:off x="695325" y="1628775"/>
            <a:ext cx="7488907" cy="4392613"/>
          </a:xfrm>
        </p:spPr>
        <p:txBody>
          <a:bodyPr anchor="b"/>
          <a:lstStyle/>
          <a:p>
            <a:pPr marL="0" indent="0">
              <a:buNone/>
            </a:pPr>
            <a:r>
              <a:rPr lang="en-GB" sz="1200">
                <a:latin typeface="SwissReSans Light" panose="020B0504020202020204" pitchFamily="34" charset="0"/>
              </a:rPr>
              <a:t>©2021 Swiss Re. All rights reserved. You may use this presentation for private or internal purposes but note that any copyright or other proprietary notices must not be removed. You are not permitted to create any modifications or derivative works of this presentation, or to use it for commercial or other public purposes, without the prior written permission of Swiss Re.</a:t>
            </a:r>
          </a:p>
          <a:p>
            <a:pPr marL="0" indent="0">
              <a:buNone/>
            </a:pPr>
            <a:r>
              <a:rPr lang="en-GB" sz="1200">
                <a:latin typeface="SwissReSans Light" panose="020B0504020202020204" pitchFamily="34" charset="0"/>
              </a:rPr>
              <a:t>The information and opinions contained in the presentation are provided as at the date of the presentation and may change. Although the information used was taken from reliable sources, Swiss Re does not accept any responsibility for its accuracy or comprehensiveness or its updating. All liability for the accuracy and completeness of the information or for any damage or loss resulting from its use is expressly excluded. </a:t>
            </a:r>
            <a:endParaRPr lang="en-GB" sz="1200" dirty="0">
              <a:latin typeface="SwissReSans Light" panose="020B0504020202020204" pitchFamily="34" charset="0"/>
            </a:endParaRPr>
          </a:p>
        </p:txBody>
      </p:sp>
    </p:spTree>
    <p:extLst>
      <p:ext uri="{BB962C8B-B14F-4D97-AF65-F5344CB8AC3E}">
        <p14:creationId xmlns:p14="http://schemas.microsoft.com/office/powerpoint/2010/main" val="787727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SR1202"/>
  <p:tag name="COLORTHEME" val="2"/>
  <p:tag name="LANGUAGE" val="2057"/>
  <p:tag name="CLASSIFICATION" val="0"/>
  <p:tag name="AIPLABEL" val="Internal"/>
</p:tagLst>
</file>

<file path=ppt/tags/tag1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1.xml><?xml version="1.0" encoding="utf-8"?>
<p:tagLst xmlns:a="http://schemas.openxmlformats.org/drawingml/2006/main" xmlns:r="http://schemas.openxmlformats.org/officeDocument/2006/relationships" xmlns:p="http://schemas.openxmlformats.org/presentationml/2006/main">
  <p:tag name="SHAPETYPE" val="Gradient"/>
</p:tagLst>
</file>

<file path=ppt/tags/tag1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4.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8.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1.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2.xml><?xml version="1.0" encoding="utf-8"?>
<p:tagLst xmlns:a="http://schemas.openxmlformats.org/drawingml/2006/main" xmlns:r="http://schemas.openxmlformats.org/officeDocument/2006/relationships" xmlns:p="http://schemas.openxmlformats.org/presentationml/2006/main">
  <p:tag name="SHAPETYPE" val="footer"/>
</p:tagLst>
</file>

<file path=ppt/tags/tag2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5.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6.xml><?xml version="1.0" encoding="utf-8"?>
<p:tagLst xmlns:a="http://schemas.openxmlformats.org/drawingml/2006/main" xmlns:r="http://schemas.openxmlformats.org/officeDocument/2006/relationships" xmlns:p="http://schemas.openxmlformats.org/presentationml/2006/main">
  <p:tag name="SHAPETYPE" val="footer"/>
</p:tagLst>
</file>

<file path=ppt/tags/tag2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8.xml><?xml version="1.0" encoding="utf-8"?>
<p:tagLst xmlns:a="http://schemas.openxmlformats.org/drawingml/2006/main" xmlns:r="http://schemas.openxmlformats.org/officeDocument/2006/relationships" xmlns:p="http://schemas.openxmlformats.org/presentationml/2006/main">
  <p:tag name="SHAPETYPE" val="Gradient"/>
</p:tagLst>
</file>

<file path=ppt/tags/tag29.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3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1.xml><?xml version="1.0" encoding="utf-8"?>
<p:tagLst xmlns:a="http://schemas.openxmlformats.org/drawingml/2006/main" xmlns:r="http://schemas.openxmlformats.org/officeDocument/2006/relationships" xmlns:p="http://schemas.openxmlformats.org/presentationml/2006/main">
  <p:tag name="SHAPETYPE" val="footer"/>
</p:tagLst>
</file>

<file path=ppt/tags/tag32.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3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4.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5.xml><?xml version="1.0" encoding="utf-8"?>
<p:tagLst xmlns:a="http://schemas.openxmlformats.org/drawingml/2006/main" xmlns:r="http://schemas.openxmlformats.org/officeDocument/2006/relationships" xmlns:p="http://schemas.openxmlformats.org/presentationml/2006/main">
  <p:tag name="SHAPETYPE" val="footer"/>
</p:tagLst>
</file>

<file path=ppt/tags/tag3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3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9.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6.xml><?xml version="1.0" encoding="utf-8"?>
<p:tagLst xmlns:a="http://schemas.openxmlformats.org/drawingml/2006/main" xmlns:r="http://schemas.openxmlformats.org/officeDocument/2006/relationships" xmlns:p="http://schemas.openxmlformats.org/presentationml/2006/main">
  <p:tag name="SHAPETYPE" val="footer"/>
</p:tagLst>
</file>

<file path=ppt/tags/tag4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4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9.xml><?xml version="1.0" encoding="utf-8"?>
<p:tagLst xmlns:a="http://schemas.openxmlformats.org/drawingml/2006/main" xmlns:r="http://schemas.openxmlformats.org/officeDocument/2006/relationships" xmlns:p="http://schemas.openxmlformats.org/presentationml/2006/main">
  <p:tag name="SHAPETYPE" val="footer"/>
</p:tagLst>
</file>

<file path=ppt/tags/tag5.xml><?xml version="1.0" encoding="utf-8"?>
<p:tagLst xmlns:a="http://schemas.openxmlformats.org/drawingml/2006/main" xmlns:r="http://schemas.openxmlformats.org/officeDocument/2006/relationships" xmlns:p="http://schemas.openxmlformats.org/presentationml/2006/main">
  <p:tag name="SHAPETYPE" val="Logo"/>
  <p:tag name="COLORTAG" val="L"/>
  <p:tag name="LOGOID" val="0"/>
</p:tagLst>
</file>

<file path=ppt/tags/tag5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2.xml><?xml version="1.0" encoding="utf-8"?>
<p:tagLst xmlns:a="http://schemas.openxmlformats.org/drawingml/2006/main" xmlns:r="http://schemas.openxmlformats.org/officeDocument/2006/relationships" xmlns:p="http://schemas.openxmlformats.org/presentationml/2006/main">
  <p:tag name="SHAPETYPE" val="footer"/>
</p:tagLst>
</file>

<file path=ppt/tags/tag5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7.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58.xml><?xml version="1.0" encoding="utf-8"?>
<p:tagLst xmlns:a="http://schemas.openxmlformats.org/drawingml/2006/main" xmlns:r="http://schemas.openxmlformats.org/officeDocument/2006/relationships" xmlns:p="http://schemas.openxmlformats.org/presentationml/2006/main">
  <p:tag name="SHAPETYPE" val="footer"/>
</p:tagLst>
</file>

<file path=ppt/tags/tag5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6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9.xml><?xml version="1.0" encoding="utf-8"?>
<p:tagLst xmlns:a="http://schemas.openxmlformats.org/drawingml/2006/main" xmlns:r="http://schemas.openxmlformats.org/officeDocument/2006/relationships" xmlns:p="http://schemas.openxmlformats.org/presentationml/2006/main">
  <p:tag name="SHAPETYPE" val="footer"/>
</p:tagLst>
</file>

<file path=ppt/tags/tag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2.xml><?xml version="1.0" encoding="utf-8"?>
<p:tagLst xmlns:a="http://schemas.openxmlformats.org/drawingml/2006/main" xmlns:r="http://schemas.openxmlformats.org/officeDocument/2006/relationships" xmlns:p="http://schemas.openxmlformats.org/presentationml/2006/main">
  <p:tag name="SHAPETYPE" val="footer"/>
</p:tagLst>
</file>

<file path=ppt/tags/tag7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5.xml><?xml version="1.0" encoding="utf-8"?>
<p:tagLst xmlns:a="http://schemas.openxmlformats.org/drawingml/2006/main" xmlns:r="http://schemas.openxmlformats.org/officeDocument/2006/relationships" xmlns:p="http://schemas.openxmlformats.org/presentationml/2006/main">
  <p:tag name="SHAPETYPE" val="footer"/>
</p:tagLst>
</file>

<file path=ppt/tags/tag7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8.xml><?xml version="1.0" encoding="utf-8"?>
<p:tagLst xmlns:a="http://schemas.openxmlformats.org/drawingml/2006/main" xmlns:r="http://schemas.openxmlformats.org/officeDocument/2006/relationships" xmlns:p="http://schemas.openxmlformats.org/presentationml/2006/main">
  <p:tag name="SHAPETYPE" val="footer"/>
</p:tagLst>
</file>

<file path=ppt/tags/tag7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xml><?xml version="1.0" encoding="utf-8"?>
<p:tagLst xmlns:a="http://schemas.openxmlformats.org/drawingml/2006/main" xmlns:r="http://schemas.openxmlformats.org/officeDocument/2006/relationships" xmlns:p="http://schemas.openxmlformats.org/presentationml/2006/main">
  <p:tag name="SHAPETYPE" val="Gradient"/>
</p:tagLst>
</file>

<file path=ppt/tags/tag8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1.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4.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7.xml><?xml version="1.0" encoding="utf-8"?>
<p:tagLst xmlns:a="http://schemas.openxmlformats.org/drawingml/2006/main" xmlns:r="http://schemas.openxmlformats.org/officeDocument/2006/relationships" xmlns:p="http://schemas.openxmlformats.org/presentationml/2006/main">
  <p:tag name="COLORTAG" val="L"/>
  <p:tag name="SHAPETYPE" val="Logo"/>
  <p:tag name="LOGOID" val="0"/>
</p:tagLst>
</file>

<file path=ppt/tags/tag8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9.xml><?xml version="1.0" encoding="utf-8"?>
<p:tagLst xmlns:a="http://schemas.openxmlformats.org/drawingml/2006/main" xmlns:r="http://schemas.openxmlformats.org/officeDocument/2006/relationships" xmlns:p="http://schemas.openxmlformats.org/presentationml/2006/main">
  <p:tag name="SHAPETYPE" val="Background"/>
  <p:tag name="NAME" val="SR_Agri_Nature_GettyImages-120920756"/>
  <p:tag name="CATEGORY" val="Agriculture &amp; Nature"/>
  <p:tag name="FILENAME" val="C:\Program Files\Brandic\PowerPoint\Images\169\Title1\Agriculture &amp; Nature\SR_Agri_Nature_GettyImages-120920756.jpg"/>
</p:tagLst>
</file>

<file path=ppt/tags/tag9.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90.xml><?xml version="1.0" encoding="utf-8"?>
<p:tagLst xmlns:a="http://schemas.openxmlformats.org/drawingml/2006/main" xmlns:r="http://schemas.openxmlformats.org/officeDocument/2006/relationships" xmlns:p="http://schemas.openxmlformats.org/presentationml/2006/main">
  <p:tag name="SLIDETYPE" val="14"/>
</p:tagLst>
</file>

<file path=ppt/theme/theme1.xml><?xml version="1.0" encoding="utf-8"?>
<a:theme xmlns:a="http://schemas.openxmlformats.org/drawingml/2006/main" name="SwissRe">
  <a:themeElements>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fontScheme name="Swiss Re">
      <a:majorFont>
        <a:latin typeface="SwissReSans Light"/>
        <a:ea typeface=""/>
        <a:cs typeface=""/>
      </a:majorFont>
      <a:minorFont>
        <a:latin typeface="SwissRe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spPr>
      <a:bodyPr rtlCol="0" anchor="ctr"/>
      <a:lstStyle>
        <a:defPPr algn="ctr">
          <a:defRPr dirty="0" err="1" smtClean="0">
            <a:latin typeface="SwissReSans"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err="1" smtClean="0">
            <a:latin typeface="SwissReSans" pitchFamily="34" charset="0"/>
          </a:defRPr>
        </a:defPPr>
      </a:lstStyle>
    </a:txDef>
  </a:objectDefaults>
  <a:extraClrSchemeLst/>
  <a:extLst>
    <a:ext uri="{05A4C25C-085E-4340-85A3-A5531E510DB2}">
      <thm15:themeFamily xmlns:thm15="http://schemas.microsoft.com/office/thememl/2012/main" name="SwissRe_169_20200401(1).potx" id="{E6EEC90F-4FEC-4579-9BB6-DE266B1EB420}" vid="{32168660-9BDD-4614-9B05-CFDD44424AED}"/>
    </a:ext>
  </a:extLst>
</a:theme>
</file>

<file path=ppt/theme/theme2.xml><?xml version="1.0" encoding="utf-8"?>
<a:theme xmlns:a="http://schemas.openxmlformats.org/drawingml/2006/main" name="Office Them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a:ea typeface=""/>
        <a:cs typeface=""/>
      </a:majorFont>
      <a:minorFont>
        <a:latin typeface="SwissRe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a:ea typeface=""/>
        <a:cs typeface=""/>
      </a:majorFont>
      <a:minorFont>
        <a:latin typeface="SwissRe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0.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1.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2.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3.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4.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5.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6.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7.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8.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19.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0.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1.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2.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3.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4.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5.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6.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7.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8.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29.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0.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1.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2.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3.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4.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5.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6.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7.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8.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39.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0.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1.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2.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3.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4.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5.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6.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47.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5.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6.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7.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8.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ppt/theme/themeOverride9.xml><?xml version="1.0" encoding="utf-8"?>
<a:themeOverride xmlns:a="http://schemas.openxmlformats.org/drawingml/2006/main">
  <a:clrScheme name="SR - LimeForest">
    <a:dk1>
      <a:srgbClr val="283E36"/>
    </a:dk1>
    <a:lt1>
      <a:sysClr val="window" lastClr="FFFFFF"/>
    </a:lt1>
    <a:dk2>
      <a:srgbClr val="007934"/>
    </a:dk2>
    <a:lt2>
      <a:srgbClr val="99C50E"/>
    </a:lt2>
    <a:accent1>
      <a:srgbClr val="627D77"/>
    </a:accent1>
    <a:accent2>
      <a:srgbClr val="A1B1AD"/>
    </a:accent2>
    <a:accent3>
      <a:srgbClr val="007934"/>
    </a:accent3>
    <a:accent4>
      <a:srgbClr val="66AF85"/>
    </a:accent4>
    <a:accent5>
      <a:srgbClr val="C9DD03"/>
    </a:accent5>
    <a:accent6>
      <a:srgbClr val="DFEB68"/>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BCBA55DFBF66468DCA710F43623287" ma:contentTypeVersion="7" ma:contentTypeDescription="Create a new document." ma:contentTypeScope="" ma:versionID="f01fb721da4e3061afa32aef2f138e99">
  <xsd:schema xmlns:xsd="http://www.w3.org/2001/XMLSchema" xmlns:xs="http://www.w3.org/2001/XMLSchema" xmlns:p="http://schemas.microsoft.com/office/2006/metadata/properties" xmlns:ns1="http://schemas.microsoft.com/sharepoint/v3" xmlns:ns3="73732eb8-4781-40e6-8e68-5d5eb82d4c18" xmlns:ns4="4679353a-0b7f-4425-ab1c-5844283e00d8" targetNamespace="http://schemas.microsoft.com/office/2006/metadata/properties" ma:root="true" ma:fieldsID="ea9dcf2be7bce3c311cae0c767c8399e" ns1:_="" ns3:_="" ns4:_="">
    <xsd:import namespace="http://schemas.microsoft.com/sharepoint/v3"/>
    <xsd:import namespace="73732eb8-4781-40e6-8e68-5d5eb82d4c18"/>
    <xsd:import namespace="4679353a-0b7f-4425-ab1c-5844283e00d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732eb8-4781-40e6-8e68-5d5eb82d4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79353a-0b7f-4425-ab1c-5844283e00d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40FE92E-BAE1-4B66-9DC0-CBCD7557B6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3732eb8-4781-40e6-8e68-5d5eb82d4c18"/>
    <ds:schemaRef ds:uri="4679353a-0b7f-4425-ab1c-5844283e00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F89F53-1543-4F22-A45D-568B9F37668B}">
  <ds:schemaRefs>
    <ds:schemaRef ds:uri="http://schemas.microsoft.com/sharepoint/v3/contenttype/forms"/>
  </ds:schemaRefs>
</ds:datastoreItem>
</file>

<file path=customXml/itemProps3.xml><?xml version="1.0" encoding="utf-8"?>
<ds:datastoreItem xmlns:ds="http://schemas.openxmlformats.org/officeDocument/2006/customXml" ds:itemID="{F6F14120-16E0-4650-9440-639C827EC7A3}">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SwissRe_169</Template>
  <TotalTime>2</TotalTime>
  <Words>202</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SwissReSans Light</vt:lpstr>
      <vt:lpstr>SwissReSans</vt:lpstr>
      <vt:lpstr>SwissRe</vt:lpstr>
      <vt:lpstr>P&amp;C Solution 工作交接 </vt:lpstr>
      <vt:lpstr>Table of Contents</vt:lpstr>
      <vt:lpstr>短期健康险(STH-short term health)</vt:lpstr>
      <vt:lpstr>财产险(Property)</vt:lpstr>
      <vt:lpstr>宠物保险(Pet)</vt:lpstr>
      <vt:lpstr>PowerPoint Presentation</vt:lpstr>
      <vt:lpstr>Legal notice</vt:lpstr>
    </vt:vector>
  </TitlesOfParts>
  <Company>Swiss 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P&amp;C Solution 工作交接</dc:title>
  <dc:creator>S5NH2B</dc:creator>
  <cp:lastModifiedBy>Zishen Wang (external)</cp:lastModifiedBy>
  <cp:revision>6</cp:revision>
  <dcterms:created xsi:type="dcterms:W3CDTF">2021-06-08T06:15:03Z</dcterms:created>
  <dcterms:modified xsi:type="dcterms:W3CDTF">2021-06-08T06:17:46Z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0x01010034BCBA55DFBF66468DCA710F43623287</vt:lpwstr>
  </property>
  <property fmtid="{D5CDD505-2E9C-101B-9397-08002B2CF9AE}" pid="3" name="MSIP_Label_90c2fedb-0da6-4717-8531-d16a1b9930f4_Enabled">
    <vt:lpwstr>true</vt:lpwstr>
  </property>
  <property fmtid="{D5CDD505-2E9C-101B-9397-08002B2CF9AE}" pid="4" name="MSIP_Label_90c2fedb-0da6-4717-8531-d16a1b9930f4_SetDate">
    <vt:lpwstr>2021-06-08T06:17:46Z</vt:lpwstr>
  </property>
  <property fmtid="{D5CDD505-2E9C-101B-9397-08002B2CF9AE}" pid="5" name="MSIP_Label_90c2fedb-0da6-4717-8531-d16a1b9930f4_Method">
    <vt:lpwstr>Standard</vt:lpwstr>
  </property>
  <property fmtid="{D5CDD505-2E9C-101B-9397-08002B2CF9AE}" pid="6" name="MSIP_Label_90c2fedb-0da6-4717-8531-d16a1b9930f4_Name">
    <vt:lpwstr>90c2fedb-0da6-4717-8531-d16a1b9930f4</vt:lpwstr>
  </property>
  <property fmtid="{D5CDD505-2E9C-101B-9397-08002B2CF9AE}" pid="7" name="MSIP_Label_90c2fedb-0da6-4717-8531-d16a1b9930f4_SiteId">
    <vt:lpwstr>45597f60-6e37-4be7-acfb-4c9e23b261ea</vt:lpwstr>
  </property>
  <property fmtid="{D5CDD505-2E9C-101B-9397-08002B2CF9AE}" pid="8" name="MSIP_Label_90c2fedb-0da6-4717-8531-d16a1b9930f4_ActionId">
    <vt:lpwstr>0685df81-28ee-4e88-b32a-45c858255073</vt:lpwstr>
  </property>
  <property fmtid="{D5CDD505-2E9C-101B-9397-08002B2CF9AE}" pid="9" name="MSIP_Label_90c2fedb-0da6-4717-8531-d16a1b9930f4_ContentBits">
    <vt:lpwstr>0</vt:lpwstr>
  </property>
  <property fmtid="{D5CDD505-2E9C-101B-9397-08002B2CF9AE}" pid="10" name="Sensitivity">
    <vt:lpwstr>Internal</vt:lpwstr>
  </property>
</Properties>
</file>