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0223-0200-4F46-FDFE-607709324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0D6B9-9549-17D4-FFF1-3FDAF3A71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AF6E8-EFFD-A743-F1D3-19898736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EF53-A406-4DC6-9953-4986E1AD6B59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1339D-DB54-7331-6AED-FCF905D6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08B8-5A0A-7D74-92C8-94A6AD83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9BE-A16C-4D6C-8923-63AE326021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40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0053-1BF4-7100-4B13-B1322CDD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9426E-91E4-A409-C0B7-C89D2BCB9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4CF1-F7AC-7007-76DB-E60EEAC3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EF53-A406-4DC6-9953-4986E1AD6B59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EE5BC-887E-35A6-3C8C-0718D4C2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5B124-DE56-4708-B4A0-A7FAFAE1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9BE-A16C-4D6C-8923-63AE326021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84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F08F0-59F9-7DB4-F332-EB83C9322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16D63-B2D2-48DC-43C3-795814A54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FB73-CD65-4025-CC3D-CD812FB1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EF53-A406-4DC6-9953-4986E1AD6B59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851C-0121-5B30-5AA1-B7FF06F1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E79E-AFBC-5EFF-D24D-ABC851AC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9BE-A16C-4D6C-8923-63AE326021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0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8E37-ECDE-E5FE-3CD0-647B467B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74AA-6649-F582-691A-A0BC946F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8590-297F-1392-8314-7028B7C5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EF53-A406-4DC6-9953-4986E1AD6B59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0973C-09C1-D85D-3594-1B225084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6D39-3366-9441-87E7-DB009031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9BE-A16C-4D6C-8923-63AE326021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1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FB04-496D-C29C-876B-323D61F8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4ED6-E254-0DF7-E27B-DFADB069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94DB-C601-34BE-5B87-253C8423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EF53-A406-4DC6-9953-4986E1AD6B59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5DFE-D10B-A1C1-5EF0-1AB34B1E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0EF7-1606-2499-BA23-4DB382F8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9BE-A16C-4D6C-8923-63AE326021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30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312-F93C-3406-F5EE-7BB9E0A0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4E9B-E2D8-225B-85EE-2838189E6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43DA7-29BF-2516-FCA1-01E490B35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053D-57D0-95DC-0C3A-48324B4F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EF53-A406-4DC6-9953-4986E1AD6B59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1AF81-DA69-74E5-ED5A-CBC8631F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15067-EB5D-ECC6-CEA6-E8E0286E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9BE-A16C-4D6C-8923-63AE326021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29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E8BF-00E5-B8BF-F5A6-8D8A9E8D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3B348-22A0-46B7-E911-8CC4C9D8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3726F-0C4D-C4D9-0CD0-5F7E8B7EE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90ED2-523C-02DE-455B-EBDD87D24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3773D-777D-3D5A-BAEB-B6414AE2E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565CB-2A24-E2A1-F746-3603E70D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EF53-A406-4DC6-9953-4986E1AD6B59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DBBC7-A7B6-F8ED-2AF2-5D5A3CE4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4511F-0F8F-EDA6-29C1-8C8043FD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9BE-A16C-4D6C-8923-63AE326021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5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8FEB-5D12-3AB8-B451-0D86EA6C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27216-53F8-C250-A55F-C3CB304A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EF53-A406-4DC6-9953-4986E1AD6B59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A3D6-6B23-3399-8DC5-5A0C9B5F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B8221-6C07-763C-8537-BF9D3F25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9BE-A16C-4D6C-8923-63AE326021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EF4A4-9638-2C8E-FB97-5516B328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EF53-A406-4DC6-9953-4986E1AD6B59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5B52C-9FFE-379C-5684-5D65BA04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41420-647E-6CEB-29DF-6F0D4E12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9BE-A16C-4D6C-8923-63AE326021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3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0434-B04A-5AC4-29BB-AFB9C9AE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42AF-C9B5-83D8-0815-844665A9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368F-ADFB-0A5C-5966-E6BF8C718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8995-C528-971B-92B3-AF9F56D5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EF53-A406-4DC6-9953-4986E1AD6B59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DA2EA-B334-43FC-3382-153283C3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549B3-9CB1-5BA2-1BBE-EB4131FF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9BE-A16C-4D6C-8923-63AE326021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26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6E70-6AAF-FC65-3480-14587FDA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3B769-7628-5F80-5CA1-5884D062A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F354B-FD46-6EC7-DDC3-092B50185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D8A2C-A32F-F3DD-39B0-32FCD1BD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EF53-A406-4DC6-9953-4986E1AD6B59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3CA9F-1BE1-EFEB-2B7F-93EAE97A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BDB85-9D6E-CA72-2BD4-F345A5A3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9BE-A16C-4D6C-8923-63AE326021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01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31D1-7E07-667D-C11D-E78AAA10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9C94-04AB-43DF-240A-CC49ADA0A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4C7F9-AA03-9FE4-5E2B-512FD9F71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BEF53-A406-4DC6-9953-4986E1AD6B59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9180-2F2F-340D-C203-79B10012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98E0-6419-AA7D-7F5A-44F7A637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CB9BE-A16C-4D6C-8923-63AE326021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63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55AFF0-8ADC-9F8A-A236-147F5BADC8F1}"/>
              </a:ext>
            </a:extLst>
          </p:cNvPr>
          <p:cNvSpPr/>
          <p:nvPr/>
        </p:nvSpPr>
        <p:spPr>
          <a:xfrm>
            <a:off x="498020" y="212801"/>
            <a:ext cx="6654801" cy="3216200"/>
          </a:xfrm>
          <a:prstGeom prst="roundRect">
            <a:avLst>
              <a:gd name="adj" fmla="val 351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DB87D-1413-6EB6-A903-7A3ABE91A91A}"/>
              </a:ext>
            </a:extLst>
          </p:cNvPr>
          <p:cNvSpPr txBox="1"/>
          <p:nvPr/>
        </p:nvSpPr>
        <p:spPr>
          <a:xfrm>
            <a:off x="847272" y="856555"/>
            <a:ext cx="396317" cy="279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1DD42-3EB7-BE20-2B8F-B66C43D667A1}"/>
              </a:ext>
            </a:extLst>
          </p:cNvPr>
          <p:cNvSpPr txBox="1"/>
          <p:nvPr/>
        </p:nvSpPr>
        <p:spPr>
          <a:xfrm>
            <a:off x="847272" y="1327529"/>
            <a:ext cx="602662" cy="279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Currency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5BCD3-9C9C-7873-009E-3D2F8E0FB570}"/>
              </a:ext>
            </a:extLst>
          </p:cNvPr>
          <p:cNvSpPr txBox="1"/>
          <p:nvPr/>
        </p:nvSpPr>
        <p:spPr>
          <a:xfrm>
            <a:off x="847272" y="1786729"/>
            <a:ext cx="349920" cy="279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Unit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12E19-8773-0EFF-7E92-6C7871683E0B}"/>
              </a:ext>
            </a:extLst>
          </p:cNvPr>
          <p:cNvSpPr txBox="1"/>
          <p:nvPr/>
        </p:nvSpPr>
        <p:spPr>
          <a:xfrm>
            <a:off x="1768890" y="856555"/>
            <a:ext cx="1778898" cy="30646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10.00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0C39D-80CD-155E-A865-3DEF071D61F0}"/>
              </a:ext>
            </a:extLst>
          </p:cNvPr>
          <p:cNvSpPr txBox="1"/>
          <p:nvPr/>
        </p:nvSpPr>
        <p:spPr>
          <a:xfrm>
            <a:off x="1768890" y="1327529"/>
            <a:ext cx="1778898" cy="30646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Euro (€)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4305F-55FD-407E-525D-CCC63A75F0AF}"/>
              </a:ext>
            </a:extLst>
          </p:cNvPr>
          <p:cNvSpPr txBox="1"/>
          <p:nvPr/>
        </p:nvSpPr>
        <p:spPr>
          <a:xfrm>
            <a:off x="1768890" y="1815565"/>
            <a:ext cx="1778898" cy="30646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Kilogram (kg)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787D0-AA51-6EC4-8E47-3BAB78E2D01B}"/>
              </a:ext>
            </a:extLst>
          </p:cNvPr>
          <p:cNvSpPr txBox="1"/>
          <p:nvPr/>
        </p:nvSpPr>
        <p:spPr>
          <a:xfrm>
            <a:off x="3783954" y="856555"/>
            <a:ext cx="1411707" cy="279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17.23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FFA4C-FAFF-14C8-8CA9-0C532515B86F}"/>
              </a:ext>
            </a:extLst>
          </p:cNvPr>
          <p:cNvSpPr txBox="1"/>
          <p:nvPr/>
        </p:nvSpPr>
        <p:spPr>
          <a:xfrm>
            <a:off x="3783954" y="1327529"/>
            <a:ext cx="1411707" cy="30646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/>
            </a:lvl1pPr>
          </a:lstStyle>
          <a:p>
            <a:pPr algn="r"/>
            <a:r>
              <a:rPr lang="fr-FR" sz="1200"/>
              <a:t>US Dollar ($)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0918E-7470-6124-398D-4A5E8F20E0B6}"/>
              </a:ext>
            </a:extLst>
          </p:cNvPr>
          <p:cNvSpPr txBox="1"/>
          <p:nvPr/>
        </p:nvSpPr>
        <p:spPr>
          <a:xfrm>
            <a:off x="3783954" y="1815565"/>
            <a:ext cx="1411707" cy="30646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Pound (lb)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52163-64C6-163F-B924-1AD533FD4D18}"/>
              </a:ext>
            </a:extLst>
          </p:cNvPr>
          <p:cNvSpPr txBox="1"/>
          <p:nvPr/>
        </p:nvSpPr>
        <p:spPr>
          <a:xfrm>
            <a:off x="3015270" y="39617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u="sng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22493-94BD-ED83-8944-62F0759CF006}"/>
              </a:ext>
            </a:extLst>
          </p:cNvPr>
          <p:cNvSpPr txBox="1"/>
          <p:nvPr/>
        </p:nvSpPr>
        <p:spPr>
          <a:xfrm>
            <a:off x="4589405" y="396179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u="sng"/>
              <a:t>Ouput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7CCF9-E16D-4F3A-B5E6-F9FA43FF4FB3}"/>
              </a:ext>
            </a:extLst>
          </p:cNvPr>
          <p:cNvSpPr txBox="1"/>
          <p:nvPr/>
        </p:nvSpPr>
        <p:spPr>
          <a:xfrm>
            <a:off x="5645129" y="1344590"/>
            <a:ext cx="1107643" cy="279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0.95 $/€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4DC7F-63CE-6A44-E1AA-4FB6CCBA6FAA}"/>
              </a:ext>
            </a:extLst>
          </p:cNvPr>
          <p:cNvSpPr txBox="1"/>
          <p:nvPr/>
        </p:nvSpPr>
        <p:spPr>
          <a:xfrm>
            <a:off x="5522114" y="385581"/>
            <a:ext cx="123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u="sng"/>
              <a:t>Conversion 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50FB7-699F-961C-2B75-A0862FABD644}"/>
              </a:ext>
            </a:extLst>
          </p:cNvPr>
          <p:cNvSpPr txBox="1"/>
          <p:nvPr/>
        </p:nvSpPr>
        <p:spPr>
          <a:xfrm>
            <a:off x="5645129" y="1832626"/>
            <a:ext cx="1107643" cy="279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2.2 $/€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4BC009-88B1-2887-3208-E7BEFBF66B5A}"/>
              </a:ext>
            </a:extLst>
          </p:cNvPr>
          <p:cNvSpPr txBox="1"/>
          <p:nvPr/>
        </p:nvSpPr>
        <p:spPr>
          <a:xfrm>
            <a:off x="3783954" y="2435134"/>
            <a:ext cx="1411707" cy="279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17.23 $/pount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E4526-C0F5-3B95-94F3-D344C9FDED94}"/>
              </a:ext>
            </a:extLst>
          </p:cNvPr>
          <p:cNvSpPr txBox="1"/>
          <p:nvPr/>
        </p:nvSpPr>
        <p:spPr>
          <a:xfrm>
            <a:off x="1694988" y="2435134"/>
            <a:ext cx="1852800" cy="279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17.23 $/pount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B01C-738A-6052-E5BE-82992A35D922}"/>
              </a:ext>
            </a:extLst>
          </p:cNvPr>
          <p:cNvSpPr txBox="1"/>
          <p:nvPr/>
        </p:nvSpPr>
        <p:spPr>
          <a:xfrm>
            <a:off x="847272" y="2458735"/>
            <a:ext cx="366734" cy="279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Info: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6E6A4F-58A1-6EE5-8409-C7464501AEF8}"/>
              </a:ext>
            </a:extLst>
          </p:cNvPr>
          <p:cNvSpPr/>
          <p:nvPr/>
        </p:nvSpPr>
        <p:spPr>
          <a:xfrm>
            <a:off x="847272" y="2887701"/>
            <a:ext cx="1190625" cy="36933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Save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C43505-3753-2884-1AD0-0A3F801B0018}"/>
              </a:ext>
            </a:extLst>
          </p:cNvPr>
          <p:cNvSpPr/>
          <p:nvPr/>
        </p:nvSpPr>
        <p:spPr>
          <a:xfrm>
            <a:off x="5195661" y="4121919"/>
            <a:ext cx="1190625" cy="36933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New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48B15-1518-2DA9-5676-C22FD999CF24}"/>
              </a:ext>
            </a:extLst>
          </p:cNvPr>
          <p:cNvSpPr txBox="1"/>
          <p:nvPr/>
        </p:nvSpPr>
        <p:spPr>
          <a:xfrm>
            <a:off x="2900495" y="2084829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/>
              <a:t>Weight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84176D-355A-A3F4-C9D4-B1684E37DCEA}"/>
              </a:ext>
            </a:extLst>
          </p:cNvPr>
          <p:cNvSpPr txBox="1"/>
          <p:nvPr/>
        </p:nvSpPr>
        <p:spPr>
          <a:xfrm>
            <a:off x="4548368" y="2084829"/>
            <a:ext cx="647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/>
              <a:t>Weight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42846E0-103F-FC2E-5B15-5F7EDD2F1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811347"/>
              </p:ext>
            </p:extLst>
          </p:nvPr>
        </p:nvGraphicFramePr>
        <p:xfrm>
          <a:off x="1311119" y="4616071"/>
          <a:ext cx="5075167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0814">
                  <a:extLst>
                    <a:ext uri="{9D8B030D-6E8A-4147-A177-3AD203B41FA5}">
                      <a16:colId xmlns:a16="http://schemas.microsoft.com/office/drawing/2014/main" val="194015726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422831337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132331510"/>
                    </a:ext>
                  </a:extLst>
                </a:gridCol>
                <a:gridCol w="893753">
                  <a:extLst>
                    <a:ext uri="{9D8B030D-6E8A-4147-A177-3AD203B41FA5}">
                      <a16:colId xmlns:a16="http://schemas.microsoft.com/office/drawing/2014/main" val="4239337935"/>
                    </a:ext>
                  </a:extLst>
                </a:gridCol>
              </a:tblGrid>
              <a:tr h="132435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Nr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Input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Ouput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637931"/>
                  </a:ext>
                </a:extLst>
              </a:tr>
              <a:tr h="17891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10.00 €/kg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17.23 $/lb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433632"/>
                  </a:ext>
                </a:extLst>
              </a:tr>
              <a:tr h="132435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15.13 $/gal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/>
                        <a:t>54.54 £/lit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39674"/>
                  </a:ext>
                </a:extLst>
              </a:tr>
              <a:tr h="1324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152378"/>
                  </a:ext>
                </a:extLst>
              </a:tr>
              <a:tr h="1324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85992"/>
                  </a:ext>
                </a:extLst>
              </a:tr>
            </a:tbl>
          </a:graphicData>
        </a:graphic>
      </p:graphicFrame>
      <p:pic>
        <p:nvPicPr>
          <p:cNvPr id="41" name="Graphic 40" descr="Garbage with solid fill">
            <a:extLst>
              <a:ext uri="{FF2B5EF4-FFF2-40B4-BE49-F238E27FC236}">
                <a16:creationId xmlns:a16="http://schemas.microsoft.com/office/drawing/2014/main" id="{D0CDC2C7-E292-E170-02B3-4E0BEC94E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8068" y="5035787"/>
            <a:ext cx="252000" cy="252000"/>
          </a:xfrm>
          <a:prstGeom prst="rect">
            <a:avLst/>
          </a:prstGeom>
        </p:spPr>
      </p:pic>
      <p:pic>
        <p:nvPicPr>
          <p:cNvPr id="42" name="Graphic 41" descr="Garbage with solid fill">
            <a:extLst>
              <a:ext uri="{FF2B5EF4-FFF2-40B4-BE49-F238E27FC236}">
                <a16:creationId xmlns:a16="http://schemas.microsoft.com/office/drawing/2014/main" id="{B75FBE60-6696-2AE3-189A-CCB353AB0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8068" y="5412607"/>
            <a:ext cx="252000" cy="252000"/>
          </a:xfrm>
          <a:prstGeom prst="rect">
            <a:avLst/>
          </a:prstGeom>
        </p:spPr>
      </p:pic>
      <p:pic>
        <p:nvPicPr>
          <p:cNvPr id="43" name="Graphic 42" descr="Garbage with solid fill">
            <a:extLst>
              <a:ext uri="{FF2B5EF4-FFF2-40B4-BE49-F238E27FC236}">
                <a16:creationId xmlns:a16="http://schemas.microsoft.com/office/drawing/2014/main" id="{D2D25527-C7FE-25D8-2AF9-CA87E3A5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8068" y="5789427"/>
            <a:ext cx="252000" cy="252000"/>
          </a:xfrm>
          <a:prstGeom prst="rect">
            <a:avLst/>
          </a:prstGeom>
        </p:spPr>
      </p:pic>
      <p:pic>
        <p:nvPicPr>
          <p:cNvPr id="44" name="Graphic 43" descr="Garbage with solid fill">
            <a:extLst>
              <a:ext uri="{FF2B5EF4-FFF2-40B4-BE49-F238E27FC236}">
                <a16:creationId xmlns:a16="http://schemas.microsoft.com/office/drawing/2014/main" id="{BD734DC2-2D5A-E997-DE75-156C9EB93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8068" y="6166247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Fabrizio Nastri</dc:creator>
  <cp:lastModifiedBy>Fabrizio Nastri</cp:lastModifiedBy>
  <cp:revision>1</cp:revision>
  <dcterms:created xsi:type="dcterms:W3CDTF">2024-12-14T16:39:07Z</dcterms:created>
  <dcterms:modified xsi:type="dcterms:W3CDTF">2024-12-14T17:16:08Z</dcterms:modified>
</cp:coreProperties>
</file>