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AF2A-BB15-CE99-D3C5-7B2F377F8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73B7E-BCD9-8895-4892-7AA4645E6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93F0B-A8F6-1A81-113F-478D7F0D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F3FA-2DB2-45AF-8FA5-24680AFC4AF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49500-06D7-44EF-393B-3164CE5D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823B0-2152-68CD-5170-F2B74438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9EAF-C368-482D-9180-59A6D5D3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3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47C3-0BF5-B7F8-C241-48DBFE11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B218D-5B54-A82D-1BD9-9CF248DEC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F4E95-F6CC-7A9D-6B4D-746EFBBA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F3FA-2DB2-45AF-8FA5-24680AFC4AF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3EC18-ECA4-5D17-62C9-EE142602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3F525-0434-13E8-A398-36DCBA9C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9EAF-C368-482D-9180-59A6D5D3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9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916F14-DF8D-748D-CE3C-D4B99D8FD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597EF-4CE3-480E-5551-B9D981D7B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C82CE-8754-B3E3-E523-EB6C2B1A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F3FA-2DB2-45AF-8FA5-24680AFC4AF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61830-3545-B49B-BBE6-6F1B1B1F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E02F8-9458-0BB3-56D7-1C3394A8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9EAF-C368-482D-9180-59A6D5D3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4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6013-4730-876A-EB6B-86932B3C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61DE8-5DEE-2024-5946-37E606483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ECC0E-2B4A-6D2E-D366-E3ED39A8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F3FA-2DB2-45AF-8FA5-24680AFC4AF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EF8BA-4C3E-03F0-7E0D-3ED47B0BA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2F60B-AB29-EDDC-214F-A7704A91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9EAF-C368-482D-9180-59A6D5D3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8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3B96-C920-9CFD-3A41-7EC47C35D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07DCB-1E99-C79C-26B6-A1F56FAEA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0E680-7771-CBDC-5FAB-73CAD7E74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F3FA-2DB2-45AF-8FA5-24680AFC4AF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DEB08-7B2B-B5B8-868E-BA7A0B4A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ED73E-8E1E-4972-27D9-2993382C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9EAF-C368-482D-9180-59A6D5D3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2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B5831-65CD-2640-7BF6-75EB230A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13DD8-C55D-721B-1D1B-1A44AFC62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A7906-BB49-9B4E-C1CC-08027AC47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9FCC9-79D2-0AB5-3485-B15A91BE9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F3FA-2DB2-45AF-8FA5-24680AFC4AF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A58DC-B46C-C4E6-0865-75E848FB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1D28E-D454-32FD-3512-540EDC23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9EAF-C368-482D-9180-59A6D5D3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0954-20E9-6B14-014D-41F65D001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1472E-EF45-D10B-42F8-26E52AF1D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52FA7-7398-8C91-1D49-FE44EEFD3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170451-BBB7-51CF-CE78-3B5ED9AA6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4C586-05EF-A008-445D-05B171292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9C45A-0A2F-5A06-612A-A403811C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F3FA-2DB2-45AF-8FA5-24680AFC4AF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27C4C8-6CE9-30B1-2FAC-04C7A59DB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56906A-DB68-3C85-C2C1-CDA9AB7E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9EAF-C368-482D-9180-59A6D5D3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FD249-7A1E-5E44-C97E-F48FA8D2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1E3F26-1239-DBB6-5C30-E80FAC2E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F3FA-2DB2-45AF-8FA5-24680AFC4AF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79B65-4505-D419-07A4-5CD4B630D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CA39F-86D0-8611-768D-DCB385EF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9EAF-C368-482D-9180-59A6D5D3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2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5955B0-23D6-C4C6-1C28-2C7F8195F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F3FA-2DB2-45AF-8FA5-24680AFC4AF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70FA5-77E5-266B-1F2C-65FD49D5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6E997-EE42-53C3-6345-12E04925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9EAF-C368-482D-9180-59A6D5D3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0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87E9-27D8-EDE1-41BE-84510570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5E96E-46A8-E15C-02B7-2FDA5F8CF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BA7E0-92FC-7BC4-C4DC-298247D2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0ECE9-4B4C-71B8-D6E6-16D324C3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F3FA-2DB2-45AF-8FA5-24680AFC4AF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7D938-02B9-A05E-F2FE-158B8448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65F85-575E-7070-0D53-A2796FC3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9EAF-C368-482D-9180-59A6D5D3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4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DB0D-D770-5BA0-ADE0-ACD02C5F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C3921-F50C-BCED-85BA-A80B89DD0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F4B01-6135-701A-9726-8D584CAF0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FD14F-EEE5-1946-D353-D04D5775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F3FA-2DB2-45AF-8FA5-24680AFC4AF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784F7-EB64-E2ED-9319-60EB4C94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694D4-D81C-CC7A-7D75-F4339E32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9EAF-C368-482D-9180-59A6D5D3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0E7CE-5137-4728-8384-5A159EE31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5DB01-DB75-1C4F-7E79-08A40C024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A2C25-A6EB-51F1-3542-352DB2444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0F3FA-2DB2-45AF-8FA5-24680AFC4AF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F1B19-8739-956D-FE37-91EE9DE72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BCCAC-0A35-A27E-5AA6-3CF0E026B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79EAF-C368-482D-9180-59A6D5D3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7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263B56-85AC-6BE3-3D0F-7081102AD7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64FA3-FD46-6B5E-8262-344E6BEF9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DA4781E-6B2E-4AB9-BC8A-92450639E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337" y="1710231"/>
            <a:ext cx="7763775" cy="583213"/>
          </a:xfrm>
        </p:spPr>
        <p:txBody>
          <a:bodyPr>
            <a:noAutofit/>
          </a:bodyPr>
          <a:lstStyle/>
          <a:p>
            <a:pPr algn="just"/>
            <a:r>
              <a:rPr lang="mn-MN" sz="27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ГАЗРЫН ХАРИЛЦААНЫ ЦАХИМ</a:t>
            </a:r>
            <a:r>
              <a:rPr lang="en-US" sz="27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mn-MN" sz="27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ҮЙЛЧИЛГЭЭГ</a:t>
            </a:r>
            <a:endParaRPr lang="en-US" sz="27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0AAC188-3135-51EE-A266-ACFAC42B9514}"/>
              </a:ext>
            </a:extLst>
          </p:cNvPr>
          <p:cNvSpPr txBox="1">
            <a:spLocks/>
          </p:cNvSpPr>
          <p:nvPr/>
        </p:nvSpPr>
        <p:spPr>
          <a:xfrm>
            <a:off x="2050209" y="2152711"/>
            <a:ext cx="7763775" cy="11032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mn-MN" sz="3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АВЧ БАЙГАА ТАНД ЭНЭ ӨДРИЙН 		  МЭНД ХҮРГЭЕ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1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ГАЗРЫН ХАРИЛЦААНЫ ЦАХИМ ҮЙЛЧИЛГЭЭГ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ГАЗРЫН ХАРИЛЦААНЫ ЦАХИМ ҮЙЛЧИЛГЭЭГ</dc:title>
  <dc:creator>User</dc:creator>
  <cp:lastModifiedBy>User</cp:lastModifiedBy>
  <cp:revision>1</cp:revision>
  <dcterms:created xsi:type="dcterms:W3CDTF">2022-11-22T05:50:26Z</dcterms:created>
  <dcterms:modified xsi:type="dcterms:W3CDTF">2022-11-22T05:50:30Z</dcterms:modified>
</cp:coreProperties>
</file>