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4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9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92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69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8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0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53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9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98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1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3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4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546100"/>
            <a:ext cx="9144000" cy="1100138"/>
          </a:xfrm>
        </p:spPr>
        <p:txBody>
          <a:bodyPr/>
          <a:lstStyle/>
          <a:p>
            <a:r>
              <a:rPr lang="hu-HU" dirty="0" smtClean="0"/>
              <a:t>FOR THE POTATO!!!4!4!!!4!4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3999" y="1646238"/>
            <a:ext cx="9144000" cy="569912"/>
          </a:xfrm>
        </p:spPr>
        <p:txBody>
          <a:bodyPr/>
          <a:lstStyle/>
          <a:p>
            <a:r>
              <a:rPr lang="hu-HU" dirty="0" smtClean="0"/>
              <a:t>Készítette: A színérzékeny szeműek csapata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33" y="2390775"/>
            <a:ext cx="7941733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játékról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egy 2 dimenziós </a:t>
            </a:r>
            <a:r>
              <a:rPr lang="hu-HU" dirty="0" err="1" smtClean="0"/>
              <a:t>platformer</a:t>
            </a:r>
            <a:r>
              <a:rPr lang="hu-HU" dirty="0" smtClean="0"/>
              <a:t> játék.</a:t>
            </a:r>
          </a:p>
          <a:p>
            <a:r>
              <a:rPr lang="hu-HU" dirty="0" smtClean="0"/>
              <a:t>A történetet majd a videó ismerteti.</a:t>
            </a:r>
          </a:p>
          <a:p>
            <a:r>
              <a:rPr lang="hu-HU" dirty="0" smtClean="0"/>
              <a:t>Python nyelv</a:t>
            </a:r>
          </a:p>
          <a:p>
            <a:r>
              <a:rPr lang="hu-HU" dirty="0" err="1" smtClean="0"/>
              <a:t>Pygame</a:t>
            </a:r>
            <a:r>
              <a:rPr lang="hu-HU" dirty="0" smtClean="0"/>
              <a:t> </a:t>
            </a:r>
            <a:r>
              <a:rPr lang="hu-HU" dirty="0" err="1" smtClean="0"/>
              <a:t>engine</a:t>
            </a:r>
            <a:endParaRPr lang="hu-HU" dirty="0" smtClean="0"/>
          </a:p>
          <a:p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3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81162" y="867370"/>
            <a:ext cx="9144000" cy="1023938"/>
          </a:xfrm>
        </p:spPr>
        <p:txBody>
          <a:bodyPr/>
          <a:lstStyle/>
          <a:p>
            <a:r>
              <a:rPr lang="hu-HU" dirty="0" smtClean="0"/>
              <a:t>A csapat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891308"/>
            <a:ext cx="8829675" cy="4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Csiger Imre Krisztián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Elsőszámú backend-felelős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2257425"/>
            <a:ext cx="5664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Zelenák Szabolcs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229225" cy="4351338"/>
          </a:xfrm>
        </p:spPr>
        <p:txBody>
          <a:bodyPr/>
          <a:lstStyle/>
          <a:p>
            <a:r>
              <a:rPr lang="hu-HU" dirty="0" smtClean="0"/>
              <a:t>Másodlagos backend-felelős</a:t>
            </a:r>
          </a:p>
          <a:p>
            <a:r>
              <a:rPr lang="hu-HU" dirty="0" smtClean="0"/>
              <a:t>A játék alapötletének, mechanikájának és történetének tervezője és kidolgozója</a:t>
            </a:r>
          </a:p>
          <a:p>
            <a:r>
              <a:rPr lang="hu-HU" dirty="0" smtClean="0"/>
              <a:t>Pályatervező</a:t>
            </a:r>
          </a:p>
          <a:p>
            <a:r>
              <a:rPr lang="hu-HU" dirty="0" smtClean="0"/>
              <a:t>Dizájn-felelős</a:t>
            </a:r>
          </a:p>
          <a:p>
            <a:r>
              <a:rPr lang="hu-HU" dirty="0" smtClean="0"/>
              <a:t>Dokumentációfelelős</a:t>
            </a:r>
          </a:p>
          <a:p>
            <a:r>
              <a:rPr lang="hu-HU" dirty="0" smtClean="0"/>
              <a:t>A prezentáció készítője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1214438"/>
            <a:ext cx="4962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442912"/>
            <a:ext cx="9144000" cy="938213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6" y="1381125"/>
            <a:ext cx="9736667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FOR THE POTATO!!!4!4!!!4!4</vt:lpstr>
      <vt:lpstr>A játékról</vt:lpstr>
      <vt:lpstr>A csapat</vt:lpstr>
      <vt:lpstr>Csiger Imre Krisztián</vt:lpstr>
      <vt:lpstr>Zelenák Szabolcs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POTATO!!!4!4!!!4!4</dc:title>
  <dc:creator>Zelenák Szabolcs</dc:creator>
  <cp:lastModifiedBy>Zelenák Szabolcs</cp:lastModifiedBy>
  <cp:revision>27</cp:revision>
  <dcterms:created xsi:type="dcterms:W3CDTF">2025-03-26T20:28:52Z</dcterms:created>
  <dcterms:modified xsi:type="dcterms:W3CDTF">2025-03-26T21:01:48Z</dcterms:modified>
</cp:coreProperties>
</file>