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BD0A9-FC85-4C0F-A84E-1B16F2C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266D65C-DB91-49B4-BF61-F6EC57C3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B50362-0BC6-49B9-8756-FEDD5CD2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61B9DE-54DD-429C-AFA2-A3777036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0F2332-A226-43CF-8C8F-5BCC4EE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0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A964AE-B75B-4A0B-B018-C53AD07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70718E8-D14D-44C1-90FB-DA1A3541F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079D4E-6417-49A3-90A7-AF09F5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B9A904-2A30-45C0-ADC4-28728C0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E38655-9063-4FBF-9B34-7D3E2F6C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6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8523B3-D10C-4EE6-9E11-CF1C86F2B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CBF427-3328-4A72-AF73-D7D6C441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0D33C-6357-4E5E-9E4C-71F4CB7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DCFA04-CD30-4640-9C91-26FB360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2979D7-3FDF-4C9C-AFF2-E507208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51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F746F-7E6B-4927-B0F7-85F03805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6971A-DFA5-473F-944B-06DCAC4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BEDACF-8961-4362-8755-FC0AA883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036BC8-A85A-4825-B3A7-0E8F950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881442-90D4-4008-B98C-34EE86E6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79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93E22-831F-47C5-A5B6-0097E3C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C3E579-9680-4C98-B4F1-1464063B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481BC-E5F3-46EC-9401-D20BF022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0973C0-9F3B-44F1-9EBE-7C2C2258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0581C-1272-4128-90C0-C08E5A20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94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B75E1-A6EB-433B-A11D-7581AD65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55596-8BC6-4EFF-B88A-B5804C113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BFBFD27-4D06-4BC2-9540-C686980BE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97E7B-1E62-4454-B26C-1A3B9C0D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D692D5-2924-471A-8AD5-B9F1A802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8668AA3-CE1C-458D-8E08-67C77131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2957F-5992-4A80-BA05-67FDDA83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A9ACAD-6F81-462F-80D1-0F56F31D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EF271D-8E99-42DE-BBED-998A737C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C0A7DC-9DDB-45CF-8B70-88F26F05B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9005BA-03DE-488F-8170-C095674A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AEC641B-EC75-4685-B446-16A79989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043DB73-AFF8-4F79-82F1-0688883A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187C260-208C-405F-AC7F-C957E8B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9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376D2-B015-47AB-8183-47A2A69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F9A51EF-D09D-483C-ADF9-E454EC46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F23D47-1EAD-4172-A40F-DA55A4C5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969DF76-07DE-469F-A355-EEEAC3F7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32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7C26E76-BC51-4FCE-B9F3-34261C6B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00B45AE-8DF9-43CC-9BF7-D3BEE332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8F4A99-A510-4752-BE6D-91178C8C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37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CF6EC-9F3E-465F-9525-116C10B1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3725A8-1F64-435E-947E-77155B47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8EF7D04-3805-48E9-87BD-1E95A0B6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B51633-FA63-4E53-9EC9-AC04A73A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676D29-DD57-44A2-B155-E793C925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0CABFE-B815-4629-97F2-14D06146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9A849-CE52-4872-BF38-D933C1A6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1F64E4-0741-43C0-AD62-953F279BF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6BEEAF-F868-431A-84F2-42DF7B97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D2ACE5-F492-476C-802D-705CEDDC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0E016C-7E4B-4418-97E9-E7643712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EE52CE-90E6-4251-8D5A-97E874B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9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C06B7F7-C2EB-4490-8063-D25E48EB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995970-222D-40D1-82D3-CA8FF26F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AA6D06-3E02-46AD-AC88-AAA5EF9E5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6D56-3F6A-4050-8535-D106BA41135A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FC5ABD-8BCA-4A97-BCB2-6971051CC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CBFF8C-A5D4-4894-AEAB-23ADD09A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0A5D-E6D2-4187-A897-2E9EDDC3C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9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98F18-0F08-4ECA-AD7D-11D655C1A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35479"/>
            <a:ext cx="12118019" cy="108529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Magyar Földeken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C214817-9D99-4DF2-BA1C-7CE7DCDD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20775"/>
            <a:ext cx="12192000" cy="43722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>
                <a:solidFill>
                  <a:schemeClr val="accent4">
                    <a:lumMod val="75000"/>
                  </a:schemeClr>
                </a:solidFill>
              </a:rPr>
              <a:t>A Színérzékeny Szeműek csapatától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2513623-F870-4FCF-B9D1-820280D3D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3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/>
              <a:t>Az alapötlet egy közösségi-, blog- és híroldal a Magyarországon élő természetszerető emberek számára.</a:t>
            </a:r>
          </a:p>
          <a:p>
            <a:r>
              <a:rPr lang="hu-HU" dirty="0"/>
              <a:t>Itt az ilyen emberek könnyebben megtalálhatják egymást és közösségi életet élhetnek.</a:t>
            </a:r>
          </a:p>
          <a:p>
            <a:r>
              <a:rPr lang="hu-HU" dirty="0"/>
              <a:t>Túrákat, szalonnasütést, barlangászást és egyéb programokat szervezhetnek.</a:t>
            </a:r>
          </a:p>
          <a:p>
            <a:r>
              <a:rPr lang="hu-HU" dirty="0"/>
              <a:t>Tippeket, tanácsokat és információkat oszthatnak meg egymással.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8F6FD6-3183-4CB9-8B74-973EAB36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87" y="3765665"/>
            <a:ext cx="4123113" cy="30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/>
              <a:t>Látogatásra érdemes helyeket mutathatnak be.</a:t>
            </a:r>
          </a:p>
          <a:p>
            <a:r>
              <a:rPr lang="hu-HU" dirty="0"/>
              <a:t>Fényképeket oszthatnak meg.</a:t>
            </a:r>
          </a:p>
          <a:p>
            <a:r>
              <a:rPr lang="hu-HU" dirty="0"/>
              <a:t>Profilt hozhatnak létre, és privát üzenetekre is lehetőség van.</a:t>
            </a:r>
          </a:p>
          <a:p>
            <a:r>
              <a:rPr lang="hu-HU" dirty="0"/>
              <a:t>És amint említettem, blogbejegyzéseket és aktuális természettel, természetjárással kapcsolatos híreket is olvashatnak.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8F6FD6-3183-4CB9-8B74-973EAB36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2" y="0"/>
            <a:ext cx="4006788" cy="30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csapat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b="1" dirty="0"/>
              <a:t>Zelenák Szabolcs</a:t>
            </a:r>
            <a:r>
              <a:rPr lang="hu-HU" dirty="0"/>
              <a:t> – Ötletgazda, tervező, front-end és dokumentáció felelős.</a:t>
            </a:r>
          </a:p>
          <a:p>
            <a:r>
              <a:rPr lang="hu-HU" b="1" dirty="0"/>
              <a:t>Csiger Imre Krisztián</a:t>
            </a:r>
            <a:r>
              <a:rPr lang="hu-HU" dirty="0"/>
              <a:t> – Back-end felelős.</a:t>
            </a:r>
            <a:endParaRPr lang="hu-HU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CC9073-C945-45F2-B5F7-AFA548B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34" y="3433156"/>
            <a:ext cx="5137266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front-end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/>
              <a:t>A nulláról építettem fel a front-endet, semmilyen kész sablont nem használtam hozzá.</a:t>
            </a:r>
          </a:p>
          <a:p>
            <a:r>
              <a:rPr lang="hu-HU" dirty="0" err="1"/>
              <a:t>Bootstrap</a:t>
            </a:r>
            <a:r>
              <a:rPr lang="hu-HU" dirty="0"/>
              <a:t> 5-öt használtam.</a:t>
            </a:r>
          </a:p>
          <a:p>
            <a:r>
              <a:rPr lang="hu-HU" dirty="0" err="1"/>
              <a:t>ChatGPT</a:t>
            </a:r>
            <a:r>
              <a:rPr lang="hu-HU" dirty="0"/>
              <a:t> segítségét igénybe vettem.</a:t>
            </a:r>
          </a:p>
          <a:p>
            <a:r>
              <a:rPr lang="hu-HU" dirty="0"/>
              <a:t>A W3Schools is </a:t>
            </a:r>
            <a:r>
              <a:rPr lang="hu-HU"/>
              <a:t>segítségemre volt.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0C73B7A-09A9-414A-B87E-DD11F07B09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69" y="3316778"/>
            <a:ext cx="5313132" cy="35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7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89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D0BB-2D37-46E2-8B14-8159FF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back-end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B95CC-CCDD-43AA-B702-123FB02A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7012" cy="4351338"/>
          </a:xfrm>
        </p:spPr>
        <p:txBody>
          <a:bodyPr/>
          <a:lstStyle/>
          <a:p>
            <a:r>
              <a:rPr lang="hu-HU" dirty="0" err="1" smtClean="0"/>
              <a:t>SQlite</a:t>
            </a:r>
            <a:endParaRPr lang="hu-HU" dirty="0"/>
          </a:p>
          <a:p>
            <a:r>
              <a:rPr lang="hu-HU" dirty="0"/>
              <a:t>PHP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F658F5-03A3-494A-AC6D-85B2149D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26" y="1027906"/>
            <a:ext cx="8085724" cy="46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DB4B7-EB4E-4C19-9F3A-D4ED54A26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03091"/>
            <a:ext cx="12192000" cy="935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CBBDAE-08F7-45AE-A08E-A8C584B5C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38530"/>
            <a:ext cx="12192000" cy="41947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hu-HU" dirty="0"/>
              <a:t>Most kell tapsolni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EEE251-0C00-4D95-8FE1-972D36B8F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5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</Words>
  <Application>Microsoft Office PowerPoint</Application>
  <PresentationFormat>Szélesvásznú</PresentationFormat>
  <Paragraphs>25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Magyar Földeken</vt:lpstr>
      <vt:lpstr>Az ötlet</vt:lpstr>
      <vt:lpstr>Az ötlet</vt:lpstr>
      <vt:lpstr>A csapat</vt:lpstr>
      <vt:lpstr>A front-end</vt:lpstr>
      <vt:lpstr>A back-end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Magyar Földeken</dc:title>
  <dc:creator>Tanuló</dc:creator>
  <cp:lastModifiedBy>Csiger Imre Krisztián</cp:lastModifiedBy>
  <cp:revision>48</cp:revision>
  <dcterms:created xsi:type="dcterms:W3CDTF">2024-10-10T08:18:38Z</dcterms:created>
  <dcterms:modified xsi:type="dcterms:W3CDTF">2024-12-19T09:21:27Z</dcterms:modified>
</cp:coreProperties>
</file>