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A80D6-9018-4A11-85A3-99EFF156809D}" v="24" dt="2023-11-24T13:36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Ominde" userId="453c0100ff44edcc" providerId="Windows Live" clId="Web-{D20A80D6-9018-4A11-85A3-99EFF156809D}"/>
    <pc:docChg chg="modSld">
      <pc:chgData name="Bruce Ominde" userId="453c0100ff44edcc" providerId="Windows Live" clId="Web-{D20A80D6-9018-4A11-85A3-99EFF156809D}" dt="2023-11-24T13:36:19.455" v="160"/>
      <pc:docMkLst>
        <pc:docMk/>
      </pc:docMkLst>
      <pc:sldChg chg="addSp delSp modSp addAnim">
        <pc:chgData name="Bruce Ominde" userId="453c0100ff44edcc" providerId="Windows Live" clId="Web-{D20A80D6-9018-4A11-85A3-99EFF156809D}" dt="2023-11-24T13:36:19.455" v="160"/>
        <pc:sldMkLst>
          <pc:docMk/>
          <pc:sldMk cId="1073954617" sldId="257"/>
        </pc:sldMkLst>
        <pc:spChg chg="mod or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2" creationId="{00000000-0000-0000-0000-000000000000}"/>
          </ac:spMkLst>
        </pc:spChg>
        <pc:spChg chg="del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9" creationId="{0E91F5CA-B392-444C-88E3-BF5BAAEBDEB0}"/>
          </ac:spMkLst>
        </pc:spChg>
        <pc:spChg chg="del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11" creationId="{0459807F-B6FA-44D3-9A53-C55B6B56884A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16" creationId="{0E91F5CA-B392-444C-88E3-BF5BAAEBDEB0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18" creationId="{C792EE87-4150-454F-8312-283882EFBEF6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20" creationId="{EA21D066-7EC1-44B4-8CF9-85511FDFCA90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22" creationId="{D6C2F2D6-F636-46AD-BCD9-994702A0087A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24" creationId="{EF693875-948C-4D9B-AE6F-8F6894277D8A}"/>
          </ac:spMkLst>
        </pc:spChg>
        <pc:spChg chg="add">
          <ac:chgData name="Bruce Ominde" userId="453c0100ff44edcc" providerId="Windows Live" clId="Web-{D20A80D6-9018-4A11-85A3-99EFF156809D}" dt="2023-11-24T13:36:19.455" v="159"/>
          <ac:spMkLst>
            <pc:docMk/>
            <pc:sldMk cId="1073954617" sldId="257"/>
            <ac:spMk id="26" creationId="{D8CF630E-BC57-4786-8B1F-C22C04E86992}"/>
          </ac:spMkLst>
        </pc:spChg>
        <pc:picChg chg="mod">
          <ac:chgData name="Bruce Ominde" userId="453c0100ff44edcc" providerId="Windows Live" clId="Web-{D20A80D6-9018-4A11-85A3-99EFF156809D}" dt="2023-11-24T13:36:19.455" v="159"/>
          <ac:picMkLst>
            <pc:docMk/>
            <pc:sldMk cId="1073954617" sldId="257"/>
            <ac:picMk id="3" creationId="{B72DAD0C-37D2-3738-78F6-153CE10C0872}"/>
          </ac:picMkLst>
        </pc:picChg>
      </pc:sldChg>
      <pc:sldChg chg="modSp">
        <pc:chgData name="Bruce Ominde" userId="453c0100ff44edcc" providerId="Windows Live" clId="Web-{D20A80D6-9018-4A11-85A3-99EFF156809D}" dt="2023-11-24T13:35:50.984" v="141" actId="20577"/>
        <pc:sldMkLst>
          <pc:docMk/>
          <pc:sldMk cId="3613721644" sldId="269"/>
        </pc:sldMkLst>
        <pc:spChg chg="mod">
          <ac:chgData name="Bruce Ominde" userId="453c0100ff44edcc" providerId="Windows Live" clId="Web-{D20A80D6-9018-4A11-85A3-99EFF156809D}" dt="2023-11-24T13:34:28.435" v="111" actId="20577"/>
          <ac:spMkLst>
            <pc:docMk/>
            <pc:sldMk cId="3613721644" sldId="269"/>
            <ac:spMk id="2" creationId="{00000000-0000-0000-0000-000000000000}"/>
          </ac:spMkLst>
        </pc:spChg>
        <pc:graphicFrameChg chg="mod modGraphic">
          <ac:chgData name="Bruce Ominde" userId="453c0100ff44edcc" providerId="Windows Live" clId="Web-{D20A80D6-9018-4A11-85A3-99EFF156809D}" dt="2023-11-24T13:35:50.984" v="141" actId="20577"/>
          <ac:graphicFrameMkLst>
            <pc:docMk/>
            <pc:sldMk cId="3613721644" sldId="269"/>
            <ac:graphicFrameMk id="6" creationId="{92A5891F-1CBB-63D3-5457-830381F8347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9A653-BBA3-40D2-A6EC-D854C897F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C1620B-BB7C-4FBF-A082-160AB422F6B8}">
      <dgm:prSet/>
      <dgm:spPr/>
      <dgm:t>
        <a:bodyPr/>
        <a:lstStyle/>
        <a:p>
          <a:r>
            <a:rPr lang="en-US" baseline="0" dirty="0"/>
            <a:t>Title: </a:t>
          </a:r>
          <a:r>
            <a:rPr lang="en-US" baseline="0" dirty="0">
              <a:latin typeface="Bembo"/>
            </a:rPr>
            <a:t>STUDENT</a:t>
          </a:r>
          <a:r>
            <a:rPr lang="en-US" baseline="0" dirty="0"/>
            <a:t> </a:t>
          </a:r>
          <a:r>
            <a:rPr lang="en-US" baseline="0" dirty="0">
              <a:latin typeface="Bembo"/>
            </a:rPr>
            <a:t>DATABASE</a:t>
          </a:r>
          <a:r>
            <a:rPr lang="en-US" baseline="0" dirty="0"/>
            <a:t> </a:t>
          </a:r>
          <a:r>
            <a:rPr lang="en-US" baseline="0" dirty="0">
              <a:latin typeface="Bembo"/>
            </a:rPr>
            <a:t>SYSTEM</a:t>
          </a:r>
          <a:endParaRPr lang="en-US" dirty="0"/>
        </a:p>
      </dgm:t>
    </dgm:pt>
    <dgm:pt modelId="{E4965ABE-D3C2-4778-B638-0EA948A830EF}" type="parTrans" cxnId="{7CA7719D-D054-4ADC-A4D9-8C607F700862}">
      <dgm:prSet/>
      <dgm:spPr/>
      <dgm:t>
        <a:bodyPr/>
        <a:lstStyle/>
        <a:p>
          <a:endParaRPr lang="en-US"/>
        </a:p>
      </dgm:t>
    </dgm:pt>
    <dgm:pt modelId="{F8FD3546-CC91-4812-A5CD-0263E1DC0E00}" type="sibTrans" cxnId="{7CA7719D-D054-4ADC-A4D9-8C607F700862}">
      <dgm:prSet/>
      <dgm:spPr/>
      <dgm:t>
        <a:bodyPr/>
        <a:lstStyle/>
        <a:p>
          <a:endParaRPr lang="en-US"/>
        </a:p>
      </dgm:t>
    </dgm:pt>
    <dgm:pt modelId="{0DE3279A-F99F-4A3F-99F7-8A2BDA920A12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Bruce Ominde and </a:t>
          </a:r>
          <a:r>
            <a:rPr lang="en-US" dirty="0" smtClean="0">
              <a:latin typeface="Bembo"/>
            </a:rPr>
            <a:t>Ryan </a:t>
          </a:r>
          <a:r>
            <a:rPr lang="en-US" dirty="0" err="1" smtClean="0">
              <a:latin typeface="Bembo"/>
            </a:rPr>
            <a:t>Omukata</a:t>
          </a:r>
          <a:endParaRPr lang="en-US" dirty="0"/>
        </a:p>
      </dgm:t>
    </dgm:pt>
    <dgm:pt modelId="{DA7D0D6C-B946-4370-98F7-55AF4A3D41F7}" type="parTrans" cxnId="{193CFD04-9FB2-457B-8B56-7704DA035BC5}">
      <dgm:prSet/>
      <dgm:spPr/>
      <dgm:t>
        <a:bodyPr/>
        <a:lstStyle/>
        <a:p>
          <a:endParaRPr lang="en-US"/>
        </a:p>
      </dgm:t>
    </dgm:pt>
    <dgm:pt modelId="{47D33E93-BD65-4694-B85E-39CF6163C8A3}" type="sibTrans" cxnId="{193CFD04-9FB2-457B-8B56-7704DA035BC5}">
      <dgm:prSet/>
      <dgm:spPr/>
      <dgm:t>
        <a:bodyPr/>
        <a:lstStyle/>
        <a:p>
          <a:endParaRPr lang="en-US"/>
        </a:p>
      </dgm:t>
    </dgm:pt>
    <dgm:pt modelId="{86DD5A35-F9F5-4B17-91CD-F6183BE1684C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BCS-03-0039/2023 And BCS-05-0428/2023</a:t>
          </a:r>
          <a:endParaRPr lang="en-US" dirty="0"/>
        </a:p>
      </dgm:t>
    </dgm:pt>
    <dgm:pt modelId="{5F525805-232F-4F4E-A3A4-23D1B774518C}" type="parTrans" cxnId="{16CE033A-3451-4945-86AD-C74EAB691AE9}">
      <dgm:prSet/>
      <dgm:spPr/>
      <dgm:t>
        <a:bodyPr/>
        <a:lstStyle/>
        <a:p>
          <a:endParaRPr lang="en-US"/>
        </a:p>
      </dgm:t>
    </dgm:pt>
    <dgm:pt modelId="{E7794D43-025D-490B-811F-B109533C50D5}" type="sibTrans" cxnId="{16CE033A-3451-4945-86AD-C74EAB691AE9}">
      <dgm:prSet/>
      <dgm:spPr/>
      <dgm:t>
        <a:bodyPr/>
        <a:lstStyle/>
        <a:p>
          <a:endParaRPr lang="en-US"/>
        </a:p>
      </dgm:t>
    </dgm:pt>
    <dgm:pt modelId="{0764B3C6-5DBA-4B5A-B5AB-E0DD33543F74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BSD 111: SDTRUCTURED PROGRAMMING AND ALGORITHMS</a:t>
          </a:r>
          <a:endParaRPr lang="en-US" dirty="0"/>
        </a:p>
      </dgm:t>
    </dgm:pt>
    <dgm:pt modelId="{7493914B-AC03-4742-AF29-316925E8EFCB}" type="parTrans" cxnId="{532FDF98-C7FD-4C94-B0BB-694BF332070A}">
      <dgm:prSet/>
      <dgm:spPr/>
      <dgm:t>
        <a:bodyPr/>
        <a:lstStyle/>
        <a:p>
          <a:endParaRPr lang="en-US"/>
        </a:p>
      </dgm:t>
    </dgm:pt>
    <dgm:pt modelId="{BB105A1E-2C02-4D90-A34B-C7D056AABD65}" type="sibTrans" cxnId="{532FDF98-C7FD-4C94-B0BB-694BF332070A}">
      <dgm:prSet/>
      <dgm:spPr/>
      <dgm:t>
        <a:bodyPr/>
        <a:lstStyle/>
        <a:p>
          <a:endParaRPr lang="en-US"/>
        </a:p>
      </dgm:t>
    </dgm:pt>
    <dgm:pt modelId="{381BE3EF-BF50-4A7A-BC59-4D88D1280B3E}" type="pres">
      <dgm:prSet presAssocID="{ABD9A653-BBA3-40D2-A6EC-D854C897F3A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DB1D43-76CD-4F86-ADC9-35354F95504A}" type="pres">
      <dgm:prSet presAssocID="{EAC1620B-BB7C-4FBF-A082-160AB422F6B8}" presName="compNode" presStyleCnt="0"/>
      <dgm:spPr/>
    </dgm:pt>
    <dgm:pt modelId="{9A5A969B-E5F7-4AFB-959F-CAB418868FF1}" type="pres">
      <dgm:prSet presAssocID="{EAC1620B-BB7C-4FBF-A082-160AB422F6B8}" presName="bgRect" presStyleLbl="bgShp" presStyleIdx="0" presStyleCnt="4"/>
      <dgm:spPr/>
    </dgm:pt>
    <dgm:pt modelId="{CACBEACF-2667-40E3-B1F7-201E09F522D3}" type="pres">
      <dgm:prSet presAssocID="{EAC1620B-BB7C-4FBF-A082-160AB422F6B8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941A04-07E4-41C3-B09C-283B8CCA4762}" type="pres">
      <dgm:prSet presAssocID="{EAC1620B-BB7C-4FBF-A082-160AB422F6B8}" presName="spaceRect" presStyleCnt="0"/>
      <dgm:spPr/>
    </dgm:pt>
    <dgm:pt modelId="{653D3604-792F-4166-A754-79069D6F65A6}" type="pres">
      <dgm:prSet presAssocID="{EAC1620B-BB7C-4FBF-A082-160AB422F6B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012153-E59C-451F-98F5-04D8180AA4AB}" type="pres">
      <dgm:prSet presAssocID="{F8FD3546-CC91-4812-A5CD-0263E1DC0E00}" presName="sibTrans" presStyleCnt="0"/>
      <dgm:spPr/>
    </dgm:pt>
    <dgm:pt modelId="{CD052C45-E04C-4631-A67C-9D99F37A8B09}" type="pres">
      <dgm:prSet presAssocID="{0DE3279A-F99F-4A3F-99F7-8A2BDA920A12}" presName="compNode" presStyleCnt="0"/>
      <dgm:spPr/>
    </dgm:pt>
    <dgm:pt modelId="{A9A0907F-2B18-477A-B4DC-776D565C140B}" type="pres">
      <dgm:prSet presAssocID="{0DE3279A-F99F-4A3F-99F7-8A2BDA920A12}" presName="bgRect" presStyleLbl="bgShp" presStyleIdx="1" presStyleCnt="4" custLinFactNeighborY="-1366"/>
      <dgm:spPr/>
    </dgm:pt>
    <dgm:pt modelId="{1E5C4632-8D61-4BBF-A1BA-52339D556FD3}" type="pres">
      <dgm:prSet presAssocID="{0DE3279A-F99F-4A3F-99F7-8A2BDA920A1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B501592-94C7-491D-A165-64A0F789A3D6}" type="pres">
      <dgm:prSet presAssocID="{0DE3279A-F99F-4A3F-99F7-8A2BDA920A12}" presName="spaceRect" presStyleCnt="0"/>
      <dgm:spPr/>
    </dgm:pt>
    <dgm:pt modelId="{BE5F7FE1-C2AE-40FB-81A3-AA8B3921617B}" type="pres">
      <dgm:prSet presAssocID="{0DE3279A-F99F-4A3F-99F7-8A2BDA920A1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44F1B1-A367-4494-92C2-9CF38C4D4DAD}" type="pres">
      <dgm:prSet presAssocID="{47D33E93-BD65-4694-B85E-39CF6163C8A3}" presName="sibTrans" presStyleCnt="0"/>
      <dgm:spPr/>
    </dgm:pt>
    <dgm:pt modelId="{459BE94D-EC8E-4262-B1F2-C263FA344857}" type="pres">
      <dgm:prSet presAssocID="{86DD5A35-F9F5-4B17-91CD-F6183BE1684C}" presName="compNode" presStyleCnt="0"/>
      <dgm:spPr/>
    </dgm:pt>
    <dgm:pt modelId="{9CEA54F0-E011-4404-89F4-302C8D77797A}" type="pres">
      <dgm:prSet presAssocID="{86DD5A35-F9F5-4B17-91CD-F6183BE1684C}" presName="bgRect" presStyleLbl="bgShp" presStyleIdx="2" presStyleCnt="4"/>
      <dgm:spPr/>
    </dgm:pt>
    <dgm:pt modelId="{1F136A66-DC23-4B09-ADB4-DE8F0807EE25}" type="pres">
      <dgm:prSet presAssocID="{86DD5A35-F9F5-4B17-91CD-F6183BE1684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750130-25D5-4979-BBA2-D9C2F12ADC6E}" type="pres">
      <dgm:prSet presAssocID="{86DD5A35-F9F5-4B17-91CD-F6183BE1684C}" presName="spaceRect" presStyleCnt="0"/>
      <dgm:spPr/>
    </dgm:pt>
    <dgm:pt modelId="{D1E9CDDA-59ED-4871-B794-F888287388C8}" type="pres">
      <dgm:prSet presAssocID="{86DD5A35-F9F5-4B17-91CD-F6183BE1684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008BF1A-534B-4489-B4E4-4A20AC7A2592}" type="pres">
      <dgm:prSet presAssocID="{E7794D43-025D-490B-811F-B109533C50D5}" presName="sibTrans" presStyleCnt="0"/>
      <dgm:spPr/>
    </dgm:pt>
    <dgm:pt modelId="{C99B6499-5021-4E26-84D9-A0514829B1F8}" type="pres">
      <dgm:prSet presAssocID="{0764B3C6-5DBA-4B5A-B5AB-E0DD33543F74}" presName="compNode" presStyleCnt="0"/>
      <dgm:spPr/>
    </dgm:pt>
    <dgm:pt modelId="{D3E4BC54-56E9-400F-A6FB-0ECA89A8B6BF}" type="pres">
      <dgm:prSet presAssocID="{0764B3C6-5DBA-4B5A-B5AB-E0DD33543F74}" presName="bgRect" presStyleLbl="bgShp" presStyleIdx="3" presStyleCnt="4"/>
      <dgm:spPr/>
    </dgm:pt>
    <dgm:pt modelId="{29BFA722-512E-40A4-A26E-1754B5E067F7}" type="pres">
      <dgm:prSet presAssocID="{0764B3C6-5DBA-4B5A-B5AB-E0DD33543F7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2453876-2C57-4566-9009-9FD3969EC98D}" type="pres">
      <dgm:prSet presAssocID="{0764B3C6-5DBA-4B5A-B5AB-E0DD33543F74}" presName="spaceRect" presStyleCnt="0"/>
      <dgm:spPr/>
    </dgm:pt>
    <dgm:pt modelId="{4C643DC0-3DA2-461D-866A-AD74630EC3CD}" type="pres">
      <dgm:prSet presAssocID="{0764B3C6-5DBA-4B5A-B5AB-E0DD33543F74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FDF98-C7FD-4C94-B0BB-694BF332070A}" srcId="{ABD9A653-BBA3-40D2-A6EC-D854C897F3AE}" destId="{0764B3C6-5DBA-4B5A-B5AB-E0DD33543F74}" srcOrd="3" destOrd="0" parTransId="{7493914B-AC03-4742-AF29-316925E8EFCB}" sibTransId="{BB105A1E-2C02-4D90-A34B-C7D056AABD65}"/>
    <dgm:cxn modelId="{59A2385E-B368-4628-9D3E-E569974B12DE}" type="presOf" srcId="{86DD5A35-F9F5-4B17-91CD-F6183BE1684C}" destId="{D1E9CDDA-59ED-4871-B794-F888287388C8}" srcOrd="0" destOrd="0" presId="urn:microsoft.com/office/officeart/2018/2/layout/IconVerticalSolidList"/>
    <dgm:cxn modelId="{193CFD04-9FB2-457B-8B56-7704DA035BC5}" srcId="{ABD9A653-BBA3-40D2-A6EC-D854C897F3AE}" destId="{0DE3279A-F99F-4A3F-99F7-8A2BDA920A12}" srcOrd="1" destOrd="0" parTransId="{DA7D0D6C-B946-4370-98F7-55AF4A3D41F7}" sibTransId="{47D33E93-BD65-4694-B85E-39CF6163C8A3}"/>
    <dgm:cxn modelId="{16CE033A-3451-4945-86AD-C74EAB691AE9}" srcId="{ABD9A653-BBA3-40D2-A6EC-D854C897F3AE}" destId="{86DD5A35-F9F5-4B17-91CD-F6183BE1684C}" srcOrd="2" destOrd="0" parTransId="{5F525805-232F-4F4E-A3A4-23D1B774518C}" sibTransId="{E7794D43-025D-490B-811F-B109533C50D5}"/>
    <dgm:cxn modelId="{5C2A88A4-F66A-453B-852D-15D9D3AC2402}" type="presOf" srcId="{0DE3279A-F99F-4A3F-99F7-8A2BDA920A12}" destId="{BE5F7FE1-C2AE-40FB-81A3-AA8B3921617B}" srcOrd="0" destOrd="0" presId="urn:microsoft.com/office/officeart/2018/2/layout/IconVerticalSolidList"/>
    <dgm:cxn modelId="{6AD0477F-F8B8-46D0-88D6-83049673B4DC}" type="presOf" srcId="{0764B3C6-5DBA-4B5A-B5AB-E0DD33543F74}" destId="{4C643DC0-3DA2-461D-866A-AD74630EC3CD}" srcOrd="0" destOrd="0" presId="urn:microsoft.com/office/officeart/2018/2/layout/IconVerticalSolidList"/>
    <dgm:cxn modelId="{EBC0A82A-1E2E-4437-AC05-5EEE11AF1CB6}" type="presOf" srcId="{ABD9A653-BBA3-40D2-A6EC-D854C897F3AE}" destId="{381BE3EF-BF50-4A7A-BC59-4D88D1280B3E}" srcOrd="0" destOrd="0" presId="urn:microsoft.com/office/officeart/2018/2/layout/IconVerticalSolidList"/>
    <dgm:cxn modelId="{C54901F6-5D8E-4B9B-AF5C-C9B4FD45C6B5}" type="presOf" srcId="{EAC1620B-BB7C-4FBF-A082-160AB422F6B8}" destId="{653D3604-792F-4166-A754-79069D6F65A6}" srcOrd="0" destOrd="0" presId="urn:microsoft.com/office/officeart/2018/2/layout/IconVerticalSolidList"/>
    <dgm:cxn modelId="{7CA7719D-D054-4ADC-A4D9-8C607F700862}" srcId="{ABD9A653-BBA3-40D2-A6EC-D854C897F3AE}" destId="{EAC1620B-BB7C-4FBF-A082-160AB422F6B8}" srcOrd="0" destOrd="0" parTransId="{E4965ABE-D3C2-4778-B638-0EA948A830EF}" sibTransId="{F8FD3546-CC91-4812-A5CD-0263E1DC0E00}"/>
    <dgm:cxn modelId="{B3C83D19-6ACD-47B4-8DD2-197E46D6BBB0}" type="presParOf" srcId="{381BE3EF-BF50-4A7A-BC59-4D88D1280B3E}" destId="{70DB1D43-76CD-4F86-ADC9-35354F95504A}" srcOrd="0" destOrd="0" presId="urn:microsoft.com/office/officeart/2018/2/layout/IconVerticalSolidList"/>
    <dgm:cxn modelId="{33F89C60-96A1-49FB-B896-F012E229591B}" type="presParOf" srcId="{70DB1D43-76CD-4F86-ADC9-35354F95504A}" destId="{9A5A969B-E5F7-4AFB-959F-CAB418868FF1}" srcOrd="0" destOrd="0" presId="urn:microsoft.com/office/officeart/2018/2/layout/IconVerticalSolidList"/>
    <dgm:cxn modelId="{D63F86E1-36CA-4688-A300-985CDEB15AFD}" type="presParOf" srcId="{70DB1D43-76CD-4F86-ADC9-35354F95504A}" destId="{CACBEACF-2667-40E3-B1F7-201E09F522D3}" srcOrd="1" destOrd="0" presId="urn:microsoft.com/office/officeart/2018/2/layout/IconVerticalSolidList"/>
    <dgm:cxn modelId="{0C9BD4DD-60C1-4B7F-99AD-4CC8B539ED21}" type="presParOf" srcId="{70DB1D43-76CD-4F86-ADC9-35354F95504A}" destId="{6A941A04-07E4-41C3-B09C-283B8CCA4762}" srcOrd="2" destOrd="0" presId="urn:microsoft.com/office/officeart/2018/2/layout/IconVerticalSolidList"/>
    <dgm:cxn modelId="{FCAEC81E-6356-4B06-B3F2-EB4114FA3A0C}" type="presParOf" srcId="{70DB1D43-76CD-4F86-ADC9-35354F95504A}" destId="{653D3604-792F-4166-A754-79069D6F65A6}" srcOrd="3" destOrd="0" presId="urn:microsoft.com/office/officeart/2018/2/layout/IconVerticalSolidList"/>
    <dgm:cxn modelId="{8FE9CAEB-C315-4E7F-9152-39D70DD28245}" type="presParOf" srcId="{381BE3EF-BF50-4A7A-BC59-4D88D1280B3E}" destId="{57012153-E59C-451F-98F5-04D8180AA4AB}" srcOrd="1" destOrd="0" presId="urn:microsoft.com/office/officeart/2018/2/layout/IconVerticalSolidList"/>
    <dgm:cxn modelId="{FA1B4BF2-E526-4FAD-AEDD-BC462A162C75}" type="presParOf" srcId="{381BE3EF-BF50-4A7A-BC59-4D88D1280B3E}" destId="{CD052C45-E04C-4631-A67C-9D99F37A8B09}" srcOrd="2" destOrd="0" presId="urn:microsoft.com/office/officeart/2018/2/layout/IconVerticalSolidList"/>
    <dgm:cxn modelId="{CF6232E1-1E93-4DF6-8628-994486929F0C}" type="presParOf" srcId="{CD052C45-E04C-4631-A67C-9D99F37A8B09}" destId="{A9A0907F-2B18-477A-B4DC-776D565C140B}" srcOrd="0" destOrd="0" presId="urn:microsoft.com/office/officeart/2018/2/layout/IconVerticalSolidList"/>
    <dgm:cxn modelId="{68268A75-E4A7-488D-A820-8059D1381196}" type="presParOf" srcId="{CD052C45-E04C-4631-A67C-9D99F37A8B09}" destId="{1E5C4632-8D61-4BBF-A1BA-52339D556FD3}" srcOrd="1" destOrd="0" presId="urn:microsoft.com/office/officeart/2018/2/layout/IconVerticalSolidList"/>
    <dgm:cxn modelId="{C33F93C4-627E-403F-944E-65886CA9BD72}" type="presParOf" srcId="{CD052C45-E04C-4631-A67C-9D99F37A8B09}" destId="{EB501592-94C7-491D-A165-64A0F789A3D6}" srcOrd="2" destOrd="0" presId="urn:microsoft.com/office/officeart/2018/2/layout/IconVerticalSolidList"/>
    <dgm:cxn modelId="{D8902E1C-29F2-4026-8456-123392D44429}" type="presParOf" srcId="{CD052C45-E04C-4631-A67C-9D99F37A8B09}" destId="{BE5F7FE1-C2AE-40FB-81A3-AA8B3921617B}" srcOrd="3" destOrd="0" presId="urn:microsoft.com/office/officeart/2018/2/layout/IconVerticalSolidList"/>
    <dgm:cxn modelId="{B0B8A9CC-34E1-480D-B498-BC81BCE96DFD}" type="presParOf" srcId="{381BE3EF-BF50-4A7A-BC59-4D88D1280B3E}" destId="{D544F1B1-A367-4494-92C2-9CF38C4D4DAD}" srcOrd="3" destOrd="0" presId="urn:microsoft.com/office/officeart/2018/2/layout/IconVerticalSolidList"/>
    <dgm:cxn modelId="{7903B784-8A72-478A-8B63-90A82CCE1F10}" type="presParOf" srcId="{381BE3EF-BF50-4A7A-BC59-4D88D1280B3E}" destId="{459BE94D-EC8E-4262-B1F2-C263FA344857}" srcOrd="4" destOrd="0" presId="urn:microsoft.com/office/officeart/2018/2/layout/IconVerticalSolidList"/>
    <dgm:cxn modelId="{3E1AE5BB-A5DE-4553-BBBD-4395FE83D85B}" type="presParOf" srcId="{459BE94D-EC8E-4262-B1F2-C263FA344857}" destId="{9CEA54F0-E011-4404-89F4-302C8D77797A}" srcOrd="0" destOrd="0" presId="urn:microsoft.com/office/officeart/2018/2/layout/IconVerticalSolidList"/>
    <dgm:cxn modelId="{2270DCEC-BD34-43AE-9590-5003972C3068}" type="presParOf" srcId="{459BE94D-EC8E-4262-B1F2-C263FA344857}" destId="{1F136A66-DC23-4B09-ADB4-DE8F0807EE25}" srcOrd="1" destOrd="0" presId="urn:microsoft.com/office/officeart/2018/2/layout/IconVerticalSolidList"/>
    <dgm:cxn modelId="{489029B6-7C52-4E13-BAC3-950A12B326A6}" type="presParOf" srcId="{459BE94D-EC8E-4262-B1F2-C263FA344857}" destId="{B3750130-25D5-4979-BBA2-D9C2F12ADC6E}" srcOrd="2" destOrd="0" presId="urn:microsoft.com/office/officeart/2018/2/layout/IconVerticalSolidList"/>
    <dgm:cxn modelId="{B99C9429-D864-48EB-AF12-B468E23C1195}" type="presParOf" srcId="{459BE94D-EC8E-4262-B1F2-C263FA344857}" destId="{D1E9CDDA-59ED-4871-B794-F888287388C8}" srcOrd="3" destOrd="0" presId="urn:microsoft.com/office/officeart/2018/2/layout/IconVerticalSolidList"/>
    <dgm:cxn modelId="{3EE8DFF3-24D4-43D9-B7C6-FC5AF55CA1A8}" type="presParOf" srcId="{381BE3EF-BF50-4A7A-BC59-4D88D1280B3E}" destId="{9008BF1A-534B-4489-B4E4-4A20AC7A2592}" srcOrd="5" destOrd="0" presId="urn:microsoft.com/office/officeart/2018/2/layout/IconVerticalSolidList"/>
    <dgm:cxn modelId="{6C3F609F-5D1D-4D35-85F0-2A2F148EAC6F}" type="presParOf" srcId="{381BE3EF-BF50-4A7A-BC59-4D88D1280B3E}" destId="{C99B6499-5021-4E26-84D9-A0514829B1F8}" srcOrd="6" destOrd="0" presId="urn:microsoft.com/office/officeart/2018/2/layout/IconVerticalSolidList"/>
    <dgm:cxn modelId="{1FA3E307-7F3C-4F30-8B84-22FB8660BE45}" type="presParOf" srcId="{C99B6499-5021-4E26-84D9-A0514829B1F8}" destId="{D3E4BC54-56E9-400F-A6FB-0ECA89A8B6BF}" srcOrd="0" destOrd="0" presId="urn:microsoft.com/office/officeart/2018/2/layout/IconVerticalSolidList"/>
    <dgm:cxn modelId="{A769006E-3D4E-4771-8C11-0D52FC87F55B}" type="presParOf" srcId="{C99B6499-5021-4E26-84D9-A0514829B1F8}" destId="{29BFA722-512E-40A4-A26E-1754B5E067F7}" srcOrd="1" destOrd="0" presId="urn:microsoft.com/office/officeart/2018/2/layout/IconVerticalSolidList"/>
    <dgm:cxn modelId="{FE3F29E6-2920-44E4-BC2A-31325A5B50EF}" type="presParOf" srcId="{C99B6499-5021-4E26-84D9-A0514829B1F8}" destId="{12453876-2C57-4566-9009-9FD3969EC98D}" srcOrd="2" destOrd="0" presId="urn:microsoft.com/office/officeart/2018/2/layout/IconVerticalSolidList"/>
    <dgm:cxn modelId="{42EE0373-DB97-4584-B63D-A544BE7F4E63}" type="presParOf" srcId="{C99B6499-5021-4E26-84D9-A0514829B1F8}" destId="{4C643DC0-3DA2-461D-866A-AD74630EC3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A969B-E5F7-4AFB-959F-CAB418868FF1}">
      <dsp:nvSpPr>
        <dsp:cNvPr id="0" name=""/>
        <dsp:cNvSpPr/>
      </dsp:nvSpPr>
      <dsp:spPr>
        <a:xfrm>
          <a:off x="0" y="2667"/>
          <a:ext cx="11946847" cy="135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BEACF-2667-40E3-B1F7-201E09F522D3}">
      <dsp:nvSpPr>
        <dsp:cNvPr id="0" name=""/>
        <dsp:cNvSpPr/>
      </dsp:nvSpPr>
      <dsp:spPr>
        <a:xfrm>
          <a:off x="409010" y="306890"/>
          <a:ext cx="743655" cy="7436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3604-792F-4166-A754-79069D6F65A6}">
      <dsp:nvSpPr>
        <dsp:cNvPr id="0" name=""/>
        <dsp:cNvSpPr/>
      </dsp:nvSpPr>
      <dsp:spPr>
        <a:xfrm>
          <a:off x="1561675" y="2667"/>
          <a:ext cx="10385171" cy="135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7" tIns="143097" rIns="143097" bIns="14309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/>
            <a:t>Title: </a:t>
          </a:r>
          <a:r>
            <a:rPr lang="en-US" sz="2200" kern="1200" baseline="0" dirty="0">
              <a:latin typeface="Bembo"/>
            </a:rPr>
            <a:t>STUDENT</a:t>
          </a:r>
          <a:r>
            <a:rPr lang="en-US" sz="2200" kern="1200" baseline="0" dirty="0"/>
            <a:t> </a:t>
          </a:r>
          <a:r>
            <a:rPr lang="en-US" sz="2200" kern="1200" baseline="0" dirty="0">
              <a:latin typeface="Bembo"/>
            </a:rPr>
            <a:t>DATABASE</a:t>
          </a:r>
          <a:r>
            <a:rPr lang="en-US" sz="2200" kern="1200" baseline="0" dirty="0"/>
            <a:t> </a:t>
          </a:r>
          <a:r>
            <a:rPr lang="en-US" sz="2200" kern="1200" baseline="0" dirty="0">
              <a:latin typeface="Bembo"/>
            </a:rPr>
            <a:t>SYSTEM</a:t>
          </a:r>
          <a:endParaRPr lang="en-US" sz="2200" kern="1200" dirty="0"/>
        </a:p>
      </dsp:txBody>
      <dsp:txXfrm>
        <a:off x="1561675" y="2667"/>
        <a:ext cx="10385171" cy="1352100"/>
      </dsp:txXfrm>
    </dsp:sp>
    <dsp:sp modelId="{A9A0907F-2B18-477A-B4DC-776D565C140B}">
      <dsp:nvSpPr>
        <dsp:cNvPr id="0" name=""/>
        <dsp:cNvSpPr/>
      </dsp:nvSpPr>
      <dsp:spPr>
        <a:xfrm>
          <a:off x="0" y="1674323"/>
          <a:ext cx="11946847" cy="135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4632-8D61-4BBF-A1BA-52339D556FD3}">
      <dsp:nvSpPr>
        <dsp:cNvPr id="0" name=""/>
        <dsp:cNvSpPr/>
      </dsp:nvSpPr>
      <dsp:spPr>
        <a:xfrm>
          <a:off x="409010" y="1997015"/>
          <a:ext cx="743655" cy="74365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F7FE1-C2AE-40FB-81A3-AA8B3921617B}">
      <dsp:nvSpPr>
        <dsp:cNvPr id="0" name=""/>
        <dsp:cNvSpPr/>
      </dsp:nvSpPr>
      <dsp:spPr>
        <a:xfrm>
          <a:off x="1561675" y="1692793"/>
          <a:ext cx="10385171" cy="135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7" tIns="143097" rIns="143097" bIns="143097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embo"/>
            </a:rPr>
            <a:t>Bruce Ominde and </a:t>
          </a:r>
          <a:r>
            <a:rPr lang="en-US" sz="2200" kern="1200" dirty="0" smtClean="0">
              <a:latin typeface="Bembo"/>
            </a:rPr>
            <a:t>Ryan </a:t>
          </a:r>
          <a:r>
            <a:rPr lang="en-US" sz="2200" kern="1200" dirty="0" err="1" smtClean="0">
              <a:latin typeface="Bembo"/>
            </a:rPr>
            <a:t>Omukata</a:t>
          </a:r>
          <a:endParaRPr lang="en-US" sz="2200" kern="1200" dirty="0"/>
        </a:p>
      </dsp:txBody>
      <dsp:txXfrm>
        <a:off x="1561675" y="1692793"/>
        <a:ext cx="10385171" cy="1352100"/>
      </dsp:txXfrm>
    </dsp:sp>
    <dsp:sp modelId="{9CEA54F0-E011-4404-89F4-302C8D77797A}">
      <dsp:nvSpPr>
        <dsp:cNvPr id="0" name=""/>
        <dsp:cNvSpPr/>
      </dsp:nvSpPr>
      <dsp:spPr>
        <a:xfrm>
          <a:off x="0" y="3382918"/>
          <a:ext cx="11946847" cy="135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36A66-DC23-4B09-ADB4-DE8F0807EE25}">
      <dsp:nvSpPr>
        <dsp:cNvPr id="0" name=""/>
        <dsp:cNvSpPr/>
      </dsp:nvSpPr>
      <dsp:spPr>
        <a:xfrm>
          <a:off x="409010" y="3687141"/>
          <a:ext cx="743655" cy="74365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9CDDA-59ED-4871-B794-F888287388C8}">
      <dsp:nvSpPr>
        <dsp:cNvPr id="0" name=""/>
        <dsp:cNvSpPr/>
      </dsp:nvSpPr>
      <dsp:spPr>
        <a:xfrm>
          <a:off x="1561675" y="3382918"/>
          <a:ext cx="10385171" cy="135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7" tIns="143097" rIns="143097" bIns="143097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embo"/>
            </a:rPr>
            <a:t>BCS-03-0039/2023 And BCS-05-0428/2023</a:t>
          </a:r>
          <a:endParaRPr lang="en-US" sz="2200" kern="1200" dirty="0"/>
        </a:p>
      </dsp:txBody>
      <dsp:txXfrm>
        <a:off x="1561675" y="3382918"/>
        <a:ext cx="10385171" cy="1352100"/>
      </dsp:txXfrm>
    </dsp:sp>
    <dsp:sp modelId="{D3E4BC54-56E9-400F-A6FB-0ECA89A8B6BF}">
      <dsp:nvSpPr>
        <dsp:cNvPr id="0" name=""/>
        <dsp:cNvSpPr/>
      </dsp:nvSpPr>
      <dsp:spPr>
        <a:xfrm>
          <a:off x="0" y="5073043"/>
          <a:ext cx="11946847" cy="135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FA722-512E-40A4-A26E-1754B5E067F7}">
      <dsp:nvSpPr>
        <dsp:cNvPr id="0" name=""/>
        <dsp:cNvSpPr/>
      </dsp:nvSpPr>
      <dsp:spPr>
        <a:xfrm>
          <a:off x="409010" y="5377266"/>
          <a:ext cx="743655" cy="74365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43DC0-3DA2-461D-866A-AD74630EC3CD}">
      <dsp:nvSpPr>
        <dsp:cNvPr id="0" name=""/>
        <dsp:cNvSpPr/>
      </dsp:nvSpPr>
      <dsp:spPr>
        <a:xfrm>
          <a:off x="1561675" y="5073043"/>
          <a:ext cx="10385171" cy="135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7" tIns="143097" rIns="143097" bIns="143097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embo"/>
            </a:rPr>
            <a:t>BSD 111: SDTRUCTURED PROGRAMMING AND ALGORITHMS</a:t>
          </a:r>
          <a:endParaRPr lang="en-US" sz="2200" kern="1200" dirty="0"/>
        </a:p>
      </dsp:txBody>
      <dsp:txXfrm>
        <a:off x="1561675" y="5073043"/>
        <a:ext cx="10385171" cy="135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21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0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0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_D5B8F43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3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472DE8-E58B-4D56-BA61-C69C601DC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183ACFC-B25E-402F-BBD8-E42034CDD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endParaRPr lang="en-US" dirty="0">
              <a:ea typeface="Batang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3501A971-CEBD-4E4B-8529-3BB4F4100C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92A5891F-1CBB-63D3-5457-830381F83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4164"/>
              </p:ext>
            </p:extLst>
          </p:nvPr>
        </p:nvGraphicFramePr>
        <p:xfrm>
          <a:off x="1614" y="1823"/>
          <a:ext cx="11946847" cy="642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7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0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" y="886692"/>
            <a:ext cx="5172364" cy="541250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This project is designed to store students details in a database system.</a:t>
            </a:r>
          </a:p>
          <a:p>
            <a:pPr lvl="0"/>
            <a:r>
              <a:rPr lang="en-US" dirty="0" smtClean="0"/>
              <a:t>A user can login into the system in order to view the students details.</a:t>
            </a:r>
          </a:p>
          <a:p>
            <a:pPr lvl="0"/>
            <a:r>
              <a:rPr lang="en-US" dirty="0" smtClean="0"/>
              <a:t>The student details is their name, admission number , the course they are undertaking, the current year they are enrolled in and their average GPA.</a:t>
            </a:r>
          </a:p>
          <a:p>
            <a:pPr lvl="0"/>
            <a:r>
              <a:rPr lang="en-US" dirty="0" smtClean="0"/>
              <a:t>This program solves the problem of some institutions not having a good system to store their student details.</a:t>
            </a:r>
            <a:endParaRPr lang="en-US" dirty="0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xmlns="" id="{81E2EF57-C67A-D0C1-98A0-733C4E75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0" r="26988" b="9"/>
          <a:stretch/>
        </p:blipFill>
        <p:spPr>
          <a:xfrm>
            <a:off x="5384800" y="-10877"/>
            <a:ext cx="5403274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9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0628" y="101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1" y="1136073"/>
            <a:ext cx="5251840" cy="513463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Main features of the program are:</a:t>
            </a:r>
            <a:endParaRPr lang="en-US" dirty="0"/>
          </a:p>
          <a:p>
            <a:pPr lvl="1"/>
            <a:r>
              <a:rPr lang="en-US" dirty="0" smtClean="0"/>
              <a:t>1.Add </a:t>
            </a:r>
            <a:r>
              <a:rPr lang="en-US" dirty="0"/>
              <a:t>Student</a:t>
            </a:r>
          </a:p>
          <a:p>
            <a:pPr lvl="1"/>
            <a:r>
              <a:rPr lang="en-US" dirty="0" smtClean="0"/>
              <a:t>2. Search </a:t>
            </a:r>
            <a:r>
              <a:rPr lang="en-US" dirty="0"/>
              <a:t>by Admission Number</a:t>
            </a:r>
          </a:p>
          <a:p>
            <a:pPr lvl="1"/>
            <a:r>
              <a:rPr lang="en-US" dirty="0" smtClean="0"/>
              <a:t>3. View </a:t>
            </a:r>
            <a:r>
              <a:rPr lang="en-US" dirty="0"/>
              <a:t>Enrolled Students</a:t>
            </a:r>
          </a:p>
          <a:p>
            <a:pPr lvl="1"/>
            <a:r>
              <a:rPr lang="en-US" dirty="0" smtClean="0"/>
              <a:t>4. Exit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is also a login system in the program</a:t>
            </a:r>
            <a:endParaRPr lang="en-US" dirty="0"/>
          </a:p>
          <a:p>
            <a:pPr lvl="1"/>
            <a:r>
              <a:rPr lang="en-US" dirty="0" smtClean="0"/>
              <a:t>We have utilized different data structures in and file handling in order to achieve this.</a:t>
            </a:r>
            <a:endParaRPr lang="en-US" dirty="0"/>
          </a:p>
        </p:txBody>
      </p:sp>
      <p:pic>
        <p:nvPicPr>
          <p:cNvPr id="6" name="Picture 5" descr="Bubble sheet test paper and pencil">
            <a:extLst>
              <a:ext uri="{FF2B5EF4-FFF2-40B4-BE49-F238E27FC236}">
                <a16:creationId xmlns:a16="http://schemas.microsoft.com/office/drawing/2014/main" xmlns="" id="{871A5FE5-FB31-159D-AFBF-3DD20A50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7" r="-9" b="-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73892"/>
            <a:ext cx="6829425" cy="345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3602173"/>
            <a:ext cx="6829425" cy="36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0378" y="0"/>
            <a:ext cx="4476464" cy="883516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Student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0377" y="538085"/>
            <a:ext cx="3875963" cy="410702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User is required to enter the student details.</a:t>
            </a:r>
            <a:endParaRPr lang="en-US" dirty="0"/>
          </a:p>
          <a:p>
            <a:pPr lvl="1"/>
            <a:r>
              <a:rPr lang="en-US" dirty="0"/>
              <a:t>Fields: First Name, Last Name, Admission Number, Current Year, Course, GPA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is stored in the database </a:t>
            </a:r>
            <a:r>
              <a:rPr lang="en-US" dirty="0" smtClean="0"/>
              <a:t>file .</a:t>
            </a:r>
          </a:p>
          <a:p>
            <a:pPr lvl="1"/>
            <a:endParaRPr lang="en-US" dirty="0"/>
          </a:p>
        </p:txBody>
      </p:sp>
      <p:pic>
        <p:nvPicPr>
          <p:cNvPr id="6" name="Picture 5" descr="Bubble sheet test paper and pencil">
            <a:extLst>
              <a:ext uri="{FF2B5EF4-FFF2-40B4-BE49-F238E27FC236}">
                <a16:creationId xmlns:a16="http://schemas.microsoft.com/office/drawing/2014/main" xmlns="" id="{81E92626-4198-6B9B-F8B0-8280FBFE4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7" r="-9" b="-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060"/>
            <a:ext cx="5251839" cy="40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88" y="92365"/>
            <a:ext cx="9810604" cy="757381"/>
          </a:xfrm>
        </p:spPr>
        <p:txBody>
          <a:bodyPr/>
          <a:lstStyle/>
          <a:p>
            <a:r>
              <a:rPr lang="en-US" dirty="0" smtClean="0"/>
              <a:t>Search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983"/>
            <a:ext cx="5237018" cy="259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User is required to enter the admission number of the student he wishes to search </a:t>
            </a:r>
            <a:r>
              <a:rPr lang="en-US" dirty="0" smtClean="0"/>
              <a:t>for</a:t>
            </a:r>
          </a:p>
          <a:p>
            <a:r>
              <a:rPr lang="en-US" dirty="0"/>
              <a:t>The program uses some functions and loops to search through a file in order to find the credentials that matches to those of the entered admission number and displays the student if found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18" y="665018"/>
            <a:ext cx="6548582" cy="59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9" y="323273"/>
            <a:ext cx="9810604" cy="692727"/>
          </a:xfrm>
        </p:spPr>
        <p:txBody>
          <a:bodyPr/>
          <a:lstStyle/>
          <a:p>
            <a:r>
              <a:rPr lang="en-US" dirty="0" smtClean="0"/>
              <a:t>View enrolled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34" y="1016000"/>
            <a:ext cx="4601775" cy="5209309"/>
          </a:xfrm>
        </p:spPr>
        <p:txBody>
          <a:bodyPr/>
          <a:lstStyle/>
          <a:p>
            <a:r>
              <a:rPr lang="en-US" dirty="0" smtClean="0"/>
              <a:t>This option allows the user to see all the enrolled students who are registered in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00" y="932873"/>
            <a:ext cx="5464708" cy="5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7E8E2"/>
      </a:lt2>
      <a:accent1>
        <a:srgbClr val="806EEE"/>
      </a:accent1>
      <a:accent2>
        <a:srgbClr val="4E7AEB"/>
      </a:accent2>
      <a:accent3>
        <a:srgbClr val="30B0E8"/>
      </a:accent3>
      <a:accent4>
        <a:srgbClr val="37B4A6"/>
      </a:accent4>
      <a:accent5>
        <a:srgbClr val="32BB73"/>
      </a:accent5>
      <a:accent6>
        <a:srgbClr val="2DBB35"/>
      </a:accent6>
      <a:hlink>
        <a:srgbClr val="80875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Batang</vt:lpstr>
      <vt:lpstr>Bembo</vt:lpstr>
      <vt:lpstr>ArchiveVTI</vt:lpstr>
      <vt:lpstr>PowerPoint Presentation</vt:lpstr>
      <vt:lpstr>Introduction</vt:lpstr>
      <vt:lpstr>Project Overview</vt:lpstr>
      <vt:lpstr>Add Student</vt:lpstr>
      <vt:lpstr>Search student</vt:lpstr>
      <vt:lpstr>View enrolled students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Microsoft account</cp:lastModifiedBy>
  <cp:revision>53</cp:revision>
  <dcterms:created xsi:type="dcterms:W3CDTF">2023-11-24T13:31:05Z</dcterms:created>
  <dcterms:modified xsi:type="dcterms:W3CDTF">2023-12-01T11:43:21Z</dcterms:modified>
</cp:coreProperties>
</file>