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3"/>
    <a:srgbClr val="EF9725"/>
    <a:srgbClr val="995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椭圆 12"/>
          <p:cNvSpPr/>
          <p:nvPr/>
        </p:nvSpPr>
        <p:spPr>
          <a:xfrm>
            <a:off x="1953895" y="2200275"/>
            <a:ext cx="1447800" cy="1426210"/>
          </a:xfrm>
          <a:prstGeom prst="ellipse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62065" y="2700020"/>
            <a:ext cx="394970" cy="474345"/>
          </a:xfrm>
          <a:prstGeom prst="rect">
            <a:avLst/>
          </a:prstGeom>
          <a:solidFill>
            <a:srgbClr val="995DD1"/>
          </a:solidFill>
          <a:ln>
            <a:solidFill>
              <a:srgbClr val="995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89600" y="2061210"/>
            <a:ext cx="1247140" cy="1360170"/>
          </a:xfrm>
          <a:prstGeom prst="ellipse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960000">
            <a:off x="1553845" y="4334510"/>
            <a:ext cx="984885" cy="1406525"/>
          </a:xfrm>
          <a:prstGeom prst="ellipse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720000">
            <a:off x="5791835" y="2448560"/>
            <a:ext cx="1384935" cy="280670"/>
          </a:xfrm>
          <a:prstGeom prst="rect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93560" y="1978660"/>
            <a:ext cx="217805" cy="90805"/>
          </a:xfrm>
          <a:prstGeom prst="rect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580" y="1813560"/>
            <a:ext cx="1820545" cy="1694180"/>
          </a:xfrm>
          <a:prstGeom prst="rect">
            <a:avLst/>
          </a:prstGeom>
        </p:spPr>
      </p:pic>
      <p:pic>
        <p:nvPicPr>
          <p:cNvPr id="6" name="图片 5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5" y="2084705"/>
            <a:ext cx="1430655" cy="1656715"/>
          </a:xfrm>
          <a:prstGeom prst="rect">
            <a:avLst/>
          </a:prstGeom>
        </p:spPr>
      </p:pic>
      <p:pic>
        <p:nvPicPr>
          <p:cNvPr id="7" name="图片 6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4361815"/>
            <a:ext cx="1524000" cy="152400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5268595" y="4010660"/>
            <a:ext cx="984885" cy="1406525"/>
          </a:xfrm>
          <a:prstGeom prst="ellipse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22110" y="4168140"/>
            <a:ext cx="984885" cy="1406525"/>
          </a:xfrm>
          <a:prstGeom prst="ellipse">
            <a:avLst/>
          </a:prstGeom>
          <a:solidFill>
            <a:srgbClr val="FFD163"/>
          </a:solidFill>
          <a:ln>
            <a:solidFill>
              <a:srgbClr val="FF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ZTY</dc:creator>
  <cp:lastModifiedBy>翟天屿</cp:lastModifiedBy>
  <cp:revision>2</cp:revision>
  <dcterms:created xsi:type="dcterms:W3CDTF">2022-12-07T12:36:00Z</dcterms:created>
  <dcterms:modified xsi:type="dcterms:W3CDTF">2022-12-07T13:05:01Z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CF3AA6BB26364F6B9181CF91D9EF7F69</vt:lpwstr>
  </property>
  <property fmtid="{D5CDD505-2E9C-101B-9397-08002B2CF9AE}" pid="3" name="KSOProductBuildVer">
    <vt:lpwstr>2052-11.1.0.12763</vt:lpwstr>
  </property>
</Properties>
</file>