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4" r:id="rId4"/>
    <p:sldId id="276" r:id="rId5"/>
    <p:sldId id="27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C5F68-3055-49CF-A0D7-4D5C5CE488A0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B5776-B5B8-4ECE-B085-6966FE8B5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7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4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130E-BA52-43C7-8A40-0378B8E55148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2CFD-B59C-479C-927B-4D3417BD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1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699792" y="-999814"/>
            <a:ext cx="9793088" cy="4896544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7135" y="764704"/>
            <a:ext cx="6449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Team </a:t>
            </a:r>
            <a:r>
              <a:rPr lang="ko-KR" altLang="en-US" sz="5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아이고메트릭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199928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Team project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기획서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687" y="292494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Disgaea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8" y="0"/>
            <a:ext cx="91563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268760"/>
            <a:ext cx="173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73" y="27164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60" pitchFamily="18" charset="-127"/>
                <a:ea typeface="-윤고딕360" pitchFamily="18" charset="-127"/>
              </a:rPr>
              <a:t>Game features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873" y="30858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Game system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873" y="382446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Structure map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873" y="3455132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Team member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4868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Game features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878" y="1484784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3200" dirty="0" smtClean="0">
                <a:solidFill>
                  <a:schemeClr val="bg1"/>
                </a:solidFill>
              </a:rPr>
              <a:t> 방식의 전략 </a:t>
            </a:r>
            <a:r>
              <a:rPr lang="en-US" altLang="ko-KR" sz="3200" dirty="0" smtClean="0">
                <a:solidFill>
                  <a:schemeClr val="bg1"/>
                </a:solidFill>
              </a:rPr>
              <a:t>RPG </a:t>
            </a:r>
            <a:r>
              <a:rPr lang="ko-KR" altLang="en-US" sz="3200" dirty="0" smtClean="0">
                <a:solidFill>
                  <a:schemeClr val="bg1"/>
                </a:solidFill>
              </a:rPr>
              <a:t>게임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</a:rPr>
              <a:t>다수 대 다수 방식의 전투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전략성을</a:t>
            </a:r>
            <a:r>
              <a:rPr lang="ko-KR" altLang="en-US" sz="3200" dirty="0" smtClean="0">
                <a:solidFill>
                  <a:schemeClr val="bg1"/>
                </a:solidFill>
              </a:rPr>
              <a:t> 더하는 특수능력 타일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4868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Game system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878" y="1484784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아이소메트릭</a:t>
            </a:r>
            <a:r>
              <a:rPr lang="ko-KR" altLang="en-US" sz="3200" dirty="0" smtClean="0">
                <a:solidFill>
                  <a:schemeClr val="bg1"/>
                </a:solidFill>
              </a:rPr>
              <a:t> 방식의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타일맵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맵툴을</a:t>
            </a:r>
            <a:r>
              <a:rPr lang="ko-KR" altLang="en-US" sz="3200" dirty="0" smtClean="0">
                <a:solidFill>
                  <a:schemeClr val="bg1"/>
                </a:solidFill>
              </a:rPr>
              <a:t> 이용한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맵생성</a:t>
            </a:r>
            <a:r>
              <a:rPr lang="ko-KR" altLang="en-US" sz="3200" dirty="0" smtClean="0">
                <a:solidFill>
                  <a:schemeClr val="bg1"/>
                </a:solidFill>
              </a:rPr>
              <a:t> 기능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지오페널을</a:t>
            </a:r>
            <a:r>
              <a:rPr lang="ko-KR" altLang="en-US" sz="3200" dirty="0" smtClean="0">
                <a:solidFill>
                  <a:schemeClr val="bg1"/>
                </a:solidFill>
              </a:rPr>
              <a:t> 이용한 타일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능력치</a:t>
            </a:r>
            <a:r>
              <a:rPr lang="ko-KR" altLang="en-US" sz="3200" dirty="0" smtClean="0">
                <a:solidFill>
                  <a:schemeClr val="bg1"/>
                </a:solidFill>
              </a:rPr>
              <a:t> 부여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a*</a:t>
            </a:r>
            <a:r>
              <a:rPr lang="ko-KR" altLang="en-US" sz="3200" dirty="0" smtClean="0">
                <a:solidFill>
                  <a:schemeClr val="bg1"/>
                </a:solidFill>
              </a:rPr>
              <a:t>를 이용한 이동과 적의 인공지능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</a:rPr>
              <a:t>마을에서의 장비 구입과 회복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48680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Team member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483" y="1340768"/>
            <a:ext cx="763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권영수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맵툴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맵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, a* 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김병묵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캐릭터 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(player , enemy) , a*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조현재 </a:t>
            </a:r>
            <a:r>
              <a:rPr lang="en-US" altLang="ko-KR" sz="2800" dirty="0" smtClean="0">
                <a:solidFill>
                  <a:schemeClr val="bg1"/>
                </a:solidFill>
              </a:rPr>
              <a:t>: UI 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배틀씬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플레이어 오더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노승주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카메라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이진석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인벤토리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상점 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스테이터스창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김민주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메뉴씬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씬관리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데이터베이스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104" y="179348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Structure map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107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youngsu kwon</cp:lastModifiedBy>
  <cp:revision>40</cp:revision>
  <dcterms:created xsi:type="dcterms:W3CDTF">2012-01-24T11:15:58Z</dcterms:created>
  <dcterms:modified xsi:type="dcterms:W3CDTF">2016-01-22T01:02:14Z</dcterms:modified>
</cp:coreProperties>
</file>