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39D1BD-3131-4C30-8D90-702C01CE0EB6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82975B-4109-4CE3-9191-3D1ABDF571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마비노기 영웅전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(3D 4</a:t>
            </a:r>
            <a:r>
              <a:rPr lang="ko-KR" altLang="en-US" dirty="0" smtClean="0"/>
              <a:t>주 포트폴리오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	</a:t>
            </a:r>
            <a:r>
              <a:rPr lang="ko-KR" altLang="en-US" dirty="0" smtClean="0"/>
              <a:t>김병목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조현하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7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Monster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노멀</a:t>
            </a:r>
            <a:r>
              <a:rPr lang="ko-KR" altLang="en-US" dirty="0"/>
              <a:t> </a:t>
            </a:r>
            <a:r>
              <a:rPr lang="ko-KR" altLang="en-US" dirty="0" err="1"/>
              <a:t>몬스터와</a:t>
            </a:r>
            <a:r>
              <a:rPr lang="ko-KR" altLang="en-US" dirty="0"/>
              <a:t> 보스 </a:t>
            </a:r>
            <a:r>
              <a:rPr lang="ko-KR" altLang="en-US" dirty="0" err="1"/>
              <a:t>몬스터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/>
            <a:r>
              <a:rPr lang="ko-KR" altLang="en-US" dirty="0" err="1"/>
              <a:t>서큐버스</a:t>
            </a:r>
            <a:r>
              <a:rPr lang="en-US" altLang="ko-KR" dirty="0"/>
              <a:t>, </a:t>
            </a:r>
            <a:r>
              <a:rPr lang="ko-KR" altLang="en-US" dirty="0"/>
              <a:t>헬 </a:t>
            </a:r>
            <a:r>
              <a:rPr lang="ko-KR" altLang="en-US" dirty="0" smtClean="0"/>
              <a:t>레이디</a:t>
            </a:r>
            <a:endParaRPr lang="en-US" altLang="ko-KR" dirty="0" smtClean="0"/>
          </a:p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마다 다른 패턴 구현</a:t>
            </a:r>
            <a:endParaRPr lang="en-US" altLang="ko-KR" dirty="0" smtClean="0"/>
          </a:p>
          <a:p>
            <a:r>
              <a:rPr lang="ko-KR" altLang="en-US" dirty="0" err="1" smtClean="0"/>
              <a:t>처치시</a:t>
            </a:r>
            <a:r>
              <a:rPr lang="ko-KR" altLang="en-US" dirty="0" smtClean="0"/>
              <a:t> 아이템 </a:t>
            </a:r>
            <a:r>
              <a:rPr lang="ko-KR" altLang="en-US" dirty="0" err="1" smtClean="0"/>
              <a:t>드랍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7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NPC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실질적인 형태는 없고 건물 내부에서 그림 형태로 구현</a:t>
            </a:r>
            <a:endParaRPr lang="en-US" altLang="ko-KR" dirty="0" smtClean="0"/>
          </a:p>
          <a:p>
            <a:r>
              <a:rPr lang="ko-KR" altLang="en-US" dirty="0" err="1" smtClean="0"/>
              <a:t>포션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당담으로</a:t>
            </a:r>
            <a:r>
              <a:rPr lang="ko-KR" altLang="en-US" dirty="0" smtClean="0"/>
              <a:t> 구분되며 아이템 거래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14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Town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NPC</a:t>
            </a:r>
            <a:r>
              <a:rPr lang="ko-KR" altLang="en-US" dirty="0" smtClean="0"/>
              <a:t>가 거주하는 몇 개의 건물 존재</a:t>
            </a:r>
            <a:endParaRPr lang="en-US" altLang="ko-KR" dirty="0" smtClean="0"/>
          </a:p>
          <a:p>
            <a:r>
              <a:rPr lang="ko-KR" altLang="en-US" dirty="0" err="1" smtClean="0"/>
              <a:t>던전으로</a:t>
            </a:r>
            <a:r>
              <a:rPr lang="ko-KR" altLang="en-US" dirty="0" smtClean="0"/>
              <a:t> 향하는 입구 존재</a:t>
            </a:r>
            <a:endParaRPr lang="en-US" altLang="ko-KR" dirty="0" smtClean="0"/>
          </a:p>
          <a:p>
            <a:r>
              <a:rPr lang="ko-KR" altLang="en-US" dirty="0" smtClean="0"/>
              <a:t>캐릭터의 기본적인 행동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Dungeon </a:t>
            </a:r>
            <a:r>
              <a:rPr lang="ko-KR" altLang="en-US" dirty="0" smtClean="0"/>
              <a:t>및 </a:t>
            </a:r>
            <a:r>
              <a:rPr lang="en-US" altLang="ko-KR" smtClean="0"/>
              <a:t>Battle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다수의 일반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하나의 보스 </a:t>
            </a:r>
            <a:r>
              <a:rPr lang="ko-KR" altLang="en-US" dirty="0" err="1" smtClean="0"/>
              <a:t>몬스터로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보스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</a:t>
            </a:r>
            <a:endParaRPr lang="en-US" altLang="ko-KR" dirty="0" smtClean="0"/>
          </a:p>
          <a:p>
            <a:r>
              <a:rPr lang="ko-KR" altLang="en-US" dirty="0" smtClean="0"/>
              <a:t>캐릭터의 전투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5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Inventory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각 부위당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아이템 구현</a:t>
            </a:r>
            <a:endParaRPr lang="en-US" altLang="ko-KR" dirty="0" smtClean="0"/>
          </a:p>
          <a:p>
            <a:r>
              <a:rPr lang="ko-KR" altLang="en-US" dirty="0" smtClean="0"/>
              <a:t>아이템 레벨 구현</a:t>
            </a:r>
            <a:endParaRPr lang="en-US" altLang="ko-KR" dirty="0" smtClean="0"/>
          </a:p>
          <a:p>
            <a:r>
              <a:rPr lang="ko-KR" altLang="en-US" dirty="0" smtClean="0"/>
              <a:t>다양한 종류의 아이템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소모품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퀘스트</a:t>
            </a:r>
            <a:endParaRPr lang="en-US" altLang="ko-KR" dirty="0" smtClean="0"/>
          </a:p>
          <a:p>
            <a:r>
              <a:rPr lang="ko-KR" altLang="en-US" dirty="0" smtClean="0"/>
              <a:t>아이템 종류에 따라 다른 창에 저장</a:t>
            </a:r>
            <a:endParaRPr lang="en-US" altLang="ko-KR" dirty="0" smtClean="0"/>
          </a:p>
          <a:p>
            <a:r>
              <a:rPr lang="ko-KR" altLang="en-US" strike="sngStrike" dirty="0" smtClean="0"/>
              <a:t>장비 </a:t>
            </a:r>
            <a:r>
              <a:rPr lang="ko-KR" altLang="en-US" strike="sngStrike" dirty="0" err="1" smtClean="0"/>
              <a:t>내구도에</a:t>
            </a:r>
            <a:r>
              <a:rPr lang="ko-KR" altLang="en-US" strike="sngStrike" dirty="0" smtClean="0"/>
              <a:t> 따른 외형 변화</a:t>
            </a:r>
            <a:endParaRPr lang="en-US" altLang="ko-KR" strike="sngStrike" dirty="0" smtClean="0"/>
          </a:p>
          <a:p>
            <a:r>
              <a:rPr lang="ko-KR" altLang="en-US" dirty="0" smtClean="0"/>
              <a:t>아이템 제작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9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Skill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커맨드에 따라 다른 스킬 구현</a:t>
            </a:r>
            <a:endParaRPr lang="en-US" altLang="ko-KR" dirty="0" smtClean="0"/>
          </a:p>
          <a:p>
            <a:r>
              <a:rPr lang="ko-KR" altLang="en-US" dirty="0" smtClean="0"/>
              <a:t>레벨에 따른 다양한 스킬 구현</a:t>
            </a:r>
            <a:endParaRPr lang="en-US" altLang="ko-KR" dirty="0" smtClean="0"/>
          </a:p>
          <a:p>
            <a:r>
              <a:rPr lang="en-US" altLang="ko-KR" dirty="0" smtClean="0"/>
              <a:t>SP,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MP</a:t>
            </a:r>
            <a:r>
              <a:rPr lang="ko-KR" altLang="en-US" dirty="0" smtClean="0"/>
              <a:t>소모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3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기본적인 인터페이스는 </a:t>
            </a:r>
            <a:r>
              <a:rPr lang="ko-KR" altLang="en-US" dirty="0" err="1" smtClean="0"/>
              <a:t>마영전</a:t>
            </a:r>
            <a:r>
              <a:rPr lang="ko-KR" altLang="en-US" dirty="0" smtClean="0"/>
              <a:t> 그대로 구현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아이템창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미니맵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상태창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퀵슬롯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스킬 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ko-KR" dirty="0"/>
              <a:t>접속 장면은 간소화</a:t>
            </a:r>
          </a:p>
          <a:p>
            <a:r>
              <a:rPr lang="ko-KR" altLang="ko-KR" dirty="0"/>
              <a:t>기본적인 배경</a:t>
            </a:r>
            <a:r>
              <a:rPr lang="en-US" altLang="ko-KR" dirty="0"/>
              <a:t>, </a:t>
            </a:r>
            <a:r>
              <a:rPr lang="ko-KR" altLang="ko-KR" dirty="0"/>
              <a:t>스토리는 창작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6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7. 24 ~ 7. 29</a:t>
            </a:r>
          </a:p>
          <a:p>
            <a:pPr lvl="1"/>
            <a:r>
              <a:rPr lang="ko-KR" altLang="en-US" dirty="0" err="1" smtClean="0"/>
              <a:t>맵</a:t>
            </a:r>
            <a:r>
              <a:rPr lang="ko-KR" altLang="en-US" dirty="0" smtClean="0"/>
              <a:t> 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기본적인 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7. 31 ~ 8. 12</a:t>
            </a:r>
          </a:p>
          <a:p>
            <a:pPr lvl="1"/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 smtClean="0"/>
              <a:t>스킬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인벤토리</a:t>
            </a:r>
            <a:r>
              <a:rPr lang="en-US" altLang="ko-KR" dirty="0" smtClean="0"/>
              <a:t>, UI</a:t>
            </a:r>
          </a:p>
          <a:p>
            <a:pPr lvl="1"/>
            <a:r>
              <a:rPr lang="ko-KR" altLang="en-US" dirty="0" err="1"/>
              <a:t>몬스터</a:t>
            </a:r>
            <a:r>
              <a:rPr lang="en-US" altLang="ko-KR" dirty="0"/>
              <a:t>, </a:t>
            </a:r>
            <a:r>
              <a:rPr lang="ko-KR" altLang="en-US" dirty="0" smtClean="0"/>
              <a:t>전투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이펙트</a:t>
            </a:r>
            <a:endParaRPr lang="en-US" altLang="ko-KR" dirty="0" smtClean="0"/>
          </a:p>
          <a:p>
            <a:pPr lvl="1"/>
            <a:r>
              <a:rPr lang="en-US" altLang="ko-KR" dirty="0"/>
              <a:t>NPC(</a:t>
            </a:r>
            <a:r>
              <a:rPr lang="ko-KR" altLang="en-US" dirty="0" err="1"/>
              <a:t>건물안에서</a:t>
            </a:r>
            <a:r>
              <a:rPr lang="ko-KR" altLang="en-US" dirty="0"/>
              <a:t> 구현 될 것들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바탕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8. 14 ~ 8. 21</a:t>
            </a:r>
          </a:p>
          <a:p>
            <a:pPr lvl="1"/>
            <a:r>
              <a:rPr lang="ko-KR" altLang="en-US" dirty="0" smtClean="0"/>
              <a:t>전체적인 합치기 및 마무리 작업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4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Scene</a:t>
            </a:r>
            <a:r>
              <a:rPr lang="ko-KR" altLang="en-US" dirty="0" smtClean="0"/>
              <a:t>의 흐름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Object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UI</a:t>
            </a:r>
          </a:p>
          <a:p>
            <a:endParaRPr lang="en-US" altLang="ko-KR" dirty="0"/>
          </a:p>
          <a:p>
            <a:r>
              <a:rPr lang="ko-KR" altLang="en-US" dirty="0" smtClean="0"/>
              <a:t>계획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6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Scene</a:t>
            </a:r>
            <a:r>
              <a:rPr lang="ko-KR" altLang="en-US" dirty="0" smtClean="0"/>
              <a:t>의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Opening Scene</a:t>
            </a:r>
          </a:p>
          <a:p>
            <a:endParaRPr lang="en-US" altLang="ko-KR" dirty="0"/>
          </a:p>
          <a:p>
            <a:r>
              <a:rPr lang="en-US" altLang="ko-KR" dirty="0" smtClean="0"/>
              <a:t>2. House Scene</a:t>
            </a:r>
          </a:p>
          <a:p>
            <a:endParaRPr lang="en-US" altLang="ko-KR" dirty="0"/>
          </a:p>
          <a:p>
            <a:r>
              <a:rPr lang="en-US" altLang="ko-KR" dirty="0" smtClean="0"/>
              <a:t>3. Town Scene</a:t>
            </a:r>
          </a:p>
          <a:p>
            <a:endParaRPr lang="en-US" altLang="ko-KR" dirty="0"/>
          </a:p>
          <a:p>
            <a:r>
              <a:rPr lang="en-US" altLang="ko-KR" dirty="0" smtClean="0"/>
              <a:t>4. Dungeon </a:t>
            </a:r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23928" y="1484784"/>
            <a:ext cx="36004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씬 구현도 </a:t>
            </a:r>
            <a:r>
              <a:rPr lang="ko-KR" altLang="en-US" dirty="0"/>
              <a:t>때</a:t>
            </a:r>
            <a:r>
              <a:rPr lang="ko-KR" altLang="en-US" dirty="0" smtClean="0"/>
              <a:t>려 </a:t>
            </a:r>
            <a:r>
              <a:rPr lang="ko-KR" altLang="en-US" dirty="0"/>
              <a:t>박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7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Opening </a:t>
            </a:r>
            <a:r>
              <a:rPr lang="en-US" altLang="ko-KR" dirty="0" smtClean="0"/>
              <a:t>Scene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툴</a:t>
            </a:r>
            <a:endParaRPr lang="en-US" altLang="ko-KR" dirty="0" smtClean="0"/>
          </a:p>
          <a:p>
            <a:r>
              <a:rPr lang="ko-KR" altLang="en-US" dirty="0" smtClean="0"/>
              <a:t>나가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603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House </a:t>
            </a:r>
            <a:r>
              <a:rPr lang="en-US" altLang="ko-KR" dirty="0" smtClean="0"/>
              <a:t>Scene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NPC</a:t>
            </a:r>
            <a:r>
              <a:rPr lang="ko-KR" altLang="en-US" dirty="0" smtClean="0"/>
              <a:t>와의 상호작용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Town Scene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전투를 제외한 캐릭터의 자유로운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7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Dungeon Scene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3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Character</a:t>
            </a:r>
          </a:p>
          <a:p>
            <a:r>
              <a:rPr lang="en-US" altLang="ko-KR" dirty="0" smtClean="0"/>
              <a:t>2. Monster</a:t>
            </a:r>
          </a:p>
          <a:p>
            <a:r>
              <a:rPr lang="en-US" altLang="ko-KR" dirty="0" smtClean="0"/>
              <a:t>3. NPC</a:t>
            </a:r>
          </a:p>
          <a:p>
            <a:r>
              <a:rPr lang="en-US" altLang="ko-KR" dirty="0" smtClean="0"/>
              <a:t>4. Town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Battle</a:t>
            </a:r>
          </a:p>
          <a:p>
            <a:r>
              <a:rPr lang="en-US" altLang="ko-KR" dirty="0" smtClean="0"/>
              <a:t>5. Dungeon</a:t>
            </a:r>
          </a:p>
          <a:p>
            <a:r>
              <a:rPr lang="en-US" altLang="ko-KR" dirty="0" smtClean="0"/>
              <a:t>6. Inventory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Item</a:t>
            </a:r>
          </a:p>
          <a:p>
            <a:r>
              <a:rPr lang="en-US" altLang="ko-KR" dirty="0" smtClean="0"/>
              <a:t>7. Skill</a:t>
            </a:r>
          </a:p>
          <a:p>
            <a:r>
              <a:rPr lang="en-US" altLang="ko-KR" dirty="0" smtClean="0"/>
              <a:t>8. UI</a:t>
            </a:r>
            <a:endParaRPr lang="en-US" altLang="ko-KR" i="1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9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Character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리시타</a:t>
            </a:r>
            <a:r>
              <a:rPr lang="en-US" altLang="ko-KR" dirty="0" smtClean="0"/>
              <a:t>(</a:t>
            </a:r>
            <a:r>
              <a:rPr lang="ko-KR" altLang="en-US" dirty="0" smtClean="0"/>
              <a:t>쌍검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기본적인 틀로 제작</a:t>
            </a:r>
            <a:endParaRPr lang="en-US" altLang="ko-KR" dirty="0" smtClean="0"/>
          </a:p>
          <a:p>
            <a:r>
              <a:rPr lang="ko-KR" altLang="en-US" dirty="0" smtClean="0"/>
              <a:t>키보드를 베이스로 컨트롤</a:t>
            </a:r>
            <a:endParaRPr lang="en-US" altLang="ko-KR" dirty="0" smtClean="0"/>
          </a:p>
          <a:p>
            <a:r>
              <a:rPr lang="en-US" altLang="ko-KR" dirty="0" err="1" smtClean="0"/>
              <a:t>Hp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(Regen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Level System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250</TotalTime>
  <Words>341</Words>
  <Application>Microsoft Office PowerPoint</Application>
  <PresentationFormat>화면 슬라이드 쇼(4:3)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오렌지</vt:lpstr>
      <vt:lpstr>마비노기 영웅전 (3D 4주 포트폴리오)</vt:lpstr>
      <vt:lpstr>목차</vt:lpstr>
      <vt:lpstr>Scene의 흐름</vt:lpstr>
      <vt:lpstr>1. Opening Scene</vt:lpstr>
      <vt:lpstr>2. House Scene</vt:lpstr>
      <vt:lpstr>3. Town Scene</vt:lpstr>
      <vt:lpstr>4. Dungeon Scene</vt:lpstr>
      <vt:lpstr>Object 및 UI</vt:lpstr>
      <vt:lpstr>1. Character</vt:lpstr>
      <vt:lpstr>2. Monster</vt:lpstr>
      <vt:lpstr>3. NPC</vt:lpstr>
      <vt:lpstr>4. Town</vt:lpstr>
      <vt:lpstr>5. Dungeon 및 Battle</vt:lpstr>
      <vt:lpstr>6. Inventory 및 Item</vt:lpstr>
      <vt:lpstr>7. Skill</vt:lpstr>
      <vt:lpstr>8. UI</vt:lpstr>
      <vt:lpstr>계획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마비노기 영웅전 (3D 4주 포트폴리오)</dc:title>
  <dc:creator>조현하</dc:creator>
  <cp:lastModifiedBy>조현하</cp:lastModifiedBy>
  <cp:revision>17</cp:revision>
  <dcterms:created xsi:type="dcterms:W3CDTF">2016-07-20T08:09:32Z</dcterms:created>
  <dcterms:modified xsi:type="dcterms:W3CDTF">2016-07-22T12:45:03Z</dcterms:modified>
</cp:coreProperties>
</file>