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56" r:id="rId5"/>
    <p:sldId id="263" r:id="rId6"/>
    <p:sldId id="266" r:id="rId7"/>
    <p:sldId id="268" r:id="rId8"/>
    <p:sldId id="257" r:id="rId9"/>
    <p:sldId id="258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7" autoAdjust="0"/>
    <p:restoredTop sz="99770" autoAdjust="0"/>
  </p:normalViewPr>
  <p:slideViewPr>
    <p:cSldViewPr snapToGrid="0">
      <p:cViewPr varScale="1">
        <p:scale>
          <a:sx n="72" d="100"/>
          <a:sy n="72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5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3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4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6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9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24F5-0C32-4A76-A6F4-7E314186548C}" type="datetimeFigureOut">
              <a:rPr lang="ko-KR" altLang="en-US" smtClean="0"/>
              <a:t>2015-12-27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8956-AF5F-4130-883D-985FB4D21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JP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9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09386" y="367990"/>
            <a:ext cx="6556916" cy="115972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LIMA TEAM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29522" y="2434961"/>
            <a:ext cx="7716644" cy="35197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Team Name : </a:t>
            </a:r>
          </a:p>
          <a:p>
            <a:pPr algn="ctr"/>
            <a:r>
              <a:rPr lang="ko-KR" altLang="en-US" sz="2000" dirty="0" err="1" smtClean="0"/>
              <a:t>뭐로할까요</a:t>
            </a:r>
            <a:r>
              <a:rPr lang="en-US" altLang="ko-KR" sz="2000" dirty="0" smtClean="0"/>
              <a:t>?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Team Member : </a:t>
            </a:r>
          </a:p>
          <a:p>
            <a:pPr algn="ctr"/>
            <a:r>
              <a:rPr lang="ko-KR" altLang="en-US" sz="2000" dirty="0" smtClean="0"/>
              <a:t>김병묵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박상우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이경아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조현재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홍근영</a:t>
            </a:r>
            <a:r>
              <a:rPr lang="en-US" altLang="ko-KR" sz="2000" dirty="0" smtClean="0"/>
              <a:t> 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제작 기간 </a:t>
            </a:r>
            <a:r>
              <a:rPr lang="en-US" altLang="ko-KR" sz="2000" dirty="0" smtClean="0"/>
              <a:t>: </a:t>
            </a:r>
          </a:p>
          <a:p>
            <a:pPr algn="ctr"/>
            <a:r>
              <a:rPr lang="en-US" altLang="ko-KR" sz="2000" dirty="0" smtClean="0"/>
              <a:t>2015.01.04~2015.01.11</a:t>
            </a:r>
          </a:p>
          <a:p>
            <a:pPr algn="ctr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532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Sprite – U.I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Inventory</a:t>
            </a:r>
          </a:p>
          <a:p>
            <a:r>
              <a:rPr lang="en-US" altLang="ko-KR" dirty="0" smtClean="0"/>
              <a:t>Save &amp; Load</a:t>
            </a:r>
          </a:p>
          <a:p>
            <a:r>
              <a:rPr lang="en-US" altLang="ko-KR" dirty="0" smtClean="0"/>
              <a:t>TXT box</a:t>
            </a:r>
          </a:p>
          <a:p>
            <a:r>
              <a:rPr lang="en-US" altLang="ko-KR" dirty="0" smtClean="0"/>
              <a:t>Heart / status / item /  gauge / Naming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4195" y="-1460"/>
            <a:ext cx="10407805" cy="4632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Zelda Sprite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address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http://www.spriters-resource.com/snes/legendofzeldaalinktothepast/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2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Sprite –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나무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보물상자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부메랑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랜턴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4195" y="-1460"/>
            <a:ext cx="10407805" cy="4632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Zelda Sprite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address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http://www.spriters-resource.com/snes/legendofzeldaalinktothepast/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97" y="3804522"/>
            <a:ext cx="3073024" cy="3841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59" y="4308147"/>
            <a:ext cx="192064" cy="1800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09" y="4329081"/>
            <a:ext cx="192064" cy="1800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15" y="3827282"/>
            <a:ext cx="144048" cy="1560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4522"/>
            <a:ext cx="192064" cy="1920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99" y="3384093"/>
            <a:ext cx="192064" cy="1920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09" y="3388276"/>
            <a:ext cx="192064" cy="1920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99" y="2960451"/>
            <a:ext cx="192064" cy="192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31" y="2950466"/>
            <a:ext cx="192064" cy="1920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32" y="2672355"/>
            <a:ext cx="768256" cy="9603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15" y="5188453"/>
            <a:ext cx="768256" cy="1920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36" y="3924019"/>
            <a:ext cx="384128" cy="3841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08" y="3567230"/>
            <a:ext cx="384128" cy="3841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23" y="4340403"/>
            <a:ext cx="384128" cy="3841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95" y="3924019"/>
            <a:ext cx="384128" cy="38412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17" y="2736037"/>
            <a:ext cx="609739" cy="40649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64" y="2823944"/>
            <a:ext cx="482710" cy="3175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4" y="2853237"/>
            <a:ext cx="203246" cy="2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4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Sprite – 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Monsters (</a:t>
            </a:r>
            <a:r>
              <a:rPr lang="ko-KR" altLang="en-US" dirty="0" smtClean="0"/>
              <a:t>박쥐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Princess</a:t>
            </a:r>
          </a:p>
          <a:p>
            <a:r>
              <a:rPr lang="en-US" altLang="ko-KR" dirty="0" err="1" smtClean="0"/>
              <a:t>Seldiers</a:t>
            </a:r>
            <a:r>
              <a:rPr lang="en-US" altLang="ko-KR" dirty="0" smtClean="0"/>
              <a:t> (2)</a:t>
            </a:r>
          </a:p>
          <a:p>
            <a:r>
              <a:rPr lang="ko-KR" altLang="en-US" dirty="0" smtClean="0"/>
              <a:t>철퇴 보스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4195" y="-1460"/>
            <a:ext cx="10407805" cy="4632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Zelda Sprite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address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http://www.spriters-resource.com/snes/legendofzeldaalinktothepast/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게임을 분석 하며 알아낸 </a:t>
            </a:r>
            <a:r>
              <a:rPr lang="ko-KR" altLang="en-US" dirty="0" err="1" smtClean="0"/>
              <a:t>젤다</a:t>
            </a:r>
            <a:r>
              <a:rPr lang="ko-KR" altLang="en-US" dirty="0" smtClean="0"/>
              <a:t> 특징</a:t>
            </a:r>
            <a:r>
              <a:rPr lang="en-US" altLang="ko-KR" dirty="0" smtClean="0"/>
              <a:t>!!!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636" y="2140394"/>
            <a:ext cx="10548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게임특징 </a:t>
            </a:r>
            <a:r>
              <a:rPr lang="en-US" altLang="ko-KR" dirty="0" smtClean="0"/>
              <a:t>1: </a:t>
            </a:r>
            <a:r>
              <a:rPr lang="ko-KR" altLang="en-US" dirty="0" err="1" smtClean="0"/>
              <a:t>그래픽때문에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옛날게임티가</a:t>
            </a:r>
            <a:r>
              <a:rPr lang="ko-KR" altLang="en-US" dirty="0" smtClean="0"/>
              <a:t>  나긴 하지만 연출이 엄청 </a:t>
            </a:r>
            <a:r>
              <a:rPr lang="ko-KR" altLang="en-US" dirty="0" err="1" smtClean="0"/>
              <a:t>디테일함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게임특징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 액션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알피쥐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어드벤쳐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스토리중심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미니게임들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장르는 액션 </a:t>
            </a:r>
            <a:r>
              <a:rPr lang="ko-KR" altLang="en-US" dirty="0" err="1" smtClean="0"/>
              <a:t>어드벤쳐</a:t>
            </a:r>
            <a:r>
              <a:rPr lang="ko-KR" altLang="en-US" dirty="0" smtClean="0"/>
              <a:t> 지만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많은 요소들을 갖추고 있는 </a:t>
            </a:r>
            <a:r>
              <a:rPr lang="ko-KR" altLang="en-US" dirty="0" err="1" smtClean="0"/>
              <a:t>토탈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게임특징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상점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A.I., MINIMAP, SAVE&amp;LOAD, ITEM, Z-order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많은 기능들이 들어가있어 팀 포트폴리오로 좋음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0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  구현하는 </a:t>
            </a:r>
            <a:r>
              <a:rPr lang="ko-KR" altLang="en-US" dirty="0"/>
              <a:t>주요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93" y="1747157"/>
            <a:ext cx="1069521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1.</a:t>
            </a:r>
            <a:r>
              <a:rPr lang="ko-KR" altLang="en-US" sz="2000" b="1" dirty="0" err="1" smtClean="0"/>
              <a:t>미니맵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2.</a:t>
            </a:r>
            <a:r>
              <a:rPr lang="ko-KR" altLang="en-US" sz="2000" b="1" dirty="0" smtClean="0"/>
              <a:t>캐릭터 저장과 불러오기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3.</a:t>
            </a:r>
            <a:r>
              <a:rPr lang="ko-KR" altLang="en-US" sz="2000" b="1" dirty="0" err="1" smtClean="0"/>
              <a:t>제트오더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4. </a:t>
            </a:r>
            <a:r>
              <a:rPr lang="ko-KR" altLang="en-US" sz="2000" b="1" dirty="0" err="1" smtClean="0"/>
              <a:t>몬스터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AI</a:t>
            </a:r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5. </a:t>
            </a:r>
            <a:r>
              <a:rPr lang="ko-KR" altLang="en-US" sz="2000" b="1" dirty="0" smtClean="0"/>
              <a:t>상점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6. </a:t>
            </a:r>
            <a:r>
              <a:rPr lang="ko-KR" altLang="en-US" sz="2000" b="1" dirty="0" err="1" smtClean="0"/>
              <a:t>인벤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7. </a:t>
            </a:r>
            <a:r>
              <a:rPr lang="ko-KR" altLang="en-US" sz="2000" b="1" dirty="0" smtClean="0"/>
              <a:t>씬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8. NPC </a:t>
            </a:r>
            <a:r>
              <a:rPr lang="ko-KR" altLang="en-US" sz="2000" b="1" dirty="0" smtClean="0"/>
              <a:t>대화상자</a:t>
            </a:r>
            <a:endParaRPr lang="en-US" altLang="ko-KR" sz="2000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62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" y="0"/>
            <a:ext cx="12188602" cy="685800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6" name="직사각형 95"/>
          <p:cNvSpPr/>
          <p:nvPr/>
        </p:nvSpPr>
        <p:spPr>
          <a:xfrm>
            <a:off x="10204704" y="2629270"/>
            <a:ext cx="1560576" cy="33527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97152" y="1830694"/>
            <a:ext cx="1682496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7584" y="4742182"/>
            <a:ext cx="1950720" cy="4754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Enemy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66303" y="4742182"/>
            <a:ext cx="195072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NPC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21321" y="891910"/>
            <a:ext cx="2101923" cy="789073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Play Ground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112" y="2702422"/>
            <a:ext cx="1950720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Minimap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67584" y="5851653"/>
            <a:ext cx="1950720" cy="4754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Enemy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66944" y="5851653"/>
            <a:ext cx="195072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Item</a:t>
            </a:r>
          </a:p>
        </p:txBody>
      </p:sp>
      <p:cxnSp>
        <p:nvCxnSpPr>
          <p:cNvPr id="21" name="직선 화살표 연결선 20"/>
          <p:cNvCxnSpPr>
            <a:endCxn id="11" idx="0"/>
          </p:cNvCxnSpPr>
          <p:nvPr/>
        </p:nvCxnSpPr>
        <p:spPr>
          <a:xfrm flipH="1">
            <a:off x="6242304" y="3582281"/>
            <a:ext cx="1991894" cy="11599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0" idx="0"/>
          </p:cNvCxnSpPr>
          <p:nvPr/>
        </p:nvCxnSpPr>
        <p:spPr>
          <a:xfrm>
            <a:off x="8234198" y="3582281"/>
            <a:ext cx="507465" cy="11599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757531" y="3582281"/>
            <a:ext cx="4476667" cy="11481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2"/>
            <a:endCxn id="19" idx="0"/>
          </p:cNvCxnSpPr>
          <p:nvPr/>
        </p:nvCxnSpPr>
        <p:spPr>
          <a:xfrm>
            <a:off x="6242304" y="5217670"/>
            <a:ext cx="0" cy="63398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8" idx="0"/>
          </p:cNvCxnSpPr>
          <p:nvPr/>
        </p:nvCxnSpPr>
        <p:spPr>
          <a:xfrm>
            <a:off x="8234198" y="3629014"/>
            <a:ext cx="507465" cy="222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7" idx="0"/>
          </p:cNvCxnSpPr>
          <p:nvPr/>
        </p:nvCxnSpPr>
        <p:spPr>
          <a:xfrm>
            <a:off x="3742944" y="5217670"/>
            <a:ext cx="0" cy="63398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463040" y="891910"/>
            <a:ext cx="1950720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SELECTSLOT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  <a:endCxn id="4" idx="0"/>
          </p:cNvCxnSpPr>
          <p:nvPr/>
        </p:nvCxnSpPr>
        <p:spPr>
          <a:xfrm>
            <a:off x="2438400" y="1367398"/>
            <a:ext cx="0" cy="4632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34112" y="3391270"/>
            <a:ext cx="1950720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Inventory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꺾인 연결선 43"/>
          <p:cNvCxnSpPr>
            <a:stCxn id="4" idx="2"/>
            <a:endCxn id="16" idx="3"/>
          </p:cNvCxnSpPr>
          <p:nvPr/>
        </p:nvCxnSpPr>
        <p:spPr>
          <a:xfrm rot="5400000">
            <a:off x="1944624" y="2446390"/>
            <a:ext cx="633984" cy="353568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4" idx="2"/>
            <a:endCxn id="42" idx="3"/>
          </p:cNvCxnSpPr>
          <p:nvPr/>
        </p:nvCxnSpPr>
        <p:spPr>
          <a:xfrm rot="5400000">
            <a:off x="1600200" y="2790814"/>
            <a:ext cx="1322832" cy="353568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10381487" y="2699374"/>
            <a:ext cx="1255776" cy="707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할아범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381487" y="3540622"/>
            <a:ext cx="1255776" cy="707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0381487" y="4384917"/>
            <a:ext cx="1255776" cy="707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삼촌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0381487" y="5213973"/>
            <a:ext cx="1255776" cy="707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병</a:t>
            </a:r>
            <a:r>
              <a:rPr lang="ko-KR" altLang="en-US" dirty="0">
                <a:solidFill>
                  <a:schemeClr val="tx1"/>
                </a:solidFill>
              </a:rPr>
              <a:t>사</a:t>
            </a:r>
          </a:p>
        </p:txBody>
      </p:sp>
      <p:cxnSp>
        <p:nvCxnSpPr>
          <p:cNvPr id="74" name="직선 화살표 연결선 73"/>
          <p:cNvCxnSpPr>
            <a:stCxn id="12" idx="2"/>
          </p:cNvCxnSpPr>
          <p:nvPr/>
        </p:nvCxnSpPr>
        <p:spPr>
          <a:xfrm flipH="1">
            <a:off x="3757531" y="1680983"/>
            <a:ext cx="2214752" cy="8009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766303" y="5851653"/>
            <a:ext cx="1950720" cy="475488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66944" y="4742182"/>
            <a:ext cx="1950720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Item Manager</a:t>
            </a:r>
          </a:p>
        </p:txBody>
      </p:sp>
      <p:cxnSp>
        <p:nvCxnSpPr>
          <p:cNvPr id="97" name="직선 화살표 연결선 96"/>
          <p:cNvCxnSpPr>
            <a:stCxn id="10" idx="3"/>
            <a:endCxn id="96" idx="1"/>
          </p:cNvCxnSpPr>
          <p:nvPr/>
        </p:nvCxnSpPr>
        <p:spPr>
          <a:xfrm flipV="1">
            <a:off x="9717023" y="4305670"/>
            <a:ext cx="487681" cy="6742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0168128" y="6244197"/>
            <a:ext cx="1682496" cy="475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사</a:t>
            </a:r>
          </a:p>
        </p:txBody>
      </p:sp>
      <p:cxnSp>
        <p:nvCxnSpPr>
          <p:cNvPr id="101" name="직선 화살표 연결선 100"/>
          <p:cNvCxnSpPr>
            <a:stCxn id="71" idx="4"/>
            <a:endCxn id="100" idx="0"/>
          </p:cNvCxnSpPr>
          <p:nvPr/>
        </p:nvCxnSpPr>
        <p:spPr>
          <a:xfrm>
            <a:off x="11009375" y="5921109"/>
            <a:ext cx="1" cy="3230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16880" y="172279"/>
            <a:ext cx="279114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클래스 구조도</a:t>
            </a:r>
            <a:endParaRPr lang="ko-KR" altLang="en-US" sz="3200" dirty="0"/>
          </a:p>
        </p:txBody>
      </p:sp>
      <p:cxnSp>
        <p:nvCxnSpPr>
          <p:cNvPr id="82" name="직선 화살표 연결선 81"/>
          <p:cNvCxnSpPr>
            <a:stCxn id="12" idx="1"/>
            <a:endCxn id="4" idx="3"/>
          </p:cNvCxnSpPr>
          <p:nvPr/>
        </p:nvCxnSpPr>
        <p:spPr>
          <a:xfrm flipH="1">
            <a:off x="3279648" y="1286447"/>
            <a:ext cx="1641673" cy="781991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2557670" y="2306182"/>
            <a:ext cx="6183993" cy="4280148"/>
            <a:chOff x="2557670" y="2306182"/>
            <a:chExt cx="6183993" cy="4280148"/>
          </a:xfrm>
        </p:grpSpPr>
        <p:cxnSp>
          <p:nvCxnSpPr>
            <p:cNvPr id="109" name="직선 화살표 연결선 108"/>
            <p:cNvCxnSpPr>
              <a:endCxn id="18" idx="2"/>
            </p:cNvCxnSpPr>
            <p:nvPr/>
          </p:nvCxnSpPr>
          <p:spPr>
            <a:xfrm flipV="1">
              <a:off x="8741663" y="6327141"/>
              <a:ext cx="0" cy="259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557670" y="6586330"/>
              <a:ext cx="618399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/>
            <p:nvPr/>
          </p:nvCxnSpPr>
          <p:spPr>
            <a:xfrm rot="5400000" flipH="1" flipV="1">
              <a:off x="589874" y="4273978"/>
              <a:ext cx="4280148" cy="34455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/>
          <p:cNvSpPr/>
          <p:nvPr/>
        </p:nvSpPr>
        <p:spPr>
          <a:xfrm>
            <a:off x="134112" y="4081970"/>
            <a:ext cx="1950720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StateDisplay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0" name="꺾인 연결선 119"/>
          <p:cNvCxnSpPr>
            <a:endCxn id="119" idx="3"/>
          </p:cNvCxnSpPr>
          <p:nvPr/>
        </p:nvCxnSpPr>
        <p:spPr>
          <a:xfrm rot="5400000">
            <a:off x="1600200" y="3481514"/>
            <a:ext cx="1322832" cy="353568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801" y="2481943"/>
            <a:ext cx="1445079" cy="10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</a:t>
            </a:r>
          </a:p>
          <a:p>
            <a:pPr algn="ctr"/>
            <a:r>
              <a:rPr lang="en-US" altLang="ko-KR" dirty="0" smtClean="0"/>
              <a:t>SCENE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12" idx="2"/>
          </p:cNvCxnSpPr>
          <p:nvPr/>
        </p:nvCxnSpPr>
        <p:spPr>
          <a:xfrm>
            <a:off x="5972283" y="1680983"/>
            <a:ext cx="12139" cy="8009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39784" y="2481943"/>
            <a:ext cx="1716187" cy="10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Character Select SCENE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2" idx="2"/>
          </p:cNvCxnSpPr>
          <p:nvPr/>
        </p:nvCxnSpPr>
        <p:spPr>
          <a:xfrm>
            <a:off x="5972283" y="1680983"/>
            <a:ext cx="1963403" cy="80096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376105" y="2523602"/>
            <a:ext cx="1716187" cy="105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</a:t>
            </a:r>
          </a:p>
          <a:p>
            <a:pPr algn="ctr"/>
            <a:r>
              <a:rPr lang="en-US" altLang="ko-KR" dirty="0" smtClean="0"/>
              <a:t>SCENE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560379" y="227939"/>
            <a:ext cx="2076884" cy="40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조현재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560379" y="633929"/>
            <a:ext cx="2076884" cy="4059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홍근영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560379" y="1039919"/>
            <a:ext cx="2076884" cy="405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이경아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555807" y="1451091"/>
            <a:ext cx="2076884" cy="405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박상우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555807" y="1865443"/>
            <a:ext cx="2076884" cy="405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김병묵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6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/INTRO SCENE</a:t>
            </a:r>
            <a:br>
              <a:rPr lang="en-US" altLang="ko-KR" dirty="0" smtClean="0"/>
            </a:br>
            <a:r>
              <a:rPr lang="en-US" altLang="ko-KR" dirty="0" smtClean="0"/>
              <a:t>/CHARACTER SELECT SCENE</a:t>
            </a:r>
            <a:br>
              <a:rPr lang="en-US" altLang="ko-KR" dirty="0" smtClean="0"/>
            </a:br>
            <a:r>
              <a:rPr lang="en-US" altLang="ko-KR" dirty="0" smtClean="0"/>
              <a:t>/GAME SCENE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585" y="2238188"/>
            <a:ext cx="11519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en-US" altLang="ko-KR" dirty="0" smtClean="0"/>
              <a:t>intro scene =&gt;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나오는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영상을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character select scene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에 저장되어있는 캐릭터 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화면에 로드 및 플레이어 캐릭터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game scene</a:t>
            </a:r>
            <a:r>
              <a:rPr lang="ko-KR" altLang="en-US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실질적인 게임플레이 관리 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startStreaming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 err="1" smtClean="0"/>
              <a:t>characterSelect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montserAndPlayer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itemAndPlayer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npcAndPlayer</a:t>
            </a:r>
            <a:r>
              <a:rPr lang="en-US" altLang="ko-KR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139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299223"/>
            <a:ext cx="10515600" cy="738745"/>
          </a:xfrm>
        </p:spPr>
        <p:txBody>
          <a:bodyPr>
            <a:norm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584" y="1373892"/>
            <a:ext cx="11519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ko-KR" altLang="en-US" dirty="0" smtClean="0"/>
              <a:t>플레이어의 상태 변화에 따른 전반적인 모션</a:t>
            </a:r>
            <a:r>
              <a:rPr lang="en-US" altLang="ko-KR" dirty="0"/>
              <a:t> </a:t>
            </a:r>
            <a:r>
              <a:rPr lang="ko-KR" altLang="en-US" dirty="0" smtClean="0"/>
              <a:t>처리와 오브젝트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적과의 상호작용에 의한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 변화 적용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playerMove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움직임 처리 및 </a:t>
            </a:r>
            <a:r>
              <a:rPr lang="ko-KR" altLang="en-US" dirty="0" err="1" smtClean="0"/>
              <a:t>픽셀층</a:t>
            </a:r>
            <a:r>
              <a:rPr lang="ko-KR" altLang="en-US" dirty="0" smtClean="0"/>
              <a:t> 탐지 후 각 픽셀 층에 따른 모션 처리</a:t>
            </a:r>
            <a:endParaRPr lang="en-US" altLang="ko-KR" dirty="0" smtClean="0"/>
          </a:p>
          <a:p>
            <a:r>
              <a:rPr lang="en-US" altLang="ko-KR" dirty="0" err="1" smtClean="0"/>
              <a:t>Colision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에너미와의</a:t>
            </a:r>
            <a:r>
              <a:rPr lang="ko-KR" altLang="en-US" dirty="0" smtClean="0"/>
              <a:t> 충돌처리 함수</a:t>
            </a:r>
            <a:endParaRPr lang="en-US" altLang="ko-KR" dirty="0" smtClean="0"/>
          </a:p>
          <a:p>
            <a:r>
              <a:rPr lang="en-US" altLang="ko-KR" dirty="0" err="1" smtClean="0"/>
              <a:t>hitDamage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dirty="0" err="1" smtClean="0"/>
              <a:t>getPlayerImage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이미지 </a:t>
            </a:r>
            <a:r>
              <a:rPr lang="ko-KR" altLang="en-US" dirty="0" err="1" smtClean="0"/>
              <a:t>겟터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err="1" smtClean="0"/>
              <a:t>getPlayerRect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</a:t>
            </a:r>
            <a:r>
              <a:rPr lang="ko-KR" altLang="en-US" dirty="0" err="1" smtClean="0"/>
              <a:t>렉트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겟터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err="1" smtClean="0"/>
              <a:t>getPlayerAttackRect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공격 시 생성되는 </a:t>
            </a:r>
            <a:r>
              <a:rPr lang="ko-KR" altLang="en-US" dirty="0" err="1" smtClean="0"/>
              <a:t>렉트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겟터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err="1" smtClean="0"/>
              <a:t>getPlayerShadowPos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그림자 좌표 </a:t>
            </a:r>
            <a:r>
              <a:rPr lang="ko-KR" altLang="en-US" dirty="0" err="1" smtClean="0"/>
              <a:t>겟터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err="1" smtClean="0"/>
              <a:t>setPlayerShadowPos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플레이어 그림자 좌표 </a:t>
            </a:r>
            <a:r>
              <a:rPr lang="ko-KR" altLang="en-US" dirty="0" err="1" smtClean="0"/>
              <a:t>셋터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r>
              <a:rPr lang="en-US" altLang="ko-KR" dirty="0" err="1" smtClean="0"/>
              <a:t>setEmMemoryAddressLink</a:t>
            </a:r>
            <a:r>
              <a:rPr lang="en-US" altLang="ko-KR" dirty="0" smtClean="0"/>
              <a:t>() : </a:t>
            </a:r>
            <a:r>
              <a:rPr lang="ko-KR" altLang="en-US" dirty="0" err="1" smtClean="0"/>
              <a:t>에너미</a:t>
            </a:r>
            <a:r>
              <a:rPr lang="ko-KR" altLang="en-US" dirty="0"/>
              <a:t> </a:t>
            </a:r>
            <a:r>
              <a:rPr lang="ko-KR" altLang="en-US" dirty="0" smtClean="0"/>
              <a:t>상호참조 주소링크 함수</a:t>
            </a:r>
            <a:endParaRPr lang="en-US" altLang="ko-KR" dirty="0" smtClean="0"/>
          </a:p>
          <a:p>
            <a:r>
              <a:rPr lang="en-US" altLang="ko-KR" dirty="0" err="1" smtClean="0"/>
              <a:t>setUIMemoryAddressLink</a:t>
            </a:r>
            <a:r>
              <a:rPr lang="en-US" altLang="ko-KR" dirty="0" smtClean="0"/>
              <a:t>() : UI </a:t>
            </a:r>
            <a:r>
              <a:rPr lang="ko-KR" altLang="en-US" dirty="0" smtClean="0"/>
              <a:t>상호참조 주소링크 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30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259467"/>
            <a:ext cx="10515600" cy="73874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/UI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584" y="1042592"/>
            <a:ext cx="115198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r>
              <a:rPr lang="ko-KR" altLang="en-US" dirty="0" smtClean="0"/>
              <a:t>플레이어의 스테이터스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미니맵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인벤토리 등 유저 편의를 위한 데이터 일체를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세이브와 로드를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clonePlayerStructure // </a:t>
            </a:r>
            <a:r>
              <a:rPr lang="ko-KR" altLang="en-US" dirty="0" smtClean="0"/>
              <a:t>가져온 플레이어 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구조체의 데이터들을 임시로 저장할 구조체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getPlayerStructure() // UI</a:t>
            </a:r>
            <a:r>
              <a:rPr lang="ko-KR" altLang="en-US" dirty="0" smtClean="0"/>
              <a:t>가 출력을 위해 갖고 있는 </a:t>
            </a:r>
            <a:r>
              <a:rPr lang="en-US" altLang="ko-KR" dirty="0" smtClean="0"/>
              <a:t>clonePlayerSturcture</a:t>
            </a:r>
            <a:r>
              <a:rPr lang="ko-KR" altLang="en-US" dirty="0" smtClean="0"/>
              <a:t>를 되돌려줌</a:t>
            </a:r>
            <a:endParaRPr lang="en-US" altLang="ko-KR" dirty="0" smtClean="0"/>
          </a:p>
          <a:p>
            <a:r>
              <a:rPr lang="en-US" altLang="ko-KR" dirty="0" smtClean="0"/>
              <a:t>getPlayerCenterX(), getPlayerCenterY(), ...  </a:t>
            </a:r>
            <a:r>
              <a:rPr lang="en-US" altLang="ko-KR" dirty="0"/>
              <a:t>// </a:t>
            </a:r>
            <a:r>
              <a:rPr lang="en-US" altLang="ko-KR" dirty="0" smtClean="0"/>
              <a:t>clonePlayerSturcture</a:t>
            </a:r>
            <a:r>
              <a:rPr lang="ko-KR" altLang="en-US" dirty="0" smtClean="0"/>
              <a:t>의 개별 변수들의 값을 되돌려줌</a:t>
            </a:r>
            <a:endParaRPr lang="en-US" altLang="ko-KR" dirty="0" smtClean="0"/>
          </a:p>
          <a:p>
            <a:r>
              <a:rPr lang="en-US" altLang="ko-KR" dirty="0" smtClean="0"/>
              <a:t>setClearedArea() // </a:t>
            </a:r>
            <a:r>
              <a:rPr lang="ko-KR" altLang="en-US" dirty="0" smtClean="0"/>
              <a:t>미니맵 표시에 사용되는 모험완료지역에 관한 변수의 값을 설정</a:t>
            </a:r>
            <a:endParaRPr lang="en-US" altLang="ko-KR" dirty="0" smtClean="0"/>
          </a:p>
          <a:p>
            <a:r>
              <a:rPr lang="en-US" altLang="ko-KR" dirty="0" smtClean="0"/>
              <a:t>setCurrentArea() // </a:t>
            </a:r>
            <a:r>
              <a:rPr lang="ko-KR" altLang="en-US" dirty="0" smtClean="0"/>
              <a:t>플레이어가 현재 있는 지역을 설정</a:t>
            </a:r>
            <a:endParaRPr lang="en-US" altLang="ko-KR" dirty="0"/>
          </a:p>
          <a:p>
            <a:r>
              <a:rPr lang="en-US" altLang="ko-KR" dirty="0" smtClean="0"/>
              <a:t>setPlayerSubWeapon() // </a:t>
            </a:r>
            <a:r>
              <a:rPr lang="ko-KR" altLang="en-US" dirty="0" smtClean="0"/>
              <a:t>플레이어의 보조무기를 설정</a:t>
            </a:r>
            <a:endParaRPr lang="en-US" altLang="ko-KR" dirty="0" smtClean="0"/>
          </a:p>
          <a:p>
            <a:r>
              <a:rPr lang="en-US" altLang="ko-KR" b="1" dirty="0" smtClean="0"/>
              <a:t>getCurrentSlot()</a:t>
            </a:r>
            <a:r>
              <a:rPr lang="en-US" altLang="ko-KR" dirty="0" smtClean="0"/>
              <a:t> // </a:t>
            </a:r>
            <a:r>
              <a:rPr lang="ko-KR" altLang="en-US" dirty="0" smtClean="0"/>
              <a:t>현재 선택된 데이터 슬롯을 식별할 변수값을 되돌려줌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setPlayerMemoryAddressLink(player* link)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플레이어 클래스의 주소를 저장</a:t>
            </a:r>
            <a:endParaRPr lang="en-US" altLang="ko-KR" dirty="0" smtClean="0"/>
          </a:p>
          <a:p>
            <a:r>
              <a:rPr lang="en-US" altLang="ko-KR" b="1" dirty="0" smtClean="0"/>
              <a:t>setCurrentSlot(slot currentSlot)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세이브할 슬롯</a:t>
            </a:r>
            <a:r>
              <a:rPr lang="en-US" altLang="ko-KR" dirty="0" smtClean="0"/>
              <a:t>(txt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이름 혹은 </a:t>
            </a:r>
            <a:r>
              <a:rPr lang="en-US" altLang="ko-KR" dirty="0" smtClean="0"/>
              <a:t>enum</a:t>
            </a:r>
            <a:r>
              <a:rPr lang="ko-KR" altLang="en-US" dirty="0" smtClean="0"/>
              <a:t>변수를 저장</a:t>
            </a:r>
            <a:endParaRPr lang="en-US" altLang="ko-KR" dirty="0" smtClean="0"/>
          </a:p>
          <a:p>
            <a:r>
              <a:rPr lang="en-US" altLang="ko-KR" dirty="0" smtClean="0"/>
              <a:t>saveData() // </a:t>
            </a:r>
            <a:r>
              <a:rPr lang="ko-KR" altLang="en-US" dirty="0" smtClean="0"/>
              <a:t>현재 슬롯</a:t>
            </a:r>
            <a:r>
              <a:rPr lang="en-US" altLang="ko-KR" dirty="0" smtClean="0"/>
              <a:t>(txt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데이터를 저장</a:t>
            </a:r>
            <a:endParaRPr lang="en-US" altLang="ko-KR" dirty="0" smtClean="0"/>
          </a:p>
          <a:p>
            <a:r>
              <a:rPr lang="en-US" altLang="ko-KR" dirty="0" smtClean="0"/>
              <a:t>loadData() // </a:t>
            </a:r>
            <a:r>
              <a:rPr lang="ko-KR" altLang="en-US" dirty="0" smtClean="0"/>
              <a:t>현재 슬롯</a:t>
            </a:r>
            <a:r>
              <a:rPr lang="en-US" altLang="ko-KR" dirty="0" smtClean="0"/>
              <a:t>(txt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저장된 데이터를 가져옴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※ UI</a:t>
            </a:r>
            <a:r>
              <a:rPr lang="ko-KR" altLang="en-US" dirty="0" smtClean="0"/>
              <a:t>에서의 조작이 플레이어 클래스에 영향을 주는 경우는 보조무기 변경 시 뿐이라 설계상 필요 함수는 </a:t>
            </a:r>
            <a:r>
              <a:rPr lang="en-US" altLang="ko-KR" dirty="0"/>
              <a:t>3</a:t>
            </a:r>
            <a:r>
              <a:rPr lang="ko-KR" altLang="en-US" smtClean="0"/>
              <a:t>개 </a:t>
            </a:r>
            <a:r>
              <a:rPr lang="ko-KR" altLang="en-US" dirty="0" smtClean="0"/>
              <a:t>뿐이지만 만약의 경우를 위해 각 변수들의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를 만들 것을 염두에 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913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Sprite -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436"/>
            <a:ext cx="10515600" cy="48013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4195" y="-1460"/>
            <a:ext cx="10407805" cy="4632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Zelda Sprite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address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http://www.spriters-resource.com/snes/legendofzeldaalinktothepast/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hrcho\Documents\programming\C++\personalProject\ZELDA\mapImage\resizedImage\minima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469572"/>
            <a:ext cx="2213655" cy="22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rcho\Documents\programming\C++\personalProject\ZELDA\mapImage\resizedImage\castle1F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6" y="1520249"/>
            <a:ext cx="2586831" cy="21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rcho\Documents\programming\C++\personalProject\ZELDA\mapImage\resizedImage\castleB1F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20" y="1520249"/>
            <a:ext cx="2138350" cy="21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rcho\Documents\programming\C++\personalProject\ZELDA\mapImage\resizedImage\makeNam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39" y="1520249"/>
            <a:ext cx="2438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rcho\Documents\programming\C++\personalProject\ZELDA\mapImage\resizedImage\linkHouse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9" y="4060373"/>
            <a:ext cx="2213654" cy="22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rcho\Documents\programming\C++\personalProject\ZELDA\mapImage\resizedImage\castleExterior.b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6" y="3872520"/>
            <a:ext cx="2330057" cy="23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rcho\Documents\programming\C++\personalProject\ZELDA\mapImage\resizedImage\linkHouseDay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863974"/>
            <a:ext cx="2722108" cy="23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rcho\Documents\programming\C++\personalProject\ZELDA\mapImage\resizedImage\rainingBright.bm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39" y="3994432"/>
            <a:ext cx="2770868" cy="60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rcho\Documents\programming\C++\personalProject\ZELDA\mapImage\resizedImage\rainingDark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39" y="4871941"/>
            <a:ext cx="2770868" cy="6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hrcho\Documents\programming\C++\personalProject\ZELDA\mapImage\resizedImage\gameOverEffect.b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6139" y="5816230"/>
            <a:ext cx="2770868" cy="3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Sprite - player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84195" y="-1460"/>
            <a:ext cx="10407805" cy="4632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Zelda Sprite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address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http://www.spriters-resource.com/snes/legendofzeldaalinktothepast/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Link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 descr="C:\Users\starbliz\Pictures\API\zelda\bmp\linkWeaponMoveLeftandRigh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9" y="2388459"/>
            <a:ext cx="1689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arbliz\Pictures\API\zelda\bmp\linkNonLiftLeftandRight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68" y="2397132"/>
            <a:ext cx="1410129" cy="59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arbliz\Pictures\API\zelda\bmp\linkMoveUpandDown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8" y="3124199"/>
            <a:ext cx="1821251" cy="7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arbliz\Pictures\API\zelda\bmp\linkBedJump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8" y="5937122"/>
            <a:ext cx="10582275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tarbliz\Pictures\API\zelda\bmp\linkAttackLeftandR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46" y="3095367"/>
            <a:ext cx="388778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tarbliz\Pictures\API\zelda\bmp\linkAttackUp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69" y="2397132"/>
            <a:ext cx="4116388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tarbliz\Pictures\API\zelda\bmp\linkAttackDown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973" y="2397132"/>
            <a:ext cx="25908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starbliz\Pictures\API\zelda\bmp\linkBoomerangLeftandRight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05" y="3136899"/>
            <a:ext cx="1088854" cy="7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tarbliz\Pictures\API\zelda\bmp\linkStandUpCharg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022" y="3095367"/>
            <a:ext cx="2978751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starbliz\Pictures\API\zelda\bmp\linkSleep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9" y="5148649"/>
            <a:ext cx="10582274" cy="68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tarbliz\Pictures\API\zelda\bmp\linkStandLeftandRightCharge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99" y="4518455"/>
            <a:ext cx="10582274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tarbliz\Pictures\API\zelda\bmp\linkStandDownCharge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022" y="3544888"/>
            <a:ext cx="2978751" cy="38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starbliz\Pictures\API\zelda\bmp\swordTipTwinkelUpandDown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76" y="4137626"/>
            <a:ext cx="10177482" cy="2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0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558</Words>
  <Application>Microsoft Office PowerPoint</Application>
  <PresentationFormat>사용자 지정</PresentationFormat>
  <Paragraphs>136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게임을 분석 하며 알아낸 젤다 특징!!! </vt:lpstr>
      <vt:lpstr>  구현하는 주요 기능</vt:lpstr>
      <vt:lpstr>PowerPoint 프레젠테이션</vt:lpstr>
      <vt:lpstr>/INTRO SCENE /CHARACTER SELECT SCENE /GAME SCENE</vt:lpstr>
      <vt:lpstr>Player</vt:lpstr>
      <vt:lpstr>/UI</vt:lpstr>
      <vt:lpstr>Sprite - map</vt:lpstr>
      <vt:lpstr>Sprite - player</vt:lpstr>
      <vt:lpstr>Sprite – U.I</vt:lpstr>
      <vt:lpstr>Sprite – Object</vt:lpstr>
      <vt:lpstr>Sprite – NPC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박상우</dc:creator>
  <cp:lastModifiedBy>ZTZEROS</cp:lastModifiedBy>
  <cp:revision>45</cp:revision>
  <dcterms:created xsi:type="dcterms:W3CDTF">2015-12-23T05:35:16Z</dcterms:created>
  <dcterms:modified xsi:type="dcterms:W3CDTF">2015-12-27T14:20:40Z</dcterms:modified>
</cp:coreProperties>
</file>