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Salema" initials="RS" lastIdx="1" clrIdx="0">
    <p:extLst>
      <p:ext uri="{19B8F6BF-5375-455C-9EA6-DF929625EA0E}">
        <p15:presenceInfo xmlns:p15="http://schemas.microsoft.com/office/powerpoint/2012/main" userId="b1d4d41c15f06c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E59"/>
    <a:srgbClr val="00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MAN |GESTÃO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5429839" y="1026374"/>
            <a:ext cx="6762161" cy="295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9" y="2381506"/>
            <a:ext cx="2527592" cy="2701624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82" y="2377986"/>
            <a:ext cx="2701624" cy="2701624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57" y="2377986"/>
            <a:ext cx="2681923" cy="2701623"/>
          </a:xfrm>
          <a:prstGeom prst="ellipse">
            <a:avLst/>
          </a:prstGeom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BDB9F43-2DED-4CBA-8796-65EAC5FD0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2459038"/>
            <a:ext cx="2701624" cy="2692573"/>
          </a:xfrm>
          <a:prstGeom prst="ellipse">
            <a:avLst/>
          </a:prstGeom>
        </p:spPr>
      </p:pic>
      <p:sp>
        <p:nvSpPr>
          <p:cNvPr id="28" name="TextBox 24">
            <a:extLst>
              <a:ext uri="{FF2B5EF4-FFF2-40B4-BE49-F238E27FC236}">
                <a16:creationId xmlns:a16="http://schemas.microsoft.com/office/drawing/2014/main" id="{3F2A5E99-4301-4F44-AE57-993F056924D5}"/>
              </a:ext>
            </a:extLst>
          </p:cNvPr>
          <p:cNvSpPr txBox="1"/>
          <p:nvPr/>
        </p:nvSpPr>
        <p:spPr>
          <a:xfrm>
            <a:off x="9351774" y="4815762"/>
            <a:ext cx="2333646" cy="400110"/>
          </a:xfrm>
          <a:prstGeom prst="rect">
            <a:avLst/>
          </a:prstGeom>
          <a:solidFill>
            <a:srgbClr val="4DCE59"/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Rita Salema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9D44CA03-F837-4562-BD22-BC98B936843B}"/>
              </a:ext>
            </a:extLst>
          </p:cNvPr>
          <p:cNvSpPr txBox="1"/>
          <p:nvPr/>
        </p:nvSpPr>
        <p:spPr>
          <a:xfrm>
            <a:off x="529072" y="4797975"/>
            <a:ext cx="2333646" cy="400110"/>
          </a:xfrm>
          <a:prstGeom prst="rect">
            <a:avLst/>
          </a:prstGeom>
          <a:solidFill>
            <a:srgbClr val="4DCE59"/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Jonas Rua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9DDCB35B-435B-4C96-A887-9A8B1C1E5534}"/>
              </a:ext>
            </a:extLst>
          </p:cNvPr>
          <p:cNvSpPr txBox="1"/>
          <p:nvPr/>
        </p:nvSpPr>
        <p:spPr>
          <a:xfrm>
            <a:off x="3515048" y="4797975"/>
            <a:ext cx="2333646" cy="400110"/>
          </a:xfrm>
          <a:prstGeom prst="rect">
            <a:avLst/>
          </a:prstGeom>
          <a:solidFill>
            <a:srgbClr val="4DCE59"/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Daniel Vicente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E9FF8C18-2CB5-42F5-B61B-206052A24C6C}"/>
              </a:ext>
            </a:extLst>
          </p:cNvPr>
          <p:cNvSpPr txBox="1"/>
          <p:nvPr/>
        </p:nvSpPr>
        <p:spPr>
          <a:xfrm>
            <a:off x="6527296" y="4797975"/>
            <a:ext cx="2333646" cy="400110"/>
          </a:xfrm>
          <a:prstGeom prst="rect">
            <a:avLst/>
          </a:prstGeom>
          <a:solidFill>
            <a:srgbClr val="4DCE59"/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António Madaleno</a:t>
            </a:r>
          </a:p>
        </p:txBody>
      </p: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373045"/>
              </p:ext>
            </p:extLst>
          </p:nvPr>
        </p:nvGraphicFramePr>
        <p:xfrm>
          <a:off x="1555770" y="1309688"/>
          <a:ext cx="9080459" cy="5006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7259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05666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79478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366374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366374">
                  <a:extLst>
                    <a:ext uri="{9D8B030D-6E8A-4147-A177-3AD203B41FA5}">
                      <a16:colId xmlns:a16="http://schemas.microsoft.com/office/drawing/2014/main" val="3508567908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Criação do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gantt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shart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geral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Gestão de riscos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Manual de qualidade de processos da nossa equipa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Layout do documento a apresentar e realização </a:t>
                      </a:r>
                      <a:r>
                        <a:rPr lang="pt-PT">
                          <a:latin typeface="Affogato" panose="00000500000000000000"/>
                        </a:rPr>
                        <a:t>da ata</a:t>
                      </a:r>
                      <a:endParaRPr lang="pt-PT" dirty="0">
                        <a:latin typeface="Affogato" panose="0000050000000000000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Daniel Vicente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António Madaleno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Jonas Rua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/>
                        </a:rPr>
                        <a:t>Rita Salema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1h30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pPr algn="ctr"/>
                      <a:r>
                        <a:rPr lang="pt-PT" dirty="0"/>
                        <a:t>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 progresso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Em progresso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Em progresso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Acabado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7511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43188" y="88361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24785"/>
              </p:ext>
            </p:extLst>
          </p:nvPr>
        </p:nvGraphicFramePr>
        <p:xfrm>
          <a:off x="1258998" y="1825625"/>
          <a:ext cx="9674004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Definição dos processos da nossa equipa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u="sng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55943"/>
            <a:ext cx="57277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5241506" cy="1325563"/>
          </a:xfrm>
        </p:spPr>
        <p:txBody>
          <a:bodyPr>
            <a:normAutofit fontScale="90000"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PLANEAMENTO DA PRÓXIMA SEMANA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ffogato Medium" panose="00000600000000000000" pitchFamily="50" charset="0"/>
              </a:rPr>
              <a:t>QUESTÕES EM ABERTO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565900" y="1027906"/>
            <a:ext cx="5626100" cy="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984137"/>
            <a:ext cx="9325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ffogato" panose="00000500000000000000" pitchFamily="50" charset="0"/>
              </a:rPr>
              <a:t>Norma de linguagem (Português/Inglês);</a:t>
            </a:r>
          </a:p>
          <a:p>
            <a:r>
              <a:rPr lang="pt-PT" dirty="0">
                <a:latin typeface="Affogato" panose="00000500000000000000" pitchFamily="50" charset="0"/>
              </a:rPr>
              <a:t>Melhor método de </a:t>
            </a:r>
            <a:r>
              <a:rPr lang="pt-PT">
                <a:latin typeface="Affogato" panose="00000500000000000000" pitchFamily="50" charset="0"/>
              </a:rPr>
              <a:t>comunicação;</a:t>
            </a:r>
            <a:endParaRPr lang="pt-PT" dirty="0">
              <a:latin typeface="Affogato" panose="00000500000000000000" pitchFamily="50" charset="0"/>
            </a:endParaRPr>
          </a:p>
          <a:p>
            <a:endParaRPr lang="pt-PT" dirty="0">
              <a:latin typeface="Affogato" panose="00000500000000000000" pitchFamily="50" charset="0"/>
            </a:endParaRPr>
          </a:p>
          <a:p>
            <a:endParaRPr lang="pt-PT" dirty="0">
              <a:latin typeface="Affogat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124</Words>
  <Application>Microsoft Office PowerPoint</Application>
  <PresentationFormat>Ecrã Panorâmico</PresentationFormat>
  <Paragraphs>65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MAN |GESTÃO</vt:lpstr>
      <vt:lpstr>TASKS</vt:lpstr>
      <vt:lpstr>PLANEAMENTO DA PRÓXIMA SEMANA</vt:lpstr>
      <vt:lpstr>QUESTÕES EM ABERTO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Rita Salema</cp:lastModifiedBy>
  <cp:revision>21</cp:revision>
  <dcterms:created xsi:type="dcterms:W3CDTF">2018-09-25T13:13:30Z</dcterms:created>
  <dcterms:modified xsi:type="dcterms:W3CDTF">2018-09-27T15:59:53Z</dcterms:modified>
</cp:coreProperties>
</file>