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6" r:id="rId4"/>
    <p:sldId id="260" r:id="rId5"/>
    <p:sldId id="261" r:id="rId6"/>
    <p:sldId id="262" r:id="rId7"/>
    <p:sldId id="263" r:id="rId8"/>
    <p:sldId id="273" r:id="rId9"/>
    <p:sldId id="265" r:id="rId10"/>
    <p:sldId id="268" r:id="rId11"/>
    <p:sldId id="271" r:id="rId12"/>
    <p:sldId id="272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94" autoAdjust="0"/>
    <p:restoredTop sz="91039" autoAdjust="0"/>
  </p:normalViewPr>
  <p:slideViewPr>
    <p:cSldViewPr>
      <p:cViewPr>
        <p:scale>
          <a:sx n="69" d="100"/>
          <a:sy n="69" d="100"/>
        </p:scale>
        <p:origin x="-77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897C-5E4A-4F2F-AECF-CC21BF3C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package test;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Input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          String s = "I Love Pakistan";</a:t>
            </a:r>
          </a:p>
          <a:p>
            <a:pPr>
              <a:buNone/>
            </a:pPr>
            <a:r>
              <a:rPr lang="en-US" dirty="0" smtClean="0"/>
              <a:t>	      char result = </a:t>
            </a:r>
            <a:r>
              <a:rPr lang="en-US" dirty="0" err="1" smtClean="0"/>
              <a:t>s.charAt</a:t>
            </a:r>
            <a:r>
              <a:rPr lang="en-US" dirty="0" smtClean="0"/>
              <a:t>(8);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System.out.println</a:t>
            </a:r>
            <a:r>
              <a:rPr lang="en-US" dirty="0" smtClean="0"/>
              <a:t>(result);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95400"/>
            <a:ext cx="5029200" cy="443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package test;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Input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Scanner s 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              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s.next</a:t>
            </a:r>
            <a:r>
              <a:rPr lang="en-US" dirty="0" smtClean="0"/>
              <a:t>().</a:t>
            </a:r>
            <a:r>
              <a:rPr lang="en-US" dirty="0" err="1" smtClean="0"/>
              <a:t>charAt</a:t>
            </a:r>
            <a:r>
              <a:rPr lang="en-US" dirty="0" smtClean="0"/>
              <a:t>(0);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Pakistan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P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9716" y="1371600"/>
            <a:ext cx="46942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package test;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Input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Scanner s 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              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s.nextLine</a:t>
            </a:r>
            <a:r>
              <a:rPr lang="en-US" dirty="0" smtClean="0"/>
              <a:t>().</a:t>
            </a:r>
            <a:r>
              <a:rPr lang="en-US" dirty="0" err="1" smtClean="0"/>
              <a:t>charAt</a:t>
            </a:r>
            <a:r>
              <a:rPr lang="en-US" dirty="0" smtClean="0"/>
              <a:t>(0);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love Pakistan</a:t>
            </a:r>
          </a:p>
          <a:p>
            <a:r>
              <a:rPr lang="en-US" dirty="0" smtClean="0"/>
              <a:t>o</a:t>
            </a:r>
            <a:endParaRPr lang="en-US" dirty="0" smtClean="0"/>
          </a:p>
          <a:p>
            <a:pPr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Library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est\Desktop\Package in Jav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153275" cy="440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written programs that print console output, but it is also possible to read </a:t>
            </a:r>
            <a:r>
              <a:rPr lang="en-US" i="1" dirty="0" smtClean="0"/>
              <a:t>input</a:t>
            </a:r>
            <a:r>
              <a:rPr lang="en-US" dirty="0" smtClean="0"/>
              <a:t> from the console.</a:t>
            </a:r>
          </a:p>
          <a:p>
            <a:pPr lvl="1"/>
            <a:r>
              <a:rPr lang="en-US" dirty="0" smtClean="0"/>
              <a:t>The user types input into the console.  We capture the input and use it in our program.</a:t>
            </a:r>
          </a:p>
          <a:p>
            <a:pPr lvl="1"/>
            <a:r>
              <a:rPr lang="en-US" dirty="0" smtClean="0"/>
              <a:t>Such a program is called an </a:t>
            </a:r>
            <a:r>
              <a:rPr lang="en-US" i="1" dirty="0" smtClean="0"/>
              <a:t>interactive program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Interactive programs can be challenging.</a:t>
            </a:r>
          </a:p>
          <a:p>
            <a:pPr lvl="1"/>
            <a:r>
              <a:rPr lang="en-US" dirty="0" smtClean="0"/>
              <a:t>Computers and users think in very different ways.</a:t>
            </a:r>
          </a:p>
          <a:p>
            <a:pPr lvl="1"/>
            <a:r>
              <a:rPr lang="en-US" dirty="0" smtClean="0"/>
              <a:t>Users misbehave.</a:t>
            </a:r>
          </a:p>
          <a:p>
            <a:pPr lvl="1"/>
            <a:endParaRPr lang="en-US" dirty="0" smtClean="0"/>
          </a:p>
          <a:p>
            <a:r>
              <a:rPr lang="en-US" b="1" dirty="0" err="1" smtClean="0">
                <a:latin typeface="Courier New" pitchFamily="49" charset="0"/>
              </a:rPr>
              <a:t>System.out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An object with methods named </a:t>
            </a:r>
            <a:r>
              <a:rPr lang="en-US" dirty="0" err="1" smtClean="0">
                <a:latin typeface="Courier New" pitchFamily="49" charset="0"/>
              </a:rPr>
              <a:t>println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print</a:t>
            </a:r>
            <a:endParaRPr lang="en-US" dirty="0" smtClean="0"/>
          </a:p>
          <a:p>
            <a:pPr lvl="1"/>
            <a:endParaRPr lang="en-US" sz="800" dirty="0" smtClean="0"/>
          </a:p>
          <a:p>
            <a:r>
              <a:rPr lang="en-US" b="1" dirty="0" err="1" smtClean="0">
                <a:latin typeface="Courier New" pitchFamily="49" charset="0"/>
              </a:rPr>
              <a:t>System.in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not intended to be used directly</a:t>
            </a:r>
          </a:p>
          <a:p>
            <a:pPr lvl="1"/>
            <a:r>
              <a:rPr lang="en-US" dirty="0" smtClean="0"/>
              <a:t>We use a second object, from a class </a:t>
            </a:r>
            <a:r>
              <a:rPr lang="en-US" dirty="0" smtClean="0">
                <a:latin typeface="Courier New" pitchFamily="49" charset="0"/>
              </a:rPr>
              <a:t>Scanner</a:t>
            </a:r>
            <a:r>
              <a:rPr lang="en-US" dirty="0" smtClean="0"/>
              <a:t>, to help us.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test;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class Input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	Scanner s =new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   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s.next</a:t>
            </a:r>
            <a:r>
              <a:rPr lang="en-US" sz="2000" dirty="0" smtClean="0"/>
              <a:t>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 smtClean="0"/>
              <a:t>package test;</a:t>
            </a:r>
          </a:p>
          <a:p>
            <a:pPr>
              <a:buNone/>
            </a:pPr>
            <a:r>
              <a:rPr lang="en-US" sz="2300" dirty="0" smtClean="0"/>
              <a:t>import </a:t>
            </a:r>
            <a:r>
              <a:rPr lang="en-US" sz="2300" dirty="0" err="1" smtClean="0"/>
              <a:t>java.util</a:t>
            </a:r>
            <a:r>
              <a:rPr lang="en-US" sz="2300" dirty="0" smtClean="0"/>
              <a:t>.*;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public class Input {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	public static void main(String[] </a:t>
            </a:r>
            <a:r>
              <a:rPr lang="en-US" sz="2300" dirty="0" err="1" smtClean="0"/>
              <a:t>args</a:t>
            </a:r>
            <a:r>
              <a:rPr lang="en-US" sz="2300" dirty="0" smtClean="0"/>
              <a:t>) {</a:t>
            </a:r>
          </a:p>
          <a:p>
            <a:pPr>
              <a:buNone/>
            </a:pPr>
            <a:r>
              <a:rPr lang="en-US" sz="2300" dirty="0" smtClean="0"/>
              <a:t>	</a:t>
            </a:r>
          </a:p>
          <a:p>
            <a:pPr>
              <a:buNone/>
            </a:pPr>
            <a:r>
              <a:rPr lang="en-US" sz="2300" dirty="0" smtClean="0"/>
              <a:t>		Scanner s =new Scanner(</a:t>
            </a:r>
            <a:r>
              <a:rPr lang="en-US" sz="2300" dirty="0" err="1" smtClean="0"/>
              <a:t>System.in</a:t>
            </a:r>
            <a:r>
              <a:rPr lang="en-US" sz="2300" dirty="0" smtClean="0"/>
              <a:t>);</a:t>
            </a:r>
          </a:p>
          <a:p>
            <a:pPr>
              <a:buNone/>
            </a:pPr>
            <a:r>
              <a:rPr lang="en-US" sz="2300" dirty="0" smtClean="0"/>
              <a:t>	    </a:t>
            </a:r>
          </a:p>
          <a:p>
            <a:pPr>
              <a:buNone/>
            </a:pPr>
            <a:r>
              <a:rPr lang="en-US" sz="2300" dirty="0" smtClean="0"/>
              <a:t>		</a:t>
            </a:r>
            <a:r>
              <a:rPr lang="en-US" sz="2300" dirty="0" err="1" smtClean="0"/>
              <a:t>System.out.print</a:t>
            </a:r>
            <a:r>
              <a:rPr lang="en-US" sz="2300" dirty="0" smtClean="0"/>
              <a:t>(</a:t>
            </a:r>
            <a:r>
              <a:rPr lang="en-US" sz="2300" dirty="0" err="1" smtClean="0"/>
              <a:t>s.next</a:t>
            </a:r>
            <a:r>
              <a:rPr lang="en-US" sz="2300" dirty="0" smtClean="0"/>
              <a:t>());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		}</a:t>
            </a:r>
          </a:p>
          <a:p>
            <a:pPr>
              <a:buNone/>
            </a:pPr>
            <a:r>
              <a:rPr lang="en-US" sz="23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I Love Pakistan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I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38280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4495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package test;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class Input {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	Scanner s =new Scanner(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   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</a:t>
            </a:r>
            <a:r>
              <a:rPr lang="en-US" sz="1800" dirty="0" err="1" smtClean="0"/>
              <a:t>s.nextLine</a:t>
            </a:r>
            <a:r>
              <a:rPr lang="en-US" sz="1800" dirty="0" smtClean="0"/>
              <a:t>());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 Love Pakistan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 Love Pakistan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676400"/>
            <a:ext cx="419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dirty="0" smtClean="0"/>
              <a:t>package test;</a:t>
            </a:r>
          </a:p>
          <a:p>
            <a:pPr>
              <a:buNone/>
            </a:pPr>
            <a:r>
              <a:rPr lang="en-US" sz="1900" dirty="0" smtClean="0"/>
              <a:t>import </a:t>
            </a:r>
            <a:r>
              <a:rPr lang="en-US" sz="1900" dirty="0" err="1" smtClean="0"/>
              <a:t>java.util</a:t>
            </a:r>
            <a:r>
              <a:rPr lang="en-US" sz="1900" dirty="0" smtClean="0"/>
              <a:t>.*;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public class Input {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	public static void main(String[] </a:t>
            </a:r>
            <a:r>
              <a:rPr lang="en-US" sz="1900" dirty="0" err="1" smtClean="0"/>
              <a:t>args</a:t>
            </a:r>
            <a:r>
              <a:rPr lang="en-US" sz="1900" dirty="0" smtClean="0"/>
              <a:t>) {</a:t>
            </a:r>
          </a:p>
          <a:p>
            <a:pPr>
              <a:buNone/>
            </a:pPr>
            <a:r>
              <a:rPr lang="en-US" sz="1900" dirty="0" smtClean="0"/>
              <a:t>	</a:t>
            </a:r>
          </a:p>
          <a:p>
            <a:pPr>
              <a:buNone/>
            </a:pPr>
            <a:r>
              <a:rPr lang="en-US" sz="1900" dirty="0" smtClean="0"/>
              <a:t>		Scanner s =new Scanner(</a:t>
            </a:r>
            <a:r>
              <a:rPr lang="en-US" sz="1900" dirty="0" err="1" smtClean="0"/>
              <a:t>System.in</a:t>
            </a:r>
            <a:r>
              <a:rPr lang="en-US" sz="1900" dirty="0" smtClean="0"/>
              <a:t>);</a:t>
            </a:r>
          </a:p>
          <a:p>
            <a:pPr>
              <a:buNone/>
            </a:pPr>
            <a:r>
              <a:rPr lang="en-US" sz="1900" dirty="0" smtClean="0"/>
              <a:t>	             String </a:t>
            </a:r>
            <a:r>
              <a:rPr lang="en-US" sz="1900" dirty="0" err="1" smtClean="0"/>
              <a:t>str</a:t>
            </a:r>
            <a:r>
              <a:rPr lang="en-US" sz="1900" dirty="0" smtClean="0"/>
              <a:t>= </a:t>
            </a:r>
            <a:r>
              <a:rPr lang="en-US" sz="1900" dirty="0" err="1" smtClean="0"/>
              <a:t>s.nextLine</a:t>
            </a:r>
            <a:r>
              <a:rPr lang="en-US" sz="1900" dirty="0" smtClean="0"/>
              <a:t>();</a:t>
            </a:r>
          </a:p>
          <a:p>
            <a:pPr>
              <a:buNone/>
            </a:pPr>
            <a:r>
              <a:rPr lang="en-US" sz="1900" dirty="0" smtClean="0"/>
              <a:t>		</a:t>
            </a:r>
          </a:p>
          <a:p>
            <a:pPr>
              <a:buNone/>
            </a:pPr>
            <a:r>
              <a:rPr lang="en-US" sz="1900" dirty="0" smtClean="0"/>
              <a:t>		</a:t>
            </a:r>
            <a:r>
              <a:rPr lang="en-US" sz="1900" dirty="0" err="1" smtClean="0"/>
              <a:t>System.out.print</a:t>
            </a:r>
            <a:r>
              <a:rPr lang="en-US" sz="1900" dirty="0" smtClean="0"/>
              <a:t>(</a:t>
            </a:r>
            <a:r>
              <a:rPr lang="en-US" sz="1900" dirty="0" err="1" smtClean="0"/>
              <a:t>str</a:t>
            </a:r>
            <a:r>
              <a:rPr lang="en-US" sz="1900" dirty="0" smtClean="0"/>
              <a:t>);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	</a:t>
            </a:r>
          </a:p>
          <a:p>
            <a:pPr>
              <a:buNone/>
            </a:pPr>
            <a:r>
              <a:rPr lang="en-US" sz="1900" dirty="0" smtClean="0"/>
              <a:t>	}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}</a:t>
            </a:r>
          </a:p>
          <a:p>
            <a:pPr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I Love Pakistan</a:t>
            </a:r>
          </a:p>
          <a:p>
            <a:pPr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I Love Pakistan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441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353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953000"/>
            <a:ext cx="7343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package test;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Input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Scanner </a:t>
            </a:r>
            <a:r>
              <a:rPr lang="en-US" dirty="0" smtClean="0"/>
              <a:t>s 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num = 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smtClean="0"/>
              <a:t>System.out.print</a:t>
            </a:r>
            <a:r>
              <a:rPr lang="en-US" dirty="0" smtClean="0"/>
              <a:t>(num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5</a:t>
            </a:r>
          </a:p>
          <a:p>
            <a:pPr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5</a:t>
            </a: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524000"/>
            <a:ext cx="43434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EST@9MPCITNFUVW0Y5HA" val="6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</TotalTime>
  <Words>194</Words>
  <Application>Microsoft Office PowerPoint</Application>
  <PresentationFormat>On-screen Show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 Oriented Programming Lecture 4</vt:lpstr>
      <vt:lpstr>Java Library</vt:lpstr>
      <vt:lpstr>Interactive Programs</vt:lpstr>
      <vt:lpstr>Example</vt:lpstr>
      <vt:lpstr>Example</vt:lpstr>
      <vt:lpstr>Example</vt:lpstr>
      <vt:lpstr>Example</vt:lpstr>
      <vt:lpstr>Example 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67</cp:revision>
  <dcterms:created xsi:type="dcterms:W3CDTF">2013-12-27T17:24:34Z</dcterms:created>
  <dcterms:modified xsi:type="dcterms:W3CDTF">2018-02-22T06:36:34Z</dcterms:modified>
</cp:coreProperties>
</file>