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7" r:id="rId4"/>
    <p:sldId id="258" r:id="rId5"/>
    <p:sldId id="261" r:id="rId6"/>
    <p:sldId id="262" r:id="rId7"/>
    <p:sldId id="259" r:id="rId8"/>
    <p:sldId id="268" r:id="rId9"/>
    <p:sldId id="264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183" autoAdjust="0"/>
    <p:restoredTop sz="81541" autoAdjust="0"/>
  </p:normalViewPr>
  <p:slideViewPr>
    <p:cSldViewPr>
      <p:cViewPr>
        <p:scale>
          <a:sx n="50" d="100"/>
          <a:sy n="50" d="100"/>
        </p:scale>
        <p:origin x="-1344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C5656-8C81-4DD6-AB1B-C2BF21D9BDF0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A9F2B-1CA2-439A-8D65-934FDA1043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9F2B-1CA2-439A-8D65-934FDA10435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9F2B-1CA2-439A-8D65-934FDA10435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0697-43AB-4F7F-A03B-DE808E619C64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A5E-7498-4D72-B425-AB1B9CB22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y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0697-43AB-4F7F-A03B-DE808E619C64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A5E-7498-4D72-B425-AB1B9CB2212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C36D9-DA66-4BB1-868C-326E57DD57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9F777-EF99-4035-AD31-B0F2DA59A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Programming Using Alice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1A555B-C44D-724C-AE4B-D036E3EB6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57547E2E-A33A-C848-9E7A-6DE5E9EA1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9398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0697-43AB-4F7F-A03B-DE808E619C64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16A5E-7498-4D72-B425-AB1B9CB22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6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US" dirty="0" smtClean="0"/>
              <a:t>Object Oriented Programming</a:t>
            </a:r>
            <a:br>
              <a:rPr lang="en-US" dirty="0" smtClean="0"/>
            </a:br>
            <a:r>
              <a:rPr lang="en-US" dirty="0" smtClean="0"/>
              <a:t>Lecture 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9653"/>
            <a:ext cx="6858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Student {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id;</a:t>
            </a:r>
          </a:p>
          <a:p>
            <a:r>
              <a:rPr lang="en-US" dirty="0" smtClean="0"/>
              <a:t>String name;</a:t>
            </a:r>
          </a:p>
          <a:p>
            <a:r>
              <a:rPr lang="en-US" dirty="0" smtClean="0"/>
              <a:t>String gender;</a:t>
            </a:r>
          </a:p>
          <a:p>
            <a:r>
              <a:rPr lang="en-US" dirty="0" smtClean="0"/>
              <a:t>public void </a:t>
            </a:r>
            <a:r>
              <a:rPr lang="en-US" dirty="0" err="1" smtClean="0"/>
              <a:t>showRecord</a:t>
            </a:r>
            <a:r>
              <a:rPr lang="en-US" dirty="0" smtClean="0"/>
              <a:t>(){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(id +"  "+name+"  "+gender 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public void </a:t>
            </a:r>
            <a:r>
              <a:rPr lang="en-US" dirty="0" err="1" smtClean="0"/>
              <a:t>insertRecord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id, String name, String gender){</a:t>
            </a:r>
          </a:p>
          <a:p>
            <a:r>
              <a:rPr lang="en-US" dirty="0" smtClean="0"/>
              <a:t>this.id= id;</a:t>
            </a:r>
          </a:p>
          <a:p>
            <a:r>
              <a:rPr lang="en-US" dirty="0" smtClean="0"/>
              <a:t>this.name=name;</a:t>
            </a:r>
          </a:p>
          <a:p>
            <a:r>
              <a:rPr lang="en-US" dirty="0" err="1" smtClean="0"/>
              <a:t>this.gender</a:t>
            </a:r>
            <a:r>
              <a:rPr lang="en-US" dirty="0" smtClean="0"/>
              <a:t>=gender;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Student s1= new Student();</a:t>
            </a:r>
          </a:p>
          <a:p>
            <a:r>
              <a:rPr lang="en-US" dirty="0" smtClean="0"/>
              <a:t>Student s2= new Student();</a:t>
            </a:r>
          </a:p>
          <a:p>
            <a:endParaRPr lang="en-US" dirty="0" smtClean="0"/>
          </a:p>
          <a:p>
            <a:r>
              <a:rPr lang="en-US" dirty="0" smtClean="0"/>
              <a:t>s1.insertRecord(123,"Junaid","Male");</a:t>
            </a:r>
          </a:p>
          <a:p>
            <a:r>
              <a:rPr lang="en-US" dirty="0" smtClean="0"/>
              <a:t>s2.insertRecord(456,"kiran","Female");</a:t>
            </a:r>
          </a:p>
          <a:p>
            <a:endParaRPr lang="en-US" dirty="0" smtClean="0"/>
          </a:p>
          <a:p>
            <a:r>
              <a:rPr lang="en-US" dirty="0" smtClean="0"/>
              <a:t>s1.showRecord();</a:t>
            </a:r>
          </a:p>
          <a:p>
            <a:r>
              <a:rPr lang="en-US" dirty="0" smtClean="0"/>
              <a:t>s2.showRecord();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2971800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123  </a:t>
            </a:r>
            <a:r>
              <a:rPr lang="en-US" dirty="0" err="1" smtClean="0"/>
              <a:t>Junaid</a:t>
            </a:r>
            <a:r>
              <a:rPr lang="en-US" dirty="0" smtClean="0"/>
              <a:t>  Male</a:t>
            </a:r>
          </a:p>
          <a:p>
            <a:r>
              <a:rPr lang="en-US" dirty="0" smtClean="0"/>
              <a:t>456  </a:t>
            </a:r>
            <a:r>
              <a:rPr lang="en-US" dirty="0" err="1" smtClean="0"/>
              <a:t>Kiran</a:t>
            </a:r>
            <a:r>
              <a:rPr lang="en-US" dirty="0" smtClean="0"/>
              <a:t>  Female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class </a:t>
            </a:r>
            <a:r>
              <a:rPr lang="en-US" sz="1800" dirty="0" err="1" smtClean="0"/>
              <a:t>StudentDemo</a:t>
            </a:r>
            <a:r>
              <a:rPr lang="en-US" sz="1800" dirty="0" smtClean="0"/>
              <a:t> {</a:t>
            </a:r>
          </a:p>
          <a:p>
            <a:pPr>
              <a:buNone/>
            </a:pPr>
            <a:r>
              <a:rPr lang="en-US" sz="1800" dirty="0" smtClean="0"/>
              <a:t>public void fun(){</a:t>
            </a:r>
          </a:p>
          <a:p>
            <a:pPr>
              <a:buNone/>
            </a:pPr>
            <a:r>
              <a:rPr lang="en-US" sz="1800" dirty="0" err="1" smtClean="0"/>
              <a:t>System.out.print</a:t>
            </a:r>
            <a:r>
              <a:rPr lang="en-US" sz="1800" dirty="0" smtClean="0"/>
              <a:t>(this);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public static void main(String[] </a:t>
            </a:r>
            <a:r>
              <a:rPr lang="en-US" sz="1800" dirty="0" err="1" smtClean="0"/>
              <a:t>args</a:t>
            </a:r>
            <a:r>
              <a:rPr lang="en-US" sz="1800" dirty="0" smtClean="0"/>
              <a:t>) {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err="1" smtClean="0"/>
              <a:t>StudentDemo</a:t>
            </a:r>
            <a:r>
              <a:rPr lang="en-US" sz="1800" dirty="0" smtClean="0"/>
              <a:t> s1= new </a:t>
            </a:r>
            <a:r>
              <a:rPr lang="en-US" sz="1800" dirty="0" err="1" smtClean="0"/>
              <a:t>StudentDemo</a:t>
            </a:r>
            <a:r>
              <a:rPr lang="en-US" sz="1800" dirty="0" smtClean="0"/>
              <a:t>();</a:t>
            </a:r>
          </a:p>
          <a:p>
            <a:pPr>
              <a:buNone/>
            </a:pPr>
            <a:r>
              <a:rPr lang="en-US" sz="1800" dirty="0" err="1" smtClean="0"/>
              <a:t>System.out.print</a:t>
            </a:r>
            <a:r>
              <a:rPr lang="en-US" sz="1800" dirty="0" smtClean="0"/>
              <a:t>(s1);</a:t>
            </a:r>
          </a:p>
          <a:p>
            <a:pPr>
              <a:buNone/>
            </a:pPr>
            <a:r>
              <a:rPr lang="en-US" sz="1800" dirty="0" smtClean="0"/>
              <a:t>s1.fun();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r>
              <a:rPr lang="en-US" sz="1800" dirty="0" smtClean="0"/>
              <a:t>StudentDemo@1764be1</a:t>
            </a:r>
          </a:p>
          <a:p>
            <a:pPr>
              <a:buNone/>
            </a:pPr>
            <a:r>
              <a:rPr lang="en-US" sz="1800" dirty="0" smtClean="0"/>
              <a:t>StudentDemo@1764be1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4400" dirty="0" smtClean="0"/>
              <a:t>class </a:t>
            </a:r>
            <a:r>
              <a:rPr lang="en-US" sz="4400" dirty="0" err="1" smtClean="0"/>
              <a:t>StudentDemo</a:t>
            </a:r>
            <a:r>
              <a:rPr lang="en-US" sz="4400" dirty="0" smtClean="0"/>
              <a:t> {</a:t>
            </a:r>
          </a:p>
          <a:p>
            <a:pPr>
              <a:buNone/>
            </a:pPr>
            <a:r>
              <a:rPr lang="en-US" sz="4400" dirty="0" smtClean="0"/>
              <a:t>public </a:t>
            </a:r>
            <a:r>
              <a:rPr lang="en-US" sz="4400" dirty="0" err="1" smtClean="0"/>
              <a:t>StudentDemo</a:t>
            </a:r>
            <a:r>
              <a:rPr lang="en-US" sz="4400" dirty="0" smtClean="0"/>
              <a:t> fun(){</a:t>
            </a:r>
          </a:p>
          <a:p>
            <a:pPr>
              <a:buNone/>
            </a:pPr>
            <a:r>
              <a:rPr lang="en-US" sz="4400" dirty="0" smtClean="0"/>
              <a:t>return this;</a:t>
            </a:r>
          </a:p>
          <a:p>
            <a:pPr>
              <a:buNone/>
            </a:pPr>
            <a:r>
              <a:rPr lang="en-US" sz="4400" dirty="0" smtClean="0"/>
              <a:t>}</a:t>
            </a:r>
          </a:p>
          <a:p>
            <a:pPr>
              <a:buNone/>
            </a:pPr>
            <a:endParaRPr lang="en-US" sz="4400" dirty="0" smtClean="0"/>
          </a:p>
          <a:p>
            <a:pPr>
              <a:buNone/>
            </a:pPr>
            <a:r>
              <a:rPr lang="en-US" sz="4400" dirty="0" smtClean="0"/>
              <a:t>public static void main(String[] </a:t>
            </a:r>
            <a:r>
              <a:rPr lang="en-US" sz="4400" dirty="0" err="1" smtClean="0"/>
              <a:t>args</a:t>
            </a:r>
            <a:r>
              <a:rPr lang="en-US" sz="4400" dirty="0" smtClean="0"/>
              <a:t>) {</a:t>
            </a:r>
          </a:p>
          <a:p>
            <a:pPr>
              <a:buNone/>
            </a:pPr>
            <a:endParaRPr lang="en-US" sz="4400" dirty="0" smtClean="0"/>
          </a:p>
          <a:p>
            <a:pPr>
              <a:buNone/>
            </a:pPr>
            <a:r>
              <a:rPr lang="en-US" sz="4400" dirty="0" err="1" smtClean="0"/>
              <a:t>StudentDemo</a:t>
            </a:r>
            <a:r>
              <a:rPr lang="en-US" sz="4400" dirty="0" smtClean="0"/>
              <a:t> s1= new </a:t>
            </a:r>
            <a:r>
              <a:rPr lang="en-US" sz="4400" dirty="0" err="1" smtClean="0"/>
              <a:t>StudentDemo</a:t>
            </a:r>
            <a:r>
              <a:rPr lang="en-US" sz="4400" dirty="0" smtClean="0"/>
              <a:t>();</a:t>
            </a:r>
          </a:p>
          <a:p>
            <a:pPr>
              <a:buNone/>
            </a:pPr>
            <a:r>
              <a:rPr lang="en-US" sz="4400" dirty="0" err="1" smtClean="0"/>
              <a:t>System.out.println</a:t>
            </a:r>
            <a:r>
              <a:rPr lang="en-US" sz="4400" dirty="0" smtClean="0"/>
              <a:t>(s1);</a:t>
            </a:r>
          </a:p>
          <a:p>
            <a:pPr>
              <a:buNone/>
            </a:pPr>
            <a:r>
              <a:rPr lang="en-US" sz="4400" dirty="0" err="1" smtClean="0"/>
              <a:t>System.out.println</a:t>
            </a:r>
            <a:r>
              <a:rPr lang="en-US" sz="4400" dirty="0" smtClean="0"/>
              <a:t>(s1.fun());</a:t>
            </a:r>
          </a:p>
          <a:p>
            <a:pPr>
              <a:buNone/>
            </a:pPr>
            <a:r>
              <a:rPr lang="en-US" sz="4400" dirty="0" smtClean="0"/>
              <a:t>}</a:t>
            </a:r>
          </a:p>
          <a:p>
            <a:pPr>
              <a:buNone/>
            </a:pPr>
            <a:r>
              <a:rPr lang="en-US" sz="4400" dirty="0" smtClean="0"/>
              <a:t>}</a:t>
            </a:r>
          </a:p>
          <a:p>
            <a:r>
              <a:rPr lang="en-US" sz="2800" dirty="0" smtClean="0"/>
              <a:t>StudentDemo@1ef9f1d</a:t>
            </a:r>
            <a:endParaRPr lang="en-US" sz="2800" dirty="0" smtClean="0"/>
          </a:p>
          <a:p>
            <a:r>
              <a:rPr lang="en-US" sz="2800" dirty="0" smtClean="0"/>
              <a:t>S</a:t>
            </a:r>
            <a:r>
              <a:rPr lang="en-US" sz="2800" dirty="0" smtClean="0"/>
              <a:t>tudentDemo@1ef9f1d</a:t>
            </a:r>
            <a:endParaRPr lang="en-US" sz="4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524000"/>
            <a:ext cx="54864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800" dirty="0" smtClean="0"/>
              <a:t>class Student {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id=123;</a:t>
            </a:r>
          </a:p>
          <a:p>
            <a:endParaRPr lang="en-US" sz="2800" dirty="0" smtClean="0"/>
          </a:p>
          <a:p>
            <a:r>
              <a:rPr lang="en-US" sz="2800" dirty="0" smtClean="0"/>
              <a:t>public static void main(String[] </a:t>
            </a:r>
            <a:r>
              <a:rPr lang="en-US" sz="2800" dirty="0" err="1" smtClean="0"/>
              <a:t>args</a:t>
            </a:r>
            <a:r>
              <a:rPr lang="en-US" sz="2800" dirty="0" smtClean="0"/>
              <a:t>) {</a:t>
            </a:r>
          </a:p>
          <a:p>
            <a:r>
              <a:rPr lang="en-US" sz="2800" dirty="0" smtClean="0"/>
              <a:t>Student s1= new Student();</a:t>
            </a:r>
          </a:p>
          <a:p>
            <a:r>
              <a:rPr lang="en-US" sz="2800" dirty="0" err="1" smtClean="0"/>
              <a:t>System.out.print</a:t>
            </a:r>
            <a:r>
              <a:rPr lang="en-US" sz="2800" dirty="0" smtClean="0"/>
              <a:t>(s1.id);</a:t>
            </a:r>
          </a:p>
          <a:p>
            <a:endParaRPr lang="en-US" sz="2800" dirty="0" smtClean="0"/>
          </a:p>
          <a:p>
            <a:r>
              <a:rPr lang="en-US" sz="2800" dirty="0" smtClean="0"/>
              <a:t>}</a:t>
            </a:r>
          </a:p>
          <a:p>
            <a:endParaRPr lang="en-US" sz="2800" dirty="0" smtClean="0"/>
          </a:p>
          <a:p>
            <a:r>
              <a:rPr lang="en-US" sz="2800" dirty="0" smtClean="0"/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 : 123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900" dirty="0" smtClean="0"/>
              <a:t>class Student {</a:t>
            </a:r>
          </a:p>
          <a:p>
            <a:pPr>
              <a:buNone/>
            </a:pPr>
            <a:r>
              <a:rPr lang="en-US" sz="2900" dirty="0" err="1" smtClean="0"/>
              <a:t>int</a:t>
            </a:r>
            <a:r>
              <a:rPr lang="en-US" sz="2900" dirty="0" smtClean="0"/>
              <a:t> id=123;</a:t>
            </a:r>
          </a:p>
          <a:p>
            <a:pPr>
              <a:buNone/>
            </a:pPr>
            <a:r>
              <a:rPr lang="en-US" sz="2900" dirty="0" smtClean="0"/>
              <a:t>public void </a:t>
            </a:r>
            <a:r>
              <a:rPr lang="en-US" sz="2900" dirty="0" err="1" smtClean="0"/>
              <a:t>showRecord</a:t>
            </a:r>
            <a:r>
              <a:rPr lang="en-US" sz="2900" dirty="0" smtClean="0"/>
              <a:t>(){</a:t>
            </a:r>
          </a:p>
          <a:p>
            <a:pPr>
              <a:buNone/>
            </a:pPr>
            <a:r>
              <a:rPr lang="en-US" sz="2900" dirty="0" err="1" smtClean="0"/>
              <a:t>System.out.println</a:t>
            </a:r>
            <a:r>
              <a:rPr lang="en-US" sz="2900" dirty="0" smtClean="0"/>
              <a:t>(id);</a:t>
            </a:r>
          </a:p>
          <a:p>
            <a:pPr>
              <a:buNone/>
            </a:pPr>
            <a:r>
              <a:rPr lang="en-US" sz="2900" dirty="0" smtClean="0"/>
              <a:t>}</a:t>
            </a:r>
          </a:p>
          <a:p>
            <a:pPr>
              <a:buNone/>
            </a:pPr>
            <a:r>
              <a:rPr lang="en-US" sz="2900" dirty="0" smtClean="0"/>
              <a:t>public static void main(String[] </a:t>
            </a:r>
            <a:r>
              <a:rPr lang="en-US" sz="2900" dirty="0" err="1" smtClean="0"/>
              <a:t>args</a:t>
            </a:r>
            <a:r>
              <a:rPr lang="en-US" sz="2900" dirty="0" smtClean="0"/>
              <a:t>) {</a:t>
            </a:r>
          </a:p>
          <a:p>
            <a:pPr>
              <a:buNone/>
            </a:pPr>
            <a:r>
              <a:rPr lang="en-US" sz="2900" dirty="0" smtClean="0"/>
              <a:t>Student s1= new Student();</a:t>
            </a:r>
          </a:p>
          <a:p>
            <a:pPr>
              <a:buNone/>
            </a:pPr>
            <a:r>
              <a:rPr lang="en-US" sz="2900" dirty="0" smtClean="0"/>
              <a:t>s1.showRecord();</a:t>
            </a:r>
          </a:p>
          <a:p>
            <a:pPr>
              <a:buNone/>
            </a:pPr>
            <a:endParaRPr lang="en-US" sz="2900" dirty="0" smtClean="0"/>
          </a:p>
          <a:p>
            <a:pPr>
              <a:buNone/>
            </a:pPr>
            <a:r>
              <a:rPr lang="en-US" sz="2900" dirty="0" smtClean="0"/>
              <a:t>}</a:t>
            </a:r>
          </a:p>
          <a:p>
            <a:pPr>
              <a:buNone/>
            </a:pPr>
            <a:endParaRPr lang="en-US" sz="2900" dirty="0" smtClean="0"/>
          </a:p>
          <a:p>
            <a:pPr>
              <a:buNone/>
            </a:pPr>
            <a:r>
              <a:rPr lang="en-US" sz="2900" dirty="0" smtClean="0"/>
              <a:t>}</a:t>
            </a:r>
          </a:p>
          <a:p>
            <a:r>
              <a:rPr lang="en-US" sz="2200" dirty="0" smtClean="0"/>
              <a:t>Output:123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shadowing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 smtClean="0"/>
              <a:t>Shadowing refers to the practice in Java programming of using two variables with the same name within scopes that overlap. When you do that, the variable with the higher-level scope is hidden because the variable with lower-level scope overrides it. The higher-level variable is then “shadowed.”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public class </a:t>
            </a:r>
            <a:r>
              <a:rPr lang="en-US" sz="2600" dirty="0" err="1" smtClean="0"/>
              <a:t>testShadow</a:t>
            </a:r>
            <a:r>
              <a:rPr lang="en-US" sz="2600" dirty="0" smtClean="0"/>
              <a:t> {</a:t>
            </a:r>
          </a:p>
          <a:p>
            <a:pPr>
              <a:buNone/>
            </a:pPr>
            <a:r>
              <a:rPr lang="en-US" sz="2600" dirty="0" smtClean="0"/>
              <a:t> </a:t>
            </a:r>
            <a:r>
              <a:rPr lang="en-US" sz="2600" dirty="0" err="1" smtClean="0"/>
              <a:t>int</a:t>
            </a:r>
            <a:r>
              <a:rPr lang="en-US" sz="2600" dirty="0" smtClean="0"/>
              <a:t> a=1;</a:t>
            </a:r>
          </a:p>
          <a:p>
            <a:pPr>
              <a:buNone/>
            </a:pPr>
            <a:r>
              <a:rPr lang="en-US" sz="2600" dirty="0" smtClean="0"/>
              <a:t> public void test()</a:t>
            </a:r>
          </a:p>
          <a:p>
            <a:pPr>
              <a:buNone/>
            </a:pPr>
            <a:r>
              <a:rPr lang="en-US" sz="2600" dirty="0" smtClean="0"/>
              <a:t> {</a:t>
            </a:r>
          </a:p>
          <a:p>
            <a:pPr>
              <a:buNone/>
            </a:pPr>
            <a:r>
              <a:rPr lang="en-US" sz="2600" dirty="0" smtClean="0"/>
              <a:t>     </a:t>
            </a:r>
            <a:r>
              <a:rPr lang="en-US" sz="2600" dirty="0" err="1" smtClean="0"/>
              <a:t>System.out.println</a:t>
            </a:r>
            <a:r>
              <a:rPr lang="en-US" sz="2600" dirty="0" smtClean="0"/>
              <a:t>(a);</a:t>
            </a:r>
          </a:p>
          <a:p>
            <a:pPr>
              <a:buNone/>
            </a:pPr>
            <a:r>
              <a:rPr lang="en-US" sz="2600" dirty="0" smtClean="0"/>
              <a:t> }</a:t>
            </a:r>
          </a:p>
          <a:p>
            <a:pPr>
              <a:buNone/>
            </a:pPr>
            <a:r>
              <a:rPr lang="en-US" sz="2600" dirty="0" smtClean="0"/>
              <a:t> </a:t>
            </a:r>
          </a:p>
          <a:p>
            <a:pPr>
              <a:buNone/>
            </a:pPr>
            <a:r>
              <a:rPr lang="en-US" sz="2600" dirty="0" smtClean="0"/>
              <a:t>public static void main(String[] </a:t>
            </a:r>
            <a:r>
              <a:rPr lang="en-US" sz="2600" dirty="0" err="1" smtClean="0"/>
              <a:t>args</a:t>
            </a:r>
            <a:r>
              <a:rPr lang="en-US" sz="2600" dirty="0" smtClean="0"/>
              <a:t>) {</a:t>
            </a:r>
          </a:p>
          <a:p>
            <a:pPr>
              <a:buNone/>
            </a:pPr>
            <a:r>
              <a:rPr lang="en-US" sz="2600" dirty="0" err="1" smtClean="0"/>
              <a:t>testShadow</a:t>
            </a:r>
            <a:r>
              <a:rPr lang="en-US" sz="2600" dirty="0" smtClean="0"/>
              <a:t> t= new </a:t>
            </a:r>
            <a:r>
              <a:rPr lang="en-US" sz="2600" dirty="0" err="1" smtClean="0"/>
              <a:t>testShadow</a:t>
            </a:r>
            <a:r>
              <a:rPr lang="en-US" sz="2600" dirty="0" smtClean="0"/>
              <a:t>();</a:t>
            </a:r>
          </a:p>
          <a:p>
            <a:pPr>
              <a:buNone/>
            </a:pPr>
            <a:r>
              <a:rPr lang="en-US" sz="2600" dirty="0" err="1" smtClean="0"/>
              <a:t>t.test</a:t>
            </a:r>
            <a:r>
              <a:rPr lang="en-US" sz="2600" dirty="0" smtClean="0"/>
              <a:t>();</a:t>
            </a:r>
          </a:p>
          <a:p>
            <a:pPr>
              <a:buNone/>
            </a:pPr>
            <a:r>
              <a:rPr lang="en-US" sz="2600" dirty="0" smtClean="0"/>
              <a:t>}</a:t>
            </a:r>
          </a:p>
          <a:p>
            <a:pPr>
              <a:buNone/>
            </a:pPr>
            <a:r>
              <a:rPr lang="en-US" sz="2600" dirty="0" smtClean="0"/>
              <a:t>}</a:t>
            </a:r>
          </a:p>
          <a:p>
            <a:pPr>
              <a:buNone/>
            </a:pPr>
            <a:r>
              <a:rPr lang="en-US" sz="2600" dirty="0" smtClean="0"/>
              <a:t>Output:1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testShadow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int</a:t>
            </a:r>
            <a:r>
              <a:rPr lang="en-US" dirty="0" smtClean="0"/>
              <a:t> a=1;</a:t>
            </a:r>
          </a:p>
          <a:p>
            <a:pPr>
              <a:buNone/>
            </a:pPr>
            <a:r>
              <a:rPr lang="en-US" dirty="0" smtClean="0"/>
              <a:t>	 public void test()</a:t>
            </a:r>
          </a:p>
          <a:p>
            <a:pPr>
              <a:buNone/>
            </a:pPr>
            <a:r>
              <a:rPr lang="en-US" dirty="0" smtClean="0"/>
              <a:t>	 {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int</a:t>
            </a:r>
            <a:r>
              <a:rPr lang="en-US" dirty="0" smtClean="0"/>
              <a:t> a=5;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(a);</a:t>
            </a:r>
          </a:p>
          <a:p>
            <a:pPr>
              <a:buNone/>
            </a:pPr>
            <a:r>
              <a:rPr lang="en-US" dirty="0" smtClean="0"/>
              <a:t>	 }</a:t>
            </a:r>
          </a:p>
          <a:p>
            <a:pPr>
              <a:buNone/>
            </a:pPr>
            <a:r>
              <a:rPr lang="en-US" dirty="0" smtClean="0"/>
              <a:t>	 </a:t>
            </a:r>
          </a:p>
          <a:p>
            <a:pPr>
              <a:buNone/>
            </a:pPr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testShadow</a:t>
            </a:r>
            <a:r>
              <a:rPr lang="en-US" dirty="0" smtClean="0"/>
              <a:t> t= new </a:t>
            </a:r>
            <a:r>
              <a:rPr lang="en-US" dirty="0" err="1" smtClean="0"/>
              <a:t>testShadow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t.test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Output : 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this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public class </a:t>
            </a:r>
            <a:r>
              <a:rPr lang="en-US" sz="2000" dirty="0" err="1" smtClean="0"/>
              <a:t>testShadow</a:t>
            </a:r>
            <a:r>
              <a:rPr lang="en-US" sz="2000" dirty="0" smtClean="0"/>
              <a:t> {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a=1;</a:t>
            </a:r>
          </a:p>
          <a:p>
            <a:pPr>
              <a:buNone/>
            </a:pPr>
            <a:r>
              <a:rPr lang="en-US" sz="2000" dirty="0" smtClean="0"/>
              <a:t> public void test()</a:t>
            </a:r>
          </a:p>
          <a:p>
            <a:pPr>
              <a:buNone/>
            </a:pPr>
            <a:r>
              <a:rPr lang="en-US" sz="2000" dirty="0" smtClean="0"/>
              <a:t> {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a=5; </a:t>
            </a:r>
          </a:p>
          <a:p>
            <a:pPr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this.a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 }</a:t>
            </a:r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dirty="0" smtClean="0"/>
              <a:t>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{</a:t>
            </a:r>
          </a:p>
          <a:p>
            <a:pPr>
              <a:buNone/>
            </a:pPr>
            <a:r>
              <a:rPr lang="en-US" sz="2000" dirty="0" err="1" smtClean="0"/>
              <a:t>testShadow</a:t>
            </a:r>
            <a:r>
              <a:rPr lang="en-US" sz="2000" dirty="0" smtClean="0"/>
              <a:t> t= new </a:t>
            </a:r>
            <a:r>
              <a:rPr lang="en-US" sz="2000" dirty="0" err="1" smtClean="0"/>
              <a:t>testShadow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err="1" smtClean="0"/>
              <a:t>t.test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smtClean="0"/>
              <a:t>} </a:t>
            </a:r>
          </a:p>
          <a:p>
            <a:pPr>
              <a:buNone/>
            </a:pPr>
            <a:r>
              <a:rPr lang="en-US" sz="2400" dirty="0" smtClean="0"/>
              <a:t>Output:1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0"/>
            <a:ext cx="8382000" cy="6553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class Student {</a:t>
            </a:r>
          </a:p>
          <a:p>
            <a:pPr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id;</a:t>
            </a:r>
          </a:p>
          <a:p>
            <a:pPr>
              <a:buNone/>
            </a:pPr>
            <a:r>
              <a:rPr lang="en-US" sz="1400" dirty="0" smtClean="0"/>
              <a:t>String name;</a:t>
            </a:r>
          </a:p>
          <a:p>
            <a:pPr>
              <a:buNone/>
            </a:pPr>
            <a:r>
              <a:rPr lang="en-US" sz="1400" dirty="0" smtClean="0"/>
              <a:t>String gender;</a:t>
            </a:r>
          </a:p>
          <a:p>
            <a:pPr>
              <a:buNone/>
            </a:pPr>
            <a:r>
              <a:rPr lang="en-US" sz="1400" dirty="0" smtClean="0"/>
              <a:t>public void </a:t>
            </a:r>
            <a:r>
              <a:rPr lang="en-US" sz="1400" dirty="0" err="1" smtClean="0"/>
              <a:t>showRecord</a:t>
            </a:r>
            <a:r>
              <a:rPr lang="en-US" sz="1400" dirty="0" smtClean="0"/>
              <a:t>(){</a:t>
            </a:r>
          </a:p>
          <a:p>
            <a:pPr>
              <a:buNone/>
            </a:pPr>
            <a:r>
              <a:rPr lang="en-US" sz="1400" dirty="0" err="1" smtClean="0"/>
              <a:t>System.out.println</a:t>
            </a:r>
            <a:r>
              <a:rPr lang="en-US" sz="1400" dirty="0" smtClean="0"/>
              <a:t>(id +"  "+name+"  "+gender );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public void </a:t>
            </a:r>
            <a:r>
              <a:rPr lang="en-US" sz="1400" dirty="0" err="1" smtClean="0"/>
              <a:t>insertRecord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recId</a:t>
            </a:r>
            <a:r>
              <a:rPr lang="en-US" sz="1400" dirty="0" smtClean="0"/>
              <a:t>, String </a:t>
            </a:r>
            <a:r>
              <a:rPr lang="en-US" sz="1400" dirty="0" err="1" smtClean="0"/>
              <a:t>recName</a:t>
            </a:r>
            <a:r>
              <a:rPr lang="en-US" sz="1400" dirty="0" smtClean="0"/>
              <a:t>, String </a:t>
            </a:r>
            <a:r>
              <a:rPr lang="en-US" sz="1400" dirty="0" err="1" smtClean="0"/>
              <a:t>recGender</a:t>
            </a:r>
            <a:r>
              <a:rPr lang="en-US" sz="1400" dirty="0" smtClean="0"/>
              <a:t>){</a:t>
            </a:r>
          </a:p>
          <a:p>
            <a:pPr>
              <a:buNone/>
            </a:pPr>
            <a:r>
              <a:rPr lang="en-US" sz="1400" dirty="0" smtClean="0"/>
              <a:t>id= </a:t>
            </a:r>
            <a:r>
              <a:rPr lang="en-US" sz="1400" dirty="0" err="1" smtClean="0"/>
              <a:t>recId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name=</a:t>
            </a:r>
            <a:r>
              <a:rPr lang="en-US" sz="1400" dirty="0" err="1" smtClean="0"/>
              <a:t>recName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gender=</a:t>
            </a:r>
            <a:r>
              <a:rPr lang="en-US" sz="1400" dirty="0" err="1" smtClean="0"/>
              <a:t>recGender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 }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public static void main(String[] </a:t>
            </a:r>
            <a:r>
              <a:rPr lang="en-US" sz="1400" dirty="0" err="1" smtClean="0"/>
              <a:t>args</a:t>
            </a:r>
            <a:r>
              <a:rPr lang="en-US" sz="1400" dirty="0" smtClean="0"/>
              <a:t>) {</a:t>
            </a:r>
          </a:p>
          <a:p>
            <a:pPr>
              <a:buNone/>
            </a:pPr>
            <a:r>
              <a:rPr lang="en-US" sz="1400" dirty="0" smtClean="0"/>
              <a:t>Student s1= new Student();</a:t>
            </a:r>
          </a:p>
          <a:p>
            <a:pPr>
              <a:buNone/>
            </a:pPr>
            <a:r>
              <a:rPr lang="en-US" sz="1400" dirty="0" smtClean="0"/>
              <a:t>Student s2= new Student();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s1.insertRecord(123,"Junaid","Male");</a:t>
            </a:r>
          </a:p>
          <a:p>
            <a:pPr>
              <a:buNone/>
            </a:pPr>
            <a:r>
              <a:rPr lang="en-US" sz="1400" dirty="0" smtClean="0"/>
              <a:t>s2.insertRecord(456,"kiran","Female");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s1.showRecord();</a:t>
            </a:r>
          </a:p>
          <a:p>
            <a:pPr>
              <a:buNone/>
            </a:pPr>
            <a:r>
              <a:rPr lang="en-US" sz="1400" dirty="0" smtClean="0"/>
              <a:t>s2.showRecord();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9950" y="3486150"/>
            <a:ext cx="550545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991350" y="3867150"/>
            <a:ext cx="1143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Student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915150" y="4324350"/>
            <a:ext cx="129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+mj-lt"/>
                <a:ea typeface="+mj-ea"/>
                <a:cs typeface="+mj-cs"/>
              </a:rPr>
              <a:t>Name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gender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71800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123  </a:t>
            </a:r>
            <a:r>
              <a:rPr lang="en-US" dirty="0" err="1" smtClean="0"/>
              <a:t>Junaid</a:t>
            </a:r>
            <a:r>
              <a:rPr lang="en-US" dirty="0" smtClean="0"/>
              <a:t>  Male</a:t>
            </a:r>
          </a:p>
          <a:p>
            <a:r>
              <a:rPr lang="en-US" dirty="0" smtClean="0"/>
              <a:t>456  </a:t>
            </a:r>
            <a:r>
              <a:rPr lang="en-US" dirty="0" err="1" smtClean="0"/>
              <a:t>Kiran</a:t>
            </a:r>
            <a:r>
              <a:rPr lang="en-US" dirty="0" smtClean="0"/>
              <a:t>  Female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0"/>
            <a:ext cx="8382000" cy="685800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4300" dirty="0" smtClean="0"/>
              <a:t>class Student {</a:t>
            </a:r>
          </a:p>
          <a:p>
            <a:pPr>
              <a:buNone/>
            </a:pPr>
            <a:r>
              <a:rPr lang="en-US" sz="4300" dirty="0" err="1" smtClean="0"/>
              <a:t>int</a:t>
            </a:r>
            <a:r>
              <a:rPr lang="en-US" sz="4300" dirty="0" smtClean="0"/>
              <a:t> id;</a:t>
            </a:r>
          </a:p>
          <a:p>
            <a:pPr>
              <a:buNone/>
            </a:pPr>
            <a:r>
              <a:rPr lang="en-US" sz="4300" dirty="0" smtClean="0"/>
              <a:t>String name;</a:t>
            </a:r>
          </a:p>
          <a:p>
            <a:pPr>
              <a:buNone/>
            </a:pPr>
            <a:r>
              <a:rPr lang="en-US" sz="4300" dirty="0" smtClean="0"/>
              <a:t>String gender;</a:t>
            </a:r>
          </a:p>
          <a:p>
            <a:pPr>
              <a:buNone/>
            </a:pPr>
            <a:r>
              <a:rPr lang="en-US" sz="4300" dirty="0" smtClean="0"/>
              <a:t>public void </a:t>
            </a:r>
            <a:r>
              <a:rPr lang="en-US" sz="4300" dirty="0" err="1" smtClean="0"/>
              <a:t>showRecord</a:t>
            </a:r>
            <a:r>
              <a:rPr lang="en-US" sz="4300" dirty="0" smtClean="0"/>
              <a:t>(){</a:t>
            </a:r>
          </a:p>
          <a:p>
            <a:pPr>
              <a:buNone/>
            </a:pPr>
            <a:r>
              <a:rPr lang="en-US" sz="4300" dirty="0" err="1" smtClean="0"/>
              <a:t>System.out.println</a:t>
            </a:r>
            <a:r>
              <a:rPr lang="en-US" sz="4300" dirty="0" smtClean="0"/>
              <a:t>(id +"  "+name+"  "+gender );</a:t>
            </a:r>
          </a:p>
          <a:p>
            <a:pPr>
              <a:buNone/>
            </a:pPr>
            <a:r>
              <a:rPr lang="en-US" sz="4300" dirty="0" smtClean="0"/>
              <a:t>}</a:t>
            </a:r>
          </a:p>
          <a:p>
            <a:pPr>
              <a:buNone/>
            </a:pPr>
            <a:endParaRPr lang="en-US" sz="4300" dirty="0" smtClean="0"/>
          </a:p>
          <a:p>
            <a:pPr>
              <a:buNone/>
            </a:pPr>
            <a:r>
              <a:rPr lang="en-US" sz="4300" dirty="0" smtClean="0"/>
              <a:t>public void </a:t>
            </a:r>
            <a:r>
              <a:rPr lang="en-US" sz="4300" dirty="0" err="1" smtClean="0"/>
              <a:t>insertRecord</a:t>
            </a:r>
            <a:r>
              <a:rPr lang="en-US" sz="4300" dirty="0" smtClean="0"/>
              <a:t>(</a:t>
            </a:r>
            <a:r>
              <a:rPr lang="en-US" sz="4300" dirty="0" err="1" smtClean="0"/>
              <a:t>int</a:t>
            </a:r>
            <a:r>
              <a:rPr lang="en-US" sz="4300" dirty="0" smtClean="0"/>
              <a:t> id, String name, String gender){</a:t>
            </a:r>
          </a:p>
          <a:p>
            <a:pPr>
              <a:buNone/>
            </a:pPr>
            <a:r>
              <a:rPr lang="en-US" sz="4300" dirty="0" smtClean="0"/>
              <a:t>id= id;</a:t>
            </a:r>
          </a:p>
          <a:p>
            <a:pPr>
              <a:buNone/>
            </a:pPr>
            <a:r>
              <a:rPr lang="en-US" sz="4300" dirty="0" smtClean="0"/>
              <a:t>name=name;</a:t>
            </a:r>
          </a:p>
          <a:p>
            <a:pPr>
              <a:buNone/>
            </a:pPr>
            <a:r>
              <a:rPr lang="en-US" sz="4300" dirty="0" smtClean="0"/>
              <a:t>gender=gender;</a:t>
            </a:r>
          </a:p>
          <a:p>
            <a:pPr>
              <a:buNone/>
            </a:pPr>
            <a:r>
              <a:rPr lang="en-US" sz="4300" dirty="0" smtClean="0"/>
              <a:t>}</a:t>
            </a:r>
          </a:p>
          <a:p>
            <a:pPr>
              <a:buNone/>
            </a:pPr>
            <a:r>
              <a:rPr lang="en-US" sz="4300" dirty="0" smtClean="0"/>
              <a:t>public static void main(String[] </a:t>
            </a:r>
            <a:r>
              <a:rPr lang="en-US" sz="4300" dirty="0" err="1" smtClean="0"/>
              <a:t>args</a:t>
            </a:r>
            <a:r>
              <a:rPr lang="en-US" sz="4300" dirty="0" smtClean="0"/>
              <a:t>) {</a:t>
            </a:r>
          </a:p>
          <a:p>
            <a:pPr>
              <a:buNone/>
            </a:pPr>
            <a:r>
              <a:rPr lang="en-US" sz="4300" dirty="0" smtClean="0"/>
              <a:t>Student s1= new Student();</a:t>
            </a:r>
          </a:p>
          <a:p>
            <a:pPr>
              <a:buNone/>
            </a:pPr>
            <a:r>
              <a:rPr lang="en-US" sz="4300" dirty="0" smtClean="0"/>
              <a:t>Student s2= new Student();</a:t>
            </a:r>
          </a:p>
          <a:p>
            <a:pPr>
              <a:buNone/>
            </a:pPr>
            <a:endParaRPr lang="en-US" sz="4300" dirty="0" smtClean="0"/>
          </a:p>
          <a:p>
            <a:pPr>
              <a:buNone/>
            </a:pPr>
            <a:r>
              <a:rPr lang="en-US" sz="4300" dirty="0" smtClean="0"/>
              <a:t>s1.insertRecord(123,"Junaid","Male");</a:t>
            </a:r>
          </a:p>
          <a:p>
            <a:pPr>
              <a:buNone/>
            </a:pPr>
            <a:r>
              <a:rPr lang="en-US" sz="4300" dirty="0" smtClean="0"/>
              <a:t>s2.insertRecord(456,"kiran","Female");</a:t>
            </a:r>
          </a:p>
          <a:p>
            <a:pPr>
              <a:buNone/>
            </a:pPr>
            <a:endParaRPr lang="en-US" sz="4300" dirty="0" smtClean="0"/>
          </a:p>
          <a:p>
            <a:pPr>
              <a:buNone/>
            </a:pPr>
            <a:r>
              <a:rPr lang="en-US" sz="4300" dirty="0" smtClean="0"/>
              <a:t>s1.showRecord();</a:t>
            </a:r>
          </a:p>
          <a:p>
            <a:pPr>
              <a:buNone/>
            </a:pPr>
            <a:r>
              <a:rPr lang="en-US" sz="4300" dirty="0" smtClean="0"/>
              <a:t>s2.showRecord();</a:t>
            </a:r>
          </a:p>
          <a:p>
            <a:pPr>
              <a:buNone/>
            </a:pPr>
            <a:r>
              <a:rPr lang="en-US" sz="4300" dirty="0" smtClean="0"/>
              <a:t>}</a:t>
            </a:r>
          </a:p>
          <a:p>
            <a:pPr>
              <a:buNone/>
            </a:pPr>
            <a:endParaRPr lang="en-US" sz="43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4900" dirty="0" smtClean="0"/>
              <a:t>Output</a:t>
            </a:r>
          </a:p>
          <a:p>
            <a:pPr>
              <a:buNone/>
            </a:pPr>
            <a:r>
              <a:rPr lang="en-US" sz="4900" dirty="0" smtClean="0"/>
              <a:t>0  null  </a:t>
            </a:r>
            <a:r>
              <a:rPr lang="en-US" sz="4900" dirty="0" err="1" smtClean="0"/>
              <a:t>null</a:t>
            </a:r>
            <a:endParaRPr lang="en-US" sz="4900" dirty="0" smtClean="0"/>
          </a:p>
          <a:p>
            <a:pPr>
              <a:buNone/>
            </a:pPr>
            <a:r>
              <a:rPr lang="en-US" sz="4900" dirty="0" smtClean="0"/>
              <a:t>0  null  </a:t>
            </a:r>
            <a:r>
              <a:rPr lang="en-US" sz="4900" dirty="0" err="1" smtClean="0"/>
              <a:t>null</a:t>
            </a:r>
            <a:endParaRPr lang="en-US" sz="49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2350" y="3105150"/>
            <a:ext cx="550545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991350" y="3486150"/>
            <a:ext cx="1143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Student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915150" y="3943350"/>
            <a:ext cx="129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+mj-lt"/>
                <a:ea typeface="+mj-ea"/>
                <a:cs typeface="+mj-cs"/>
              </a:rPr>
              <a:t>Name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gender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13293</TotalTime>
  <Words>504</Words>
  <Application>Microsoft Office PowerPoint</Application>
  <PresentationFormat>On-screen Show (4:3)</PresentationFormat>
  <Paragraphs>198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Object Oriented Programming Lecture 9</vt:lpstr>
      <vt:lpstr>Example</vt:lpstr>
      <vt:lpstr>Example</vt:lpstr>
      <vt:lpstr>Variable shadowing</vt:lpstr>
      <vt:lpstr>Example</vt:lpstr>
      <vt:lpstr>shadowing</vt:lpstr>
      <vt:lpstr>Using this keyword</vt:lpstr>
      <vt:lpstr>Slide 8</vt:lpstr>
      <vt:lpstr>Slide 9</vt:lpstr>
      <vt:lpstr>Slide 10</vt:lpstr>
      <vt:lpstr>This </vt:lpstr>
      <vt:lpstr>Return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Umar</dc:creator>
  <cp:lastModifiedBy>test</cp:lastModifiedBy>
  <cp:revision>167</cp:revision>
  <dcterms:created xsi:type="dcterms:W3CDTF">2013-12-27T17:24:34Z</dcterms:created>
  <dcterms:modified xsi:type="dcterms:W3CDTF">2018-04-04T10:14:16Z</dcterms:modified>
</cp:coreProperties>
</file>