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5" r:id="rId2"/>
    <p:sldId id="310" r:id="rId3"/>
    <p:sldId id="381" r:id="rId4"/>
    <p:sldId id="359" r:id="rId5"/>
    <p:sldId id="361" r:id="rId6"/>
    <p:sldId id="362" r:id="rId7"/>
    <p:sldId id="363" r:id="rId8"/>
    <p:sldId id="365" r:id="rId9"/>
    <p:sldId id="366" r:id="rId10"/>
    <p:sldId id="367" r:id="rId11"/>
    <p:sldId id="369" r:id="rId12"/>
    <p:sldId id="370" r:id="rId13"/>
    <p:sldId id="371" r:id="rId14"/>
    <p:sldId id="382" r:id="rId15"/>
    <p:sldId id="373" r:id="rId16"/>
    <p:sldId id="374" r:id="rId17"/>
    <p:sldId id="375" r:id="rId18"/>
    <p:sldId id="376" r:id="rId19"/>
    <p:sldId id="377" r:id="rId20"/>
    <p:sldId id="383" r:id="rId21"/>
    <p:sldId id="378" r:id="rId22"/>
    <p:sldId id="379" r:id="rId23"/>
    <p:sldId id="380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4982" autoAdjust="0"/>
  </p:normalViewPr>
  <p:slideViewPr>
    <p:cSldViewPr>
      <p:cViewPr varScale="1">
        <p:scale>
          <a:sx n="70" d="100"/>
          <a:sy n="70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A5252-C860-4D5D-BD6B-3821A0AB3806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97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7724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F2270A-FD9C-48B8-B085-F25EB71A7B87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5DEA-6521-44E2-A2B3-5C8B26D4D2CF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8E6D-E11C-4957-9791-3586436E1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BEB1184-A435-45DC-A107-916BB08BA4FF}" type="slidenum">
              <a:rPr lang="zh-CN" altLang="en-GB"/>
              <a:pPr/>
              <a:t>1</a:t>
            </a:fld>
            <a:endParaRPr lang="en-GB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Packages</a:t>
            </a:r>
            <a:endParaRPr lang="en-GB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2028825"/>
            <a:ext cx="72485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86719"/>
            <a:ext cx="5314950" cy="510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4341" y="1600200"/>
            <a:ext cx="39153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19725" cy="537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495425"/>
            <a:ext cx="9010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162175"/>
            <a:ext cx="78771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87" y="2067719"/>
            <a:ext cx="7667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2009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1581150"/>
            <a:ext cx="77057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1525" y="1962944"/>
            <a:ext cx="76009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79205"/>
            <a:ext cx="8229600" cy="33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762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Packages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47800"/>
            <a:ext cx="8713787" cy="36004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altLang="en-US" sz="1800" dirty="0" smtClean="0"/>
              <a:t>Packages are groups of classes.</a:t>
            </a:r>
          </a:p>
          <a:p>
            <a:pPr>
              <a:spcAft>
                <a:spcPts val="1200"/>
              </a:spcAft>
            </a:pPr>
            <a:r>
              <a:rPr lang="en-GB" altLang="en-US" sz="1800" dirty="0" smtClean="0"/>
              <a:t>Often you put an application in its own package.</a:t>
            </a:r>
          </a:p>
          <a:p>
            <a:pPr>
              <a:spcAft>
                <a:spcPts val="1200"/>
              </a:spcAft>
            </a:pPr>
            <a:r>
              <a:rPr lang="en-GB" altLang="en-US" sz="1800" dirty="0" smtClean="0"/>
              <a:t>Also ‘libraries’ of useful classes. </a:t>
            </a:r>
          </a:p>
          <a:p>
            <a:pPr>
              <a:spcAft>
                <a:spcPts val="1200"/>
              </a:spcAft>
            </a:pPr>
            <a:r>
              <a:rPr lang="en-GB" altLang="en-US" sz="1800" dirty="0" smtClean="0"/>
              <a:t>Packages allow us to use other people’s code.</a:t>
            </a:r>
          </a:p>
          <a:p>
            <a:pPr>
              <a:spcAft>
                <a:spcPts val="1200"/>
              </a:spcAft>
            </a:pPr>
            <a:r>
              <a:rPr lang="en-GB" altLang="en-US" sz="1800" dirty="0" smtClean="0"/>
              <a:t>Saves name clashes with other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2739231"/>
            <a:ext cx="75342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10619"/>
            <a:ext cx="71628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162" y="2248694"/>
            <a:ext cx="80676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</a:t>
            </a:r>
            <a:r>
              <a:rPr lang="en-US" smtClean="0"/>
              <a:t>and inheritance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752600"/>
            <a:ext cx="3505200" cy="99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27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334125" cy="4471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23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828800"/>
            <a:ext cx="41242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11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8909" y="1600200"/>
            <a:ext cx="53261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33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2438400" cy="175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8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With Extends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323668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05000"/>
            <a:ext cx="4038600" cy="306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60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package test;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Input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Scanner s 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 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Without Extends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281448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676400"/>
            <a:ext cx="4038600" cy="314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42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With Extends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3124200" cy="332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524000"/>
            <a:ext cx="4038600" cy="32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5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Without Extends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322045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828800"/>
            <a:ext cx="4038600" cy="315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85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with extends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399"/>
            <a:ext cx="3429000" cy="353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81200"/>
            <a:ext cx="4343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13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without Extends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03307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9599" y="1981200"/>
            <a:ext cx="438737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2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package test;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Input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java.util.Scanner</a:t>
            </a:r>
            <a:r>
              <a:rPr lang="en-US" dirty="0" smtClean="0"/>
              <a:t> s =new </a:t>
            </a:r>
            <a:r>
              <a:rPr lang="en-US" dirty="0" err="1" smtClean="0"/>
              <a:t>java.util.Scanner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 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3821"/>
            <a:ext cx="6019800" cy="528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110377" cy="50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37954"/>
            <a:ext cx="4191000" cy="473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48619"/>
            <a:ext cx="4895850" cy="486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Packages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020" y="2438400"/>
            <a:ext cx="870898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17352</TotalTime>
  <Words>153</Words>
  <Application>Microsoft Office PowerPoint</Application>
  <PresentationFormat>On-screen Show (4:3)</PresentationFormat>
  <Paragraphs>65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宋体</vt:lpstr>
      <vt:lpstr>Arial</vt:lpstr>
      <vt:lpstr>Calibri</vt:lpstr>
      <vt:lpstr>Wingdings</vt:lpstr>
      <vt:lpstr>Office Theme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Quiz</vt:lpstr>
      <vt:lpstr>Packages</vt:lpstr>
      <vt:lpstr>Packages</vt:lpstr>
      <vt:lpstr>Packages</vt:lpstr>
      <vt:lpstr>Packages and inheritance</vt:lpstr>
      <vt:lpstr>Packages</vt:lpstr>
      <vt:lpstr>Packages</vt:lpstr>
      <vt:lpstr>Packages</vt:lpstr>
      <vt:lpstr>Packages</vt:lpstr>
      <vt:lpstr>Private With Extends</vt:lpstr>
      <vt:lpstr>Private Without Extends</vt:lpstr>
      <vt:lpstr>Protected With Extends</vt:lpstr>
      <vt:lpstr>Protected Without Extends</vt:lpstr>
      <vt:lpstr>Default with extends</vt:lpstr>
      <vt:lpstr>Default without Extends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Salabat Khan</cp:lastModifiedBy>
  <cp:revision>260</cp:revision>
  <dcterms:created xsi:type="dcterms:W3CDTF">2013-12-27T17:24:34Z</dcterms:created>
  <dcterms:modified xsi:type="dcterms:W3CDTF">2020-04-06T14:16:23Z</dcterms:modified>
</cp:coreProperties>
</file>