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302" r:id="rId2"/>
    <p:sldId id="2323" r:id="rId3"/>
    <p:sldId id="2285" r:id="rId4"/>
    <p:sldId id="2343" r:id="rId5"/>
    <p:sldId id="2344" r:id="rId6"/>
    <p:sldId id="2345" r:id="rId7"/>
    <p:sldId id="2392" r:id="rId8"/>
    <p:sldId id="2358" r:id="rId9"/>
    <p:sldId id="2324" r:id="rId10"/>
    <p:sldId id="2397" r:id="rId11"/>
    <p:sldId id="2398" r:id="rId12"/>
    <p:sldId id="2399" r:id="rId13"/>
    <p:sldId id="2400" r:id="rId14"/>
    <p:sldId id="2401" r:id="rId15"/>
    <p:sldId id="2402" r:id="rId16"/>
    <p:sldId id="2396" r:id="rId17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12" userDrawn="1">
          <p15:clr>
            <a:srgbClr val="A4A3A4"/>
          </p15:clr>
        </p15:guide>
        <p15:guide id="4" pos="14350" userDrawn="1">
          <p15:clr>
            <a:srgbClr val="A4A3A4"/>
          </p15:clr>
        </p15:guide>
        <p15:guide id="6" pos="982" userDrawn="1">
          <p15:clr>
            <a:srgbClr val="A4A3A4"/>
          </p15:clr>
        </p15:guide>
        <p15:guide id="8" orient="horz" pos="480" userDrawn="1">
          <p15:clr>
            <a:srgbClr val="A4A3A4"/>
          </p15:clr>
        </p15:guide>
        <p15:guide id="10" pos="76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A0B4"/>
    <a:srgbClr val="99C9D4"/>
    <a:srgbClr val="A9CED7"/>
    <a:srgbClr val="002452"/>
    <a:srgbClr val="000820"/>
    <a:srgbClr val="001334"/>
    <a:srgbClr val="000C28"/>
    <a:srgbClr val="F52552"/>
    <a:srgbClr val="FFC737"/>
    <a:srgbClr val="D2D3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6012" autoAdjust="0"/>
  </p:normalViewPr>
  <p:slideViewPr>
    <p:cSldViewPr snapToGrid="0" snapToObjects="1">
      <p:cViewPr varScale="1">
        <p:scale>
          <a:sx n="48" d="100"/>
          <a:sy n="48" d="100"/>
        </p:scale>
        <p:origin x="230" y="58"/>
      </p:cViewPr>
      <p:guideLst>
        <p:guide orient="horz" pos="8112"/>
        <p:guide pos="14350"/>
        <p:guide pos="982"/>
        <p:guide orient="horz" pos="480"/>
        <p:guide pos="76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2" d="100"/>
        <a:sy n="52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9/26/2021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75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86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80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7004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820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2141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40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947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00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847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73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069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71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403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546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114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_mocku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12728608" y="2032604"/>
            <a:ext cx="8273194" cy="521365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6719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3456878" y="12801600"/>
            <a:ext cx="1739590" cy="4683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-1" y="-22302"/>
            <a:ext cx="4906537" cy="1373830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5163223" y="6753923"/>
            <a:ext cx="5307982" cy="696207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5163223" y="-22302"/>
            <a:ext cx="5307982" cy="649000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10727891" y="-22302"/>
            <a:ext cx="4906537" cy="1373830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4342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8743221" y="-22302"/>
            <a:ext cx="4906537" cy="1373830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13906445" y="6753923"/>
            <a:ext cx="5307982" cy="696207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13906445" y="-22302"/>
            <a:ext cx="5307982" cy="649000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19471113" y="-22302"/>
            <a:ext cx="4906537" cy="1373830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1698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folio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20117884" y="3345366"/>
            <a:ext cx="4259766" cy="312234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11220293" y="6753922"/>
            <a:ext cx="3009746" cy="30591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14542271" y="6753922"/>
            <a:ext cx="5307981" cy="696207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11220293" y="-22302"/>
            <a:ext cx="8585355" cy="649000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80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_devices of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 userDrawn="1"/>
        </p:nvSpPr>
        <p:spPr>
          <a:xfrm>
            <a:off x="3505200" y="12725400"/>
            <a:ext cx="2209800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5356685" y="11236436"/>
            <a:ext cx="4182807" cy="733370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61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10103361" y="8355643"/>
            <a:ext cx="4182807" cy="733370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62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4821377" y="11236436"/>
            <a:ext cx="4182807" cy="733370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2856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of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16591438" y="4991753"/>
            <a:ext cx="3854271" cy="680623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3906978" y="4991753"/>
            <a:ext cx="3854271" cy="680623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10246542" y="4991753"/>
            <a:ext cx="3854271" cy="680623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8937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14078795" y="4299114"/>
            <a:ext cx="5871390" cy="1032765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5238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14953730" y="2435749"/>
            <a:ext cx="6456623" cy="861064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3594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2527209" y="2435749"/>
            <a:ext cx="6456623" cy="861064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2232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14678348" y="6821635"/>
            <a:ext cx="5815584" cy="369417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47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3859749" y="6821635"/>
            <a:ext cx="5815584" cy="369417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46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8902706" y="7535293"/>
            <a:ext cx="6561787" cy="414223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7534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581848" y="6832600"/>
            <a:ext cx="5149152" cy="68834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4156424" y="4572000"/>
            <a:ext cx="5149152" cy="68834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239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12997993" y="4747807"/>
            <a:ext cx="8273194" cy="522122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709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7260841" y="6832600"/>
            <a:ext cx="5149152" cy="68834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4686265" y="4572000"/>
            <a:ext cx="5149152" cy="68834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4192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ojec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2188826" y="4530782"/>
            <a:ext cx="9588062" cy="70612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246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jec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8288000" y="0"/>
            <a:ext cx="6089650" cy="1368198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11744674" y="0"/>
            <a:ext cx="6089904" cy="1368198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444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jo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13058142" y="7602525"/>
            <a:ext cx="5044439" cy="5851550"/>
          </a:xfrm>
          <a:custGeom>
            <a:avLst/>
            <a:gdLst>
              <a:gd name="connsiteX0" fmla="*/ 2522219 w 5044439"/>
              <a:gd name="connsiteY0" fmla="*/ 0 h 5851550"/>
              <a:gd name="connsiteX1" fmla="*/ 5044439 w 5044439"/>
              <a:gd name="connsiteY1" fmla="*/ 1261110 h 5851550"/>
              <a:gd name="connsiteX2" fmla="*/ 5044439 w 5044439"/>
              <a:gd name="connsiteY2" fmla="*/ 4590440 h 5851550"/>
              <a:gd name="connsiteX3" fmla="*/ 2522219 w 5044439"/>
              <a:gd name="connsiteY3" fmla="*/ 5851550 h 5851550"/>
              <a:gd name="connsiteX4" fmla="*/ 0 w 5044439"/>
              <a:gd name="connsiteY4" fmla="*/ 4590440 h 5851550"/>
              <a:gd name="connsiteX5" fmla="*/ 0 w 5044439"/>
              <a:gd name="connsiteY5" fmla="*/ 1261110 h 585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4439" h="5851550">
                <a:moveTo>
                  <a:pt x="2522219" y="0"/>
                </a:moveTo>
                <a:lnTo>
                  <a:pt x="5044439" y="1261110"/>
                </a:lnTo>
                <a:lnTo>
                  <a:pt x="5044439" y="4590440"/>
                </a:lnTo>
                <a:lnTo>
                  <a:pt x="2522219" y="5851550"/>
                </a:lnTo>
                <a:lnTo>
                  <a:pt x="0" y="4590440"/>
                </a:lnTo>
                <a:lnTo>
                  <a:pt x="0" y="1261110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8144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281303" y="3335262"/>
            <a:ext cx="4496578" cy="5216031"/>
          </a:xfrm>
          <a:custGeom>
            <a:avLst/>
            <a:gdLst>
              <a:gd name="connsiteX0" fmla="*/ 2522219 w 5044439"/>
              <a:gd name="connsiteY0" fmla="*/ 0 h 5851550"/>
              <a:gd name="connsiteX1" fmla="*/ 5044439 w 5044439"/>
              <a:gd name="connsiteY1" fmla="*/ 1261110 h 5851550"/>
              <a:gd name="connsiteX2" fmla="*/ 5044439 w 5044439"/>
              <a:gd name="connsiteY2" fmla="*/ 4590440 h 5851550"/>
              <a:gd name="connsiteX3" fmla="*/ 2522219 w 5044439"/>
              <a:gd name="connsiteY3" fmla="*/ 5851550 h 5851550"/>
              <a:gd name="connsiteX4" fmla="*/ 0 w 5044439"/>
              <a:gd name="connsiteY4" fmla="*/ 4590440 h 5851550"/>
              <a:gd name="connsiteX5" fmla="*/ 0 w 5044439"/>
              <a:gd name="connsiteY5" fmla="*/ 1261110 h 585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4439" h="5851550">
                <a:moveTo>
                  <a:pt x="2522219" y="0"/>
                </a:moveTo>
                <a:lnTo>
                  <a:pt x="5044439" y="1261110"/>
                </a:lnTo>
                <a:lnTo>
                  <a:pt x="5044439" y="4590440"/>
                </a:lnTo>
                <a:lnTo>
                  <a:pt x="2522219" y="5851550"/>
                </a:lnTo>
                <a:lnTo>
                  <a:pt x="0" y="4590440"/>
                </a:lnTo>
                <a:lnTo>
                  <a:pt x="0" y="1261110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6930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19951700" y="4826000"/>
            <a:ext cx="4387152" cy="64262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-1" y="4826000"/>
            <a:ext cx="11202797" cy="64262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1183048" y="4826000"/>
            <a:ext cx="4387152" cy="64262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5577248" y="4826000"/>
            <a:ext cx="4387152" cy="64262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6074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-1" y="7289800"/>
            <a:ext cx="24377651" cy="64262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059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3321861" y="9088242"/>
            <a:ext cx="6197321" cy="403674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4864685" y="6579219"/>
            <a:ext cx="6197321" cy="403674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9494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3321861" y="4527885"/>
            <a:ext cx="6197321" cy="403674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4864685" y="2018862"/>
            <a:ext cx="6197321" cy="403674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4864685" y="8352755"/>
            <a:ext cx="6197321" cy="403674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1608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8308200" y="7292898"/>
            <a:ext cx="7761249" cy="642310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-1" y="7292898"/>
            <a:ext cx="7761249" cy="642310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16616401" y="7292898"/>
            <a:ext cx="7761249" cy="642310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3502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ptop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8430952" y="5348483"/>
            <a:ext cx="7579234" cy="480261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9695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s of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9440896" y="9244549"/>
            <a:ext cx="4936754" cy="44714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4861918" y="4773098"/>
            <a:ext cx="4861942" cy="44714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-1" y="9244549"/>
            <a:ext cx="4861942" cy="44714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4582378" y="4773098"/>
            <a:ext cx="4861942" cy="44714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9723860" y="9244549"/>
            <a:ext cx="4861942" cy="44714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4988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_the_squ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2720731" y="3992350"/>
            <a:ext cx="5945358" cy="616750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15659491" y="3992350"/>
            <a:ext cx="5945358" cy="616750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9190111" y="3992350"/>
            <a:ext cx="5945358" cy="616750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8813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377650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22194982" y="332509"/>
            <a:ext cx="1579418" cy="1537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1460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9685000" y="12496800"/>
            <a:ext cx="3962400" cy="889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22199600" y="355600"/>
            <a:ext cx="10922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447800" y="12750800"/>
            <a:ext cx="3962400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850896" y="1041400"/>
            <a:ext cx="20675858" cy="116332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7199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285034" y="579864"/>
            <a:ext cx="1895707" cy="691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9434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0631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285034" y="579864"/>
            <a:ext cx="1895707" cy="691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2178216" y="0"/>
            <a:ext cx="12199434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191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 of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7276542" y="4224160"/>
            <a:ext cx="4535631" cy="434834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1950163" y="4224160"/>
            <a:ext cx="4535631" cy="434834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7929303" y="4224160"/>
            <a:ext cx="4535631" cy="434834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12602924" y="4224160"/>
            <a:ext cx="4535631" cy="434834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3911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8129246" y="7848315"/>
            <a:ext cx="3696257" cy="212989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3682977" y="7848315"/>
            <a:ext cx="3696257" cy="212989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17021784" y="7848316"/>
            <a:ext cx="3696257" cy="212989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12575515" y="7848316"/>
            <a:ext cx="3696257" cy="212989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8129246" y="5000537"/>
            <a:ext cx="3696257" cy="212989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3682977" y="5000537"/>
            <a:ext cx="3696257" cy="212989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17021784" y="5000538"/>
            <a:ext cx="3696257" cy="212989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12575515" y="5000538"/>
            <a:ext cx="3696257" cy="212989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6371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2515679" y="4326520"/>
            <a:ext cx="3268590" cy="3791568"/>
          </a:xfrm>
          <a:custGeom>
            <a:avLst/>
            <a:gdLst>
              <a:gd name="connsiteX0" fmla="*/ 1634295 w 3268590"/>
              <a:gd name="connsiteY0" fmla="*/ 0 h 3791568"/>
              <a:gd name="connsiteX1" fmla="*/ 3268590 w 3268590"/>
              <a:gd name="connsiteY1" fmla="*/ 817148 h 3791568"/>
              <a:gd name="connsiteX2" fmla="*/ 3268590 w 3268590"/>
              <a:gd name="connsiteY2" fmla="*/ 2974420 h 3791568"/>
              <a:gd name="connsiteX3" fmla="*/ 1634295 w 3268590"/>
              <a:gd name="connsiteY3" fmla="*/ 3791568 h 3791568"/>
              <a:gd name="connsiteX4" fmla="*/ 0 w 3268590"/>
              <a:gd name="connsiteY4" fmla="*/ 2974420 h 3791568"/>
              <a:gd name="connsiteX5" fmla="*/ 0 w 3268590"/>
              <a:gd name="connsiteY5" fmla="*/ 817148 h 3791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68590" h="3791568">
                <a:moveTo>
                  <a:pt x="1634295" y="0"/>
                </a:moveTo>
                <a:lnTo>
                  <a:pt x="3268590" y="817148"/>
                </a:lnTo>
                <a:lnTo>
                  <a:pt x="3268590" y="2974420"/>
                </a:lnTo>
                <a:lnTo>
                  <a:pt x="1634295" y="3791568"/>
                </a:lnTo>
                <a:lnTo>
                  <a:pt x="0" y="2974420"/>
                </a:lnTo>
                <a:lnTo>
                  <a:pt x="0" y="817148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20"/>
          </p:nvPr>
        </p:nvSpPr>
        <p:spPr>
          <a:xfrm>
            <a:off x="18552830" y="4326520"/>
            <a:ext cx="3268590" cy="3791568"/>
          </a:xfrm>
          <a:custGeom>
            <a:avLst/>
            <a:gdLst>
              <a:gd name="connsiteX0" fmla="*/ 1634295 w 3268590"/>
              <a:gd name="connsiteY0" fmla="*/ 0 h 3791568"/>
              <a:gd name="connsiteX1" fmla="*/ 3268590 w 3268590"/>
              <a:gd name="connsiteY1" fmla="*/ 817148 h 3791568"/>
              <a:gd name="connsiteX2" fmla="*/ 3268590 w 3268590"/>
              <a:gd name="connsiteY2" fmla="*/ 2974420 h 3791568"/>
              <a:gd name="connsiteX3" fmla="*/ 1634295 w 3268590"/>
              <a:gd name="connsiteY3" fmla="*/ 3791568 h 3791568"/>
              <a:gd name="connsiteX4" fmla="*/ 0 w 3268590"/>
              <a:gd name="connsiteY4" fmla="*/ 2974420 h 3791568"/>
              <a:gd name="connsiteX5" fmla="*/ 0 w 3268590"/>
              <a:gd name="connsiteY5" fmla="*/ 817148 h 3791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68590" h="3791568">
                <a:moveTo>
                  <a:pt x="1634295" y="0"/>
                </a:moveTo>
                <a:lnTo>
                  <a:pt x="3268590" y="817148"/>
                </a:lnTo>
                <a:lnTo>
                  <a:pt x="3268590" y="2974420"/>
                </a:lnTo>
                <a:lnTo>
                  <a:pt x="1634295" y="3791568"/>
                </a:lnTo>
                <a:lnTo>
                  <a:pt x="0" y="2974420"/>
                </a:lnTo>
                <a:lnTo>
                  <a:pt x="0" y="817148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13226450" y="4326520"/>
            <a:ext cx="3268590" cy="3791568"/>
          </a:xfrm>
          <a:custGeom>
            <a:avLst/>
            <a:gdLst>
              <a:gd name="connsiteX0" fmla="*/ 1634295 w 3268590"/>
              <a:gd name="connsiteY0" fmla="*/ 0 h 3791568"/>
              <a:gd name="connsiteX1" fmla="*/ 3268590 w 3268590"/>
              <a:gd name="connsiteY1" fmla="*/ 817148 h 3791568"/>
              <a:gd name="connsiteX2" fmla="*/ 3268590 w 3268590"/>
              <a:gd name="connsiteY2" fmla="*/ 2974420 h 3791568"/>
              <a:gd name="connsiteX3" fmla="*/ 1634295 w 3268590"/>
              <a:gd name="connsiteY3" fmla="*/ 3791568 h 3791568"/>
              <a:gd name="connsiteX4" fmla="*/ 0 w 3268590"/>
              <a:gd name="connsiteY4" fmla="*/ 2974420 h 3791568"/>
              <a:gd name="connsiteX5" fmla="*/ 0 w 3268590"/>
              <a:gd name="connsiteY5" fmla="*/ 817148 h 3791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68590" h="3791568">
                <a:moveTo>
                  <a:pt x="1634295" y="0"/>
                </a:moveTo>
                <a:lnTo>
                  <a:pt x="3268590" y="817148"/>
                </a:lnTo>
                <a:lnTo>
                  <a:pt x="3268590" y="2974420"/>
                </a:lnTo>
                <a:lnTo>
                  <a:pt x="1634295" y="3791568"/>
                </a:lnTo>
                <a:lnTo>
                  <a:pt x="0" y="2974420"/>
                </a:lnTo>
                <a:lnTo>
                  <a:pt x="0" y="817148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22"/>
          </p:nvPr>
        </p:nvSpPr>
        <p:spPr>
          <a:xfrm>
            <a:off x="7842059" y="4326520"/>
            <a:ext cx="3268590" cy="3791568"/>
          </a:xfrm>
          <a:custGeom>
            <a:avLst/>
            <a:gdLst>
              <a:gd name="connsiteX0" fmla="*/ 1634295 w 3268590"/>
              <a:gd name="connsiteY0" fmla="*/ 0 h 3791568"/>
              <a:gd name="connsiteX1" fmla="*/ 3268590 w 3268590"/>
              <a:gd name="connsiteY1" fmla="*/ 817148 h 3791568"/>
              <a:gd name="connsiteX2" fmla="*/ 3268590 w 3268590"/>
              <a:gd name="connsiteY2" fmla="*/ 2974420 h 3791568"/>
              <a:gd name="connsiteX3" fmla="*/ 1634295 w 3268590"/>
              <a:gd name="connsiteY3" fmla="*/ 3791568 h 3791568"/>
              <a:gd name="connsiteX4" fmla="*/ 0 w 3268590"/>
              <a:gd name="connsiteY4" fmla="*/ 2974420 h 3791568"/>
              <a:gd name="connsiteX5" fmla="*/ 0 w 3268590"/>
              <a:gd name="connsiteY5" fmla="*/ 817148 h 3791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68590" h="3791568">
                <a:moveTo>
                  <a:pt x="1634295" y="0"/>
                </a:moveTo>
                <a:lnTo>
                  <a:pt x="3268590" y="817148"/>
                </a:lnTo>
                <a:lnTo>
                  <a:pt x="3268590" y="2974420"/>
                </a:lnTo>
                <a:lnTo>
                  <a:pt x="1634295" y="3791568"/>
                </a:lnTo>
                <a:lnTo>
                  <a:pt x="0" y="2974420"/>
                </a:lnTo>
                <a:lnTo>
                  <a:pt x="0" y="817148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2753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0" y="0"/>
            <a:ext cx="24377650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8730082" y="5066959"/>
            <a:ext cx="2935224" cy="293515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300">
                <a:latin typeface="Montserrat Hairline" charset="0"/>
                <a:ea typeface="Montserrat Hairline" charset="0"/>
                <a:cs typeface="Montserrat Hairline" charset="0"/>
              </a:defRPr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3403702" y="5066959"/>
            <a:ext cx="2935224" cy="293515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300">
                <a:latin typeface="Montserrat Hairline" charset="0"/>
                <a:ea typeface="Montserrat Hairline" charset="0"/>
                <a:cs typeface="Montserrat Hairline" charset="0"/>
              </a:defRPr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008742" y="5066959"/>
            <a:ext cx="2935224" cy="293515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300">
                <a:latin typeface="Montserrat Hairline" charset="0"/>
                <a:ea typeface="Montserrat Hairline" charset="0"/>
                <a:cs typeface="Montserrat Hairline" charset="0"/>
              </a:defRPr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682362" y="5066959"/>
            <a:ext cx="2935224" cy="293515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300">
                <a:latin typeface="Montserrat Hairline" charset="0"/>
                <a:ea typeface="Montserrat Hairline" charset="0"/>
                <a:cs typeface="Montserrat Hairline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808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ponsive devices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18693732" y="5932945"/>
            <a:ext cx="1053950" cy="185016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62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12875387" y="1875919"/>
            <a:ext cx="7585329" cy="425972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63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20123084" y="4483669"/>
            <a:ext cx="2476398" cy="329943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64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10085503" y="4640557"/>
            <a:ext cx="4862771" cy="307701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2760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8730082" y="5066959"/>
            <a:ext cx="2935224" cy="293515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300">
                <a:latin typeface="Montserrat Hairline" charset="0"/>
                <a:ea typeface="Montserrat Hairline" charset="0"/>
                <a:cs typeface="Montserrat Hairline" charset="0"/>
              </a:defRPr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3403702" y="5066959"/>
            <a:ext cx="2935224" cy="293515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300">
                <a:latin typeface="Montserrat Hairline" charset="0"/>
                <a:ea typeface="Montserrat Hairline" charset="0"/>
                <a:cs typeface="Montserrat Hairline" charset="0"/>
              </a:defRPr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008742" y="5066959"/>
            <a:ext cx="2935224" cy="293515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300">
                <a:latin typeface="Montserrat Hairline" charset="0"/>
                <a:ea typeface="Montserrat Hairline" charset="0"/>
                <a:cs typeface="Montserrat Hairline" charset="0"/>
              </a:defRPr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682362" y="5066959"/>
            <a:ext cx="2935224" cy="293515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300">
                <a:latin typeface="Montserrat Hairline" charset="0"/>
                <a:ea typeface="Montserrat Hairline" charset="0"/>
                <a:cs typeface="Montserrat Hairline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53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f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2199434" y="6846848"/>
            <a:ext cx="12178215" cy="686915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0" y="6846848"/>
            <a:ext cx="12199434" cy="686915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12199434" y="0"/>
            <a:ext cx="12178216" cy="684684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569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2199434" y="6846848"/>
            <a:ext cx="12178216" cy="686915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-22302" y="0"/>
            <a:ext cx="12221736" cy="684684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4293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Masonr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0" y="9188605"/>
            <a:ext cx="5926162" cy="452739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0" y="-11154"/>
            <a:ext cx="5977054" cy="893212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6250970" y="-11153"/>
            <a:ext cx="5926162" cy="451624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6250970" y="4783870"/>
            <a:ext cx="5926162" cy="893212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8698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Masonr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18400596" y="9188605"/>
            <a:ext cx="5977054" cy="452739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18400596" y="-11154"/>
            <a:ext cx="5977054" cy="893212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12162200" y="-11153"/>
            <a:ext cx="5926162" cy="451624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12162200" y="4783870"/>
            <a:ext cx="5926162" cy="893212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54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456878" y="12801600"/>
            <a:ext cx="1739590" cy="4683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1" y="3345366"/>
            <a:ext cx="4259766" cy="312234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10103005" y="6753922"/>
            <a:ext cx="3009746" cy="30591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4527395" y="6753922"/>
            <a:ext cx="5307981" cy="696207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4527395" y="-22302"/>
            <a:ext cx="8585355" cy="649000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7493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exagon 13"/>
          <p:cNvSpPr/>
          <p:nvPr userDrawn="1"/>
        </p:nvSpPr>
        <p:spPr>
          <a:xfrm rot="5400000">
            <a:off x="22423256" y="543680"/>
            <a:ext cx="766064" cy="660400"/>
          </a:xfrm>
          <a:prstGeom prst="hexagon">
            <a:avLst/>
          </a:prstGeom>
          <a:noFill/>
          <a:ln>
            <a:solidFill>
              <a:srgbClr val="4CA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2406058" y="596900"/>
            <a:ext cx="915882" cy="553961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400" b="1" i="0" smtClean="0">
                <a:solidFill>
                  <a:srgbClr val="4CA0B4"/>
                </a:solidFill>
                <a:latin typeface="Lato" charset="0"/>
                <a:ea typeface="Lato" charset="0"/>
                <a:cs typeface="Lato" charset="0"/>
              </a:rPr>
              <a:pPr algn="ctr"/>
              <a:t>‹#›</a:t>
            </a:fld>
            <a:r>
              <a:rPr lang="id-ID" sz="2400" b="1" i="0" dirty="0">
                <a:solidFill>
                  <a:srgbClr val="4CA0B4"/>
                </a:solidFill>
                <a:latin typeface="Lato" charset="0"/>
                <a:ea typeface="Lato" charset="0"/>
                <a:cs typeface="Lato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3" r:id="rId1"/>
    <p:sldLayoutId id="2147484030" r:id="rId2"/>
    <p:sldLayoutId id="2147484031" r:id="rId3"/>
    <p:sldLayoutId id="2147484022" r:id="rId4"/>
    <p:sldLayoutId id="2147484013" r:id="rId5"/>
    <p:sldLayoutId id="2147484025" r:id="rId6"/>
    <p:sldLayoutId id="2147484015" r:id="rId7"/>
    <p:sldLayoutId id="2147484016" r:id="rId8"/>
    <p:sldLayoutId id="2147484014" r:id="rId9"/>
    <p:sldLayoutId id="2147484038" r:id="rId10"/>
    <p:sldLayoutId id="2147484039" r:id="rId11"/>
    <p:sldLayoutId id="2147484018" r:id="rId12"/>
    <p:sldLayoutId id="2147484012" r:id="rId13"/>
    <p:sldLayoutId id="2147484037" r:id="rId14"/>
    <p:sldLayoutId id="2147484020" r:id="rId15"/>
    <p:sldLayoutId id="2147484028" r:id="rId16"/>
    <p:sldLayoutId id="2147484029" r:id="rId17"/>
    <p:sldLayoutId id="2147484017" r:id="rId18"/>
    <p:sldLayoutId id="2147484007" r:id="rId19"/>
    <p:sldLayoutId id="2147484019" r:id="rId20"/>
    <p:sldLayoutId id="2147484010" r:id="rId21"/>
    <p:sldLayoutId id="2147484009" r:id="rId22"/>
    <p:sldLayoutId id="2147484008" r:id="rId23"/>
    <p:sldLayoutId id="2147484024" r:id="rId24"/>
    <p:sldLayoutId id="2147484006" r:id="rId25"/>
    <p:sldLayoutId id="2147484034" r:id="rId26"/>
    <p:sldLayoutId id="2147484035" r:id="rId27"/>
    <p:sldLayoutId id="2147484036" r:id="rId28"/>
    <p:sldLayoutId id="2147484032" r:id="rId29"/>
    <p:sldLayoutId id="2147483997" r:id="rId30"/>
    <p:sldLayoutId id="2147483982" r:id="rId31"/>
    <p:sldLayoutId id="2147483917" r:id="rId32"/>
    <p:sldLayoutId id="2147484011" r:id="rId33"/>
    <p:sldLayoutId id="2147483918" r:id="rId34"/>
    <p:sldLayoutId id="2147483919" r:id="rId35"/>
    <p:sldLayoutId id="2147483981" r:id="rId36"/>
    <p:sldLayoutId id="2147483980" r:id="rId37"/>
    <p:sldLayoutId id="2147483972" r:id="rId38"/>
    <p:sldLayoutId id="2147484026" r:id="rId39"/>
    <p:sldLayoutId id="2147484027" r:id="rId40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Relationship Id="rId6" Type="http://schemas.openxmlformats.org/officeDocument/2006/relationships/hyperlink" Target="https://developers.weixin.qq.com/community/homepage" TargetMode="External"/><Relationship Id="rId5" Type="http://schemas.openxmlformats.org/officeDocument/2006/relationships/hyperlink" Target="https://developers.weixin.qq.com/miniprogram/dev/framework/" TargetMode="External"/><Relationship Id="rId4" Type="http://schemas.openxmlformats.org/officeDocument/2006/relationships/hyperlink" Target="http://layaair2.ldc2.layabox.com/demo2/?language=zh&amp;category=2d&amp;group=Sprite&amp;name=DisplayImag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41" b="6719"/>
          <a:stretch/>
        </p:blipFill>
        <p:spPr>
          <a:xfrm>
            <a:off x="782795" y="720436"/>
            <a:ext cx="22812059" cy="1221971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-187036"/>
            <a:ext cx="24377650" cy="13716000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4"/>
          <p:cNvSpPr txBox="1"/>
          <p:nvPr/>
        </p:nvSpPr>
        <p:spPr>
          <a:xfrm>
            <a:off x="2246370" y="5728852"/>
            <a:ext cx="1988490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500" b="1" dirty="0">
                <a:solidFill>
                  <a:schemeClr val="bg1"/>
                </a:solidFill>
                <a:latin typeface="id-MARUP-Light" panose="02000600000000000000" pitchFamily="2" charset="-128"/>
                <a:ea typeface="文鼎细圆繁" panose="02010609010101010101" pitchFamily="49" charset="-122"/>
                <a:cs typeface="Lato" charset="0"/>
              </a:rPr>
              <a:t>软件工程选题</a:t>
            </a:r>
            <a:r>
              <a:rPr lang="en-US" altLang="zh-CN" sz="11500" b="1" dirty="0">
                <a:solidFill>
                  <a:schemeClr val="bg1"/>
                </a:solidFill>
                <a:latin typeface="id-MARUP-Light" panose="02000600000000000000" pitchFamily="2" charset="-128"/>
                <a:ea typeface="文鼎细圆繁" panose="02010609010101010101" pitchFamily="49" charset="-122"/>
                <a:cs typeface="Lato" charset="0"/>
              </a:rPr>
              <a:t>—sky dream</a:t>
            </a:r>
            <a:endParaRPr lang="en-US" sz="11500" b="1" dirty="0">
              <a:solidFill>
                <a:schemeClr val="bg1"/>
              </a:solidFill>
              <a:latin typeface="id-MARUP-Light" panose="02000600000000000000" pitchFamily="2" charset="-128"/>
              <a:ea typeface="文鼎细圆繁" panose="02010609010101010101" pitchFamily="49" charset="-122"/>
              <a:cs typeface="Lato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0987058" y="2368797"/>
            <a:ext cx="2403528" cy="2167563"/>
            <a:chOff x="-1478843" y="249051"/>
            <a:chExt cx="2403528" cy="2167563"/>
          </a:xfrm>
        </p:grpSpPr>
        <p:sp>
          <p:nvSpPr>
            <p:cNvPr id="10" name="椭圆 9"/>
            <p:cNvSpPr/>
            <p:nvPr/>
          </p:nvSpPr>
          <p:spPr>
            <a:xfrm>
              <a:off x="-1336951" y="249051"/>
              <a:ext cx="2119746" cy="2119746"/>
            </a:xfrm>
            <a:prstGeom prst="ellipse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54"/>
            <p:cNvSpPr txBox="1"/>
            <p:nvPr/>
          </p:nvSpPr>
          <p:spPr>
            <a:xfrm>
              <a:off x="-1478843" y="477622"/>
              <a:ext cx="240352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dirty="0">
                  <a:solidFill>
                    <a:schemeClr val="bg1"/>
                  </a:solidFill>
                  <a:latin typeface="id-MARUP-Light" panose="02000600000000000000" pitchFamily="2" charset="-128"/>
                  <a:ea typeface="文鼎细圆繁" panose="02010609010101010101" pitchFamily="49" charset="-122"/>
                  <a:cs typeface="Lato" charset="0"/>
                </a:rPr>
                <a:t>*</a:t>
              </a:r>
            </a:p>
            <a:p>
              <a:pPr algn="ctr"/>
              <a:r>
                <a:rPr lang="en-US" altLang="zh-CN" sz="6000" dirty="0">
                  <a:solidFill>
                    <a:schemeClr val="bg1"/>
                  </a:solidFill>
                  <a:latin typeface="id-MARUP-Light" panose="02000600000000000000" pitchFamily="2" charset="-128"/>
                  <a:ea typeface="文鼎细圆繁" panose="02010609010101010101" pitchFamily="49" charset="-122"/>
                  <a:cs typeface="Lato" charset="0"/>
                </a:rPr>
                <a:t>*</a:t>
              </a:r>
              <a:endParaRPr lang="en-US" sz="6000" dirty="0">
                <a:solidFill>
                  <a:schemeClr val="bg1"/>
                </a:solidFill>
                <a:latin typeface="id-MARUP-Light" panose="02000600000000000000" pitchFamily="2" charset="-128"/>
                <a:ea typeface="文鼎细圆繁" panose="02010609010101010101" pitchFamily="49" charset="-122"/>
                <a:cs typeface="Lato" charset="0"/>
              </a:endParaRPr>
            </a:p>
          </p:txBody>
        </p:sp>
      </p:grpSp>
      <p:sp>
        <p:nvSpPr>
          <p:cNvPr id="15" name="TextBox 43"/>
          <p:cNvSpPr txBox="1"/>
          <p:nvPr/>
        </p:nvSpPr>
        <p:spPr>
          <a:xfrm>
            <a:off x="9399747" y="5159661"/>
            <a:ext cx="5628978" cy="52137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Modern and Minimal Presentation Template</a:t>
            </a: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4534278" y="7992861"/>
            <a:ext cx="15309089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ja-JP" altLang="en-US" sz="1800" dirty="0">
                <a:solidFill>
                  <a:schemeClr val="bg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花が咲いているので、横に振って落ちたいです。 このすべてのことは、こんなに早く老けている。 世の中はずっと攘慎している花が咲いているので、横に振って落ちたいです。 このすべてのことは、こんなに早く老けている。 世の中はずっと攘慎している</a:t>
            </a:r>
          </a:p>
          <a:p>
            <a:pPr algn="ctr">
              <a:lnSpc>
                <a:spcPct val="150000"/>
              </a:lnSpc>
            </a:pPr>
            <a:endParaRPr lang="ja-JP" altLang="en-US" sz="1800" dirty="0">
              <a:solidFill>
                <a:schemeClr val="bg1"/>
              </a:solidFill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725914" y="9538523"/>
            <a:ext cx="3050803" cy="692936"/>
            <a:chOff x="19533996" y="11108932"/>
            <a:chExt cx="3508974" cy="692936"/>
          </a:xfrm>
        </p:grpSpPr>
        <p:sp>
          <p:nvSpPr>
            <p:cNvPr id="19" name="Rectangle 58"/>
            <p:cNvSpPr/>
            <p:nvPr/>
          </p:nvSpPr>
          <p:spPr>
            <a:xfrm>
              <a:off x="19533996" y="11108932"/>
              <a:ext cx="3508974" cy="692936"/>
            </a:xfrm>
            <a:prstGeom prst="rect">
              <a:avLst/>
            </a:prstGeom>
            <a:noFill/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0" name="TextBox 59"/>
            <p:cNvSpPr txBox="1"/>
            <p:nvPr/>
          </p:nvSpPr>
          <p:spPr>
            <a:xfrm>
              <a:off x="20150397" y="11242460"/>
              <a:ext cx="2270016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Poppins SemiBold" charset="0"/>
                </a:rPr>
                <a:t>汇报人：</a:t>
              </a:r>
              <a:r>
                <a:rPr lang="en-US" altLang="zh-CN" sz="2400" b="1" dirty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Poppins SemiBold" charset="0"/>
                </a:rPr>
                <a:t>G13</a:t>
              </a:r>
              <a:endParaRPr lang="en-US" sz="24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Poppins SemiBold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2803948" y="9538523"/>
            <a:ext cx="3050803" cy="692936"/>
            <a:chOff x="19533996" y="11108932"/>
            <a:chExt cx="3508974" cy="692936"/>
          </a:xfrm>
        </p:grpSpPr>
        <p:sp>
          <p:nvSpPr>
            <p:cNvPr id="26" name="Rectangle 58"/>
            <p:cNvSpPr/>
            <p:nvPr/>
          </p:nvSpPr>
          <p:spPr>
            <a:xfrm>
              <a:off x="19533996" y="11108932"/>
              <a:ext cx="3508974" cy="692936"/>
            </a:xfrm>
            <a:prstGeom prst="rect">
              <a:avLst/>
            </a:prstGeom>
            <a:noFill/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7" name="TextBox 59"/>
            <p:cNvSpPr txBox="1"/>
            <p:nvPr/>
          </p:nvSpPr>
          <p:spPr>
            <a:xfrm>
              <a:off x="19747541" y="11242460"/>
              <a:ext cx="3075732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Poppins SemiBold" charset="0"/>
                </a:rPr>
                <a:t>汇报时间：</a:t>
              </a:r>
              <a:r>
                <a:rPr lang="en-US" altLang="zh-CN" sz="2400" b="1" dirty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Poppins SemiBold" charset="0"/>
                </a:rPr>
                <a:t>2021.9</a:t>
              </a:r>
              <a:endParaRPr lang="en-US" sz="24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Poppins Semi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75912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285922" y="1452123"/>
            <a:ext cx="9931400" cy="9906000"/>
            <a:chOff x="7213600" y="1549400"/>
            <a:chExt cx="9931400" cy="9906000"/>
          </a:xfrm>
          <a:solidFill>
            <a:srgbClr val="99C9D4"/>
          </a:solidFill>
        </p:grpSpPr>
        <p:sp>
          <p:nvSpPr>
            <p:cNvPr id="3" name="L-Shape 2"/>
            <p:cNvSpPr/>
            <p:nvPr/>
          </p:nvSpPr>
          <p:spPr>
            <a:xfrm rot="10800000">
              <a:off x="7772400" y="1549400"/>
              <a:ext cx="9372600" cy="9906000"/>
            </a:xfrm>
            <a:prstGeom prst="corner">
              <a:avLst>
                <a:gd name="adj1" fmla="val 5876"/>
                <a:gd name="adj2" fmla="val 57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L-Shape 53"/>
            <p:cNvSpPr/>
            <p:nvPr/>
          </p:nvSpPr>
          <p:spPr>
            <a:xfrm>
              <a:off x="7213600" y="1549400"/>
              <a:ext cx="4216400" cy="9906000"/>
            </a:xfrm>
            <a:prstGeom prst="corner">
              <a:avLst>
                <a:gd name="adj1" fmla="val 12651"/>
                <a:gd name="adj2" fmla="val 138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Hexagon 4"/>
          <p:cNvSpPr/>
          <p:nvPr/>
        </p:nvSpPr>
        <p:spPr>
          <a:xfrm rot="5400000">
            <a:off x="12654585" y="8006080"/>
            <a:ext cx="5851550" cy="504444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4101181" y="2774046"/>
            <a:ext cx="5666038" cy="259667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lnSpc>
                <a:spcPts val="9020"/>
              </a:lnSpc>
            </a:pPr>
            <a:endParaRPr lang="en-US" sz="16600" dirty="0">
              <a:solidFill>
                <a:schemeClr val="tx2"/>
              </a:solidFill>
              <a:latin typeface="Lato Thin" charset="0"/>
              <a:ea typeface="Lato" charset="0"/>
              <a:cs typeface="Lato" charset="0"/>
            </a:endParaRPr>
          </a:p>
          <a:p>
            <a:pPr>
              <a:lnSpc>
                <a:spcPts val="9020"/>
              </a:lnSpc>
            </a:pPr>
            <a:r>
              <a:rPr lang="en-US" sz="16600" dirty="0">
                <a:solidFill>
                  <a:schemeClr val="tx2"/>
                </a:solidFill>
                <a:latin typeface="Lato Thin" charset="0"/>
                <a:ea typeface="Lato" charset="0"/>
                <a:cs typeface="Lato" charset="0"/>
              </a:rPr>
              <a:t>PART</a:t>
            </a:r>
            <a:endParaRPr lang="en-US" sz="16600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9195" y="597630"/>
            <a:ext cx="4200702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800" b="1" dirty="0">
                <a:solidFill>
                  <a:srgbClr val="4CA0B4"/>
                </a:solidFill>
                <a:latin typeface="Poppins SemiBold" charset="0"/>
                <a:ea typeface="Poppins SemiBold" charset="0"/>
                <a:cs typeface="Poppins SemiBold" charset="0"/>
              </a:rPr>
              <a:t>TRAVEL ON THE ROAD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9533996" y="11108932"/>
            <a:ext cx="3508974" cy="692936"/>
            <a:chOff x="19533996" y="11108932"/>
            <a:chExt cx="3508974" cy="692936"/>
          </a:xfrm>
        </p:grpSpPr>
        <p:sp>
          <p:nvSpPr>
            <p:cNvPr id="59" name="Rectangle 58"/>
            <p:cNvSpPr/>
            <p:nvPr/>
          </p:nvSpPr>
          <p:spPr>
            <a:xfrm>
              <a:off x="19533996" y="11108932"/>
              <a:ext cx="3508974" cy="692936"/>
            </a:xfrm>
            <a:prstGeom prst="rect">
              <a:avLst/>
            </a:prstGeom>
            <a:noFill/>
            <a:ln w="57150">
              <a:solidFill>
                <a:srgbClr val="4CA0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9986010" y="11211683"/>
              <a:ext cx="2598789" cy="52322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4CA0B4"/>
                  </a:solidFill>
                  <a:latin typeface="Poppins SemiBold" charset="0"/>
                  <a:ea typeface="Poppins SemiBold" charset="0"/>
                  <a:cs typeface="Poppins SemiBold" charset="0"/>
                </a:rPr>
                <a:t>LEARN MORE</a:t>
              </a:r>
            </a:p>
          </p:txBody>
        </p:sp>
      </p:grpSp>
      <p:pic>
        <p:nvPicPr>
          <p:cNvPr id="12" name="图片占位符 11"/>
          <p:cNvPicPr>
            <a:picLocks noGrp="1" noChangeAspect="1"/>
          </p:cNvPicPr>
          <p:nvPr>
            <p:ph type="pic" sz="quarter" idx="18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70" r="21270"/>
          <a:stretch>
            <a:fillRect/>
          </a:stretch>
        </p:blipFill>
        <p:spPr/>
      </p:pic>
      <p:sp>
        <p:nvSpPr>
          <p:cNvPr id="19" name="TextBox 54"/>
          <p:cNvSpPr txBox="1"/>
          <p:nvPr/>
        </p:nvSpPr>
        <p:spPr>
          <a:xfrm>
            <a:off x="6801158" y="4902904"/>
            <a:ext cx="5622052" cy="2489079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>
              <a:lnSpc>
                <a:spcPts val="9020"/>
              </a:lnSpc>
            </a:pPr>
            <a:endParaRPr lang="en-US" sz="13800" dirty="0">
              <a:solidFill>
                <a:schemeClr val="tx2"/>
              </a:solidFill>
              <a:latin typeface="Lato Thin" charset="0"/>
              <a:ea typeface="Lato" charset="0"/>
              <a:cs typeface="Lato" charset="0"/>
            </a:endParaRPr>
          </a:p>
          <a:p>
            <a:pPr>
              <a:lnSpc>
                <a:spcPts val="9020"/>
              </a:lnSpc>
            </a:pPr>
            <a:r>
              <a:rPr lang="en-US" altLang="zh-CN" sz="13800" dirty="0">
                <a:solidFill>
                  <a:schemeClr val="tx2"/>
                </a:solidFill>
                <a:latin typeface="Lato Thin" charset="0"/>
                <a:ea typeface="Lato" charset="0"/>
                <a:cs typeface="Lato" charset="0"/>
              </a:rPr>
              <a:t>THREE</a:t>
            </a:r>
            <a:endParaRPr lang="en-US" sz="13800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0" name="TextBox 42"/>
          <p:cNvSpPr txBox="1"/>
          <p:nvPr/>
        </p:nvSpPr>
        <p:spPr>
          <a:xfrm>
            <a:off x="5980181" y="7414083"/>
            <a:ext cx="668324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Lato Black" charset="0"/>
              </a:rPr>
              <a:t>03.</a:t>
            </a:r>
            <a:r>
              <a:rPr lang="zh-CN" altLang="en-US" sz="9600" b="1" dirty="0">
                <a:solidFill>
                  <a:prstClr val="black"/>
                </a:solidFill>
                <a:latin typeface="Lora" panose="02000503000000020004" charset="0"/>
                <a:ea typeface="华文细黑" panose="02010600040101010101" charset="-122"/>
                <a:sym typeface="+mn-ea"/>
              </a:rPr>
              <a:t>需求分析</a:t>
            </a:r>
            <a:endParaRPr lang="en-US" altLang="zh-CN" sz="9600" b="1" dirty="0">
              <a:solidFill>
                <a:prstClr val="black"/>
              </a:solidFill>
              <a:latin typeface="Lora" panose="02000503000000020004" charset="0"/>
              <a:ea typeface="华文细黑" panose="02010600040101010101" charset="-122"/>
              <a:sym typeface="+mn-ea"/>
            </a:endParaRPr>
          </a:p>
          <a:p>
            <a:pPr algn="ctr"/>
            <a:endParaRPr lang="en-US" sz="9600" dirty="0">
              <a:solidFill>
                <a:schemeClr val="tx2"/>
              </a:solidFill>
              <a:latin typeface="等线" panose="02010600030101010101" pitchFamily="2" charset="-122"/>
              <a:ea typeface="等线" panose="02010600030101010101" pitchFamily="2" charset="-122"/>
              <a:cs typeface="Lato Black" charset="0"/>
            </a:endParaRPr>
          </a:p>
        </p:txBody>
      </p:sp>
      <p:sp>
        <p:nvSpPr>
          <p:cNvPr id="21" name="TextBox 43"/>
          <p:cNvSpPr txBox="1"/>
          <p:nvPr/>
        </p:nvSpPr>
        <p:spPr>
          <a:xfrm>
            <a:off x="8721148" y="9100405"/>
            <a:ext cx="3086102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Lora" panose="02000503000000020004" charset="0"/>
                <a:ea typeface="华文细黑" panose="02010600040101010101" charset="-122"/>
                <a:sym typeface="+mn-ea"/>
              </a:rPr>
              <a:t>project introduction</a:t>
            </a:r>
            <a:endParaRPr lang="en-US" sz="2200" dirty="0">
              <a:solidFill>
                <a:schemeClr val="tx2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4417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19" grpId="0" animBg="1"/>
      <p:bldP spid="20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/>
          <p:cNvPicPr>
            <a:picLocks noGrp="1" noChangeAspect="1"/>
          </p:cNvPicPr>
          <p:nvPr>
            <p:ph type="pic" sz="quarter" idx="18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6" r="4736"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2600763" y="4530781"/>
            <a:ext cx="9588063" cy="7061200"/>
          </a:xfrm>
          <a:prstGeom prst="rect">
            <a:avLst/>
          </a:prstGeom>
          <a:solidFill>
            <a:srgbClr val="4CA0B4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98800" y="4927600"/>
            <a:ext cx="18161000" cy="6299200"/>
          </a:xfrm>
          <a:prstGeom prst="rect">
            <a:avLst/>
          </a:prstGeom>
          <a:noFill/>
          <a:ln w="35560">
            <a:solidFill>
              <a:srgbClr val="4CA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9399747" y="838200"/>
            <a:ext cx="5628978" cy="2173556"/>
            <a:chOff x="9399747" y="838200"/>
            <a:chExt cx="5628978" cy="2173556"/>
          </a:xfrm>
        </p:grpSpPr>
        <p:sp>
          <p:nvSpPr>
            <p:cNvPr id="13" name="TextBox 42"/>
            <p:cNvSpPr txBox="1"/>
            <p:nvPr/>
          </p:nvSpPr>
          <p:spPr>
            <a:xfrm>
              <a:off x="9942069" y="1169458"/>
              <a:ext cx="4493538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8400" dirty="0">
                  <a:solidFill>
                    <a:srgbClr val="4CA0B4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Lato Black" charset="0"/>
                </a:rPr>
                <a:t>需求分析</a:t>
              </a:r>
            </a:p>
          </p:txBody>
        </p:sp>
        <p:sp>
          <p:nvSpPr>
            <p:cNvPr id="14" name="TextBox 43"/>
            <p:cNvSpPr txBox="1"/>
            <p:nvPr/>
          </p:nvSpPr>
          <p:spPr>
            <a:xfrm>
              <a:off x="9399747" y="2580869"/>
              <a:ext cx="5628978" cy="43088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200" dirty="0">
                  <a:solidFill>
                    <a:srgbClr val="4CA0B4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Lato Light" charset="0"/>
                </a:rPr>
                <a:t>Modern and Minimal Presentation Template</a:t>
              </a:r>
            </a:p>
          </p:txBody>
        </p:sp>
        <p:cxnSp>
          <p:nvCxnSpPr>
            <p:cNvPr id="15" name="Straight Connector 44"/>
            <p:cNvCxnSpPr/>
            <p:nvPr/>
          </p:nvCxnSpPr>
          <p:spPr>
            <a:xfrm>
              <a:off x="11608677" y="838200"/>
              <a:ext cx="1192923" cy="0"/>
            </a:xfrm>
            <a:prstGeom prst="line">
              <a:avLst/>
            </a:prstGeom>
            <a:ln w="57150">
              <a:solidFill>
                <a:srgbClr val="4CA0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/>
          <p:cNvSpPr txBox="1"/>
          <p:nvPr/>
        </p:nvSpPr>
        <p:spPr>
          <a:xfrm>
            <a:off x="3753735" y="5198365"/>
            <a:ext cx="7355252" cy="2196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一：当代社会微信使用者比较多，有着广大的市场。</a:t>
            </a:r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二：对音乐的需求和对释放压力的需求同时存在。</a:t>
            </a:r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三：游戏在当代青少年之中比较有市场。</a:t>
            </a:r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69A78F1-8582-4DA1-9F94-751F8717A478}"/>
              </a:ext>
            </a:extLst>
          </p:cNvPr>
          <p:cNvGrpSpPr/>
          <p:nvPr/>
        </p:nvGrpSpPr>
        <p:grpSpPr>
          <a:xfrm>
            <a:off x="6072108" y="8717465"/>
            <a:ext cx="3508974" cy="692936"/>
            <a:chOff x="7229700" y="9732433"/>
            <a:chExt cx="3508974" cy="692936"/>
          </a:xfrm>
        </p:grpSpPr>
        <p:sp>
          <p:nvSpPr>
            <p:cNvPr id="17" name="Rectangle 57">
              <a:extLst>
                <a:ext uri="{FF2B5EF4-FFF2-40B4-BE49-F238E27FC236}">
                  <a16:creationId xmlns:a16="http://schemas.microsoft.com/office/drawing/2014/main" id="{5D66964F-1E77-4B20-9428-0860FEF8C1B8}"/>
                </a:ext>
              </a:extLst>
            </p:cNvPr>
            <p:cNvSpPr/>
            <p:nvPr/>
          </p:nvSpPr>
          <p:spPr>
            <a:xfrm>
              <a:off x="7229700" y="9732433"/>
              <a:ext cx="3508974" cy="692936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58">
              <a:extLst>
                <a:ext uri="{FF2B5EF4-FFF2-40B4-BE49-F238E27FC236}">
                  <a16:creationId xmlns:a16="http://schemas.microsoft.com/office/drawing/2014/main" id="{779DBDF2-5734-4AD9-A85F-A8626E600E24}"/>
                </a:ext>
              </a:extLst>
            </p:cNvPr>
            <p:cNvSpPr txBox="1"/>
            <p:nvPr/>
          </p:nvSpPr>
          <p:spPr>
            <a:xfrm>
              <a:off x="8489849" y="9817291"/>
              <a:ext cx="906017" cy="52322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tx2"/>
                  </a:solidFill>
                  <a:latin typeface="Poppins SemiBold" charset="0"/>
                  <a:ea typeface="Poppins SemiBold" charset="0"/>
                  <a:cs typeface="Poppins SemiBold" charset="0"/>
                </a:rPr>
                <a:t>可行</a:t>
              </a:r>
              <a:endParaRPr lang="en-US" sz="2800" b="1" dirty="0">
                <a:solidFill>
                  <a:schemeClr val="tx2"/>
                </a:solidFill>
                <a:latin typeface="Poppins SemiBold" charset="0"/>
                <a:ea typeface="Poppins SemiBold" charset="0"/>
                <a:cs typeface="Poppins Semi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35219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/>
      <p:bldP spid="18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285922" y="1452123"/>
            <a:ext cx="9931400" cy="9906000"/>
            <a:chOff x="7213600" y="1549400"/>
            <a:chExt cx="9931400" cy="9906000"/>
          </a:xfrm>
          <a:solidFill>
            <a:srgbClr val="99C9D4"/>
          </a:solidFill>
        </p:grpSpPr>
        <p:sp>
          <p:nvSpPr>
            <p:cNvPr id="3" name="L-Shape 2"/>
            <p:cNvSpPr/>
            <p:nvPr/>
          </p:nvSpPr>
          <p:spPr>
            <a:xfrm rot="10800000">
              <a:off x="7772400" y="1549400"/>
              <a:ext cx="9372600" cy="9906000"/>
            </a:xfrm>
            <a:prstGeom prst="corner">
              <a:avLst>
                <a:gd name="adj1" fmla="val 5876"/>
                <a:gd name="adj2" fmla="val 57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L-Shape 53"/>
            <p:cNvSpPr/>
            <p:nvPr/>
          </p:nvSpPr>
          <p:spPr>
            <a:xfrm>
              <a:off x="7213600" y="1549400"/>
              <a:ext cx="4216400" cy="9906000"/>
            </a:xfrm>
            <a:prstGeom prst="corner">
              <a:avLst>
                <a:gd name="adj1" fmla="val 12651"/>
                <a:gd name="adj2" fmla="val 138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Hexagon 4"/>
          <p:cNvSpPr/>
          <p:nvPr/>
        </p:nvSpPr>
        <p:spPr>
          <a:xfrm rot="5400000">
            <a:off x="12654585" y="8006080"/>
            <a:ext cx="5851550" cy="504444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4101181" y="2774046"/>
            <a:ext cx="5666038" cy="259667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lnSpc>
                <a:spcPts val="9020"/>
              </a:lnSpc>
            </a:pPr>
            <a:endParaRPr lang="en-US" sz="16600" dirty="0">
              <a:solidFill>
                <a:schemeClr val="tx2"/>
              </a:solidFill>
              <a:latin typeface="Lato Thin" charset="0"/>
              <a:ea typeface="Lato" charset="0"/>
              <a:cs typeface="Lato" charset="0"/>
            </a:endParaRPr>
          </a:p>
          <a:p>
            <a:pPr>
              <a:lnSpc>
                <a:spcPts val="9020"/>
              </a:lnSpc>
            </a:pPr>
            <a:r>
              <a:rPr lang="en-US" sz="16600" dirty="0">
                <a:solidFill>
                  <a:schemeClr val="tx2"/>
                </a:solidFill>
                <a:latin typeface="Lato Thin" charset="0"/>
                <a:ea typeface="Lato" charset="0"/>
                <a:cs typeface="Lato" charset="0"/>
              </a:rPr>
              <a:t>PART</a:t>
            </a:r>
            <a:endParaRPr lang="en-US" sz="16600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9195" y="597630"/>
            <a:ext cx="4200702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800" b="1" dirty="0">
                <a:solidFill>
                  <a:srgbClr val="4CA0B4"/>
                </a:solidFill>
                <a:latin typeface="Poppins SemiBold" charset="0"/>
                <a:ea typeface="Poppins SemiBold" charset="0"/>
                <a:cs typeface="Poppins SemiBold" charset="0"/>
              </a:rPr>
              <a:t>TRAVEL ON THE ROAD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9533996" y="11108932"/>
            <a:ext cx="3508974" cy="692936"/>
            <a:chOff x="19533996" y="11108932"/>
            <a:chExt cx="3508974" cy="692936"/>
          </a:xfrm>
        </p:grpSpPr>
        <p:sp>
          <p:nvSpPr>
            <p:cNvPr id="59" name="Rectangle 58"/>
            <p:cNvSpPr/>
            <p:nvPr/>
          </p:nvSpPr>
          <p:spPr>
            <a:xfrm>
              <a:off x="19533996" y="11108932"/>
              <a:ext cx="3508974" cy="692936"/>
            </a:xfrm>
            <a:prstGeom prst="rect">
              <a:avLst/>
            </a:prstGeom>
            <a:noFill/>
            <a:ln w="57150">
              <a:solidFill>
                <a:srgbClr val="4CA0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9986010" y="11211683"/>
              <a:ext cx="2598789" cy="52322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4CA0B4"/>
                  </a:solidFill>
                  <a:latin typeface="Poppins SemiBold" charset="0"/>
                  <a:ea typeface="Poppins SemiBold" charset="0"/>
                  <a:cs typeface="Poppins SemiBold" charset="0"/>
                </a:rPr>
                <a:t>LEARN MORE</a:t>
              </a:r>
            </a:p>
          </p:txBody>
        </p:sp>
      </p:grpSp>
      <p:pic>
        <p:nvPicPr>
          <p:cNvPr id="12" name="图片占位符 11"/>
          <p:cNvPicPr>
            <a:picLocks noGrp="1" noChangeAspect="1"/>
          </p:cNvPicPr>
          <p:nvPr>
            <p:ph type="pic" sz="quarter" idx="18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70" r="21270"/>
          <a:stretch>
            <a:fillRect/>
          </a:stretch>
        </p:blipFill>
        <p:spPr/>
      </p:pic>
      <p:sp>
        <p:nvSpPr>
          <p:cNvPr id="19" name="TextBox 54"/>
          <p:cNvSpPr txBox="1"/>
          <p:nvPr/>
        </p:nvSpPr>
        <p:spPr>
          <a:xfrm>
            <a:off x="6801158" y="4902904"/>
            <a:ext cx="4891083" cy="2489079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>
              <a:lnSpc>
                <a:spcPts val="9020"/>
              </a:lnSpc>
            </a:pPr>
            <a:endParaRPr lang="en-US" sz="13800" dirty="0">
              <a:solidFill>
                <a:schemeClr val="tx2"/>
              </a:solidFill>
              <a:latin typeface="Lato Thin" charset="0"/>
              <a:ea typeface="Lato" charset="0"/>
              <a:cs typeface="Lato" charset="0"/>
            </a:endParaRPr>
          </a:p>
          <a:p>
            <a:pPr>
              <a:lnSpc>
                <a:spcPts val="9020"/>
              </a:lnSpc>
            </a:pPr>
            <a:r>
              <a:rPr lang="en-US" altLang="zh-CN" sz="13800" dirty="0">
                <a:solidFill>
                  <a:schemeClr val="tx2"/>
                </a:solidFill>
                <a:latin typeface="Lato Thin" charset="0"/>
                <a:ea typeface="Lato" charset="0"/>
                <a:cs typeface="Lato" charset="0"/>
              </a:rPr>
              <a:t>FOUR</a:t>
            </a:r>
            <a:endParaRPr lang="en-US" sz="13800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0" name="TextBox 42"/>
          <p:cNvSpPr txBox="1"/>
          <p:nvPr/>
        </p:nvSpPr>
        <p:spPr>
          <a:xfrm>
            <a:off x="5980184" y="7414083"/>
            <a:ext cx="668324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Lato Black" charset="0"/>
              </a:rPr>
              <a:t>04.</a:t>
            </a:r>
            <a:r>
              <a:rPr lang="zh-CN" altLang="en-US" sz="9600" b="1" dirty="0">
                <a:solidFill>
                  <a:prstClr val="black"/>
                </a:solidFill>
                <a:latin typeface="Lora" panose="02000503000000020004" charset="0"/>
                <a:ea typeface="华文细黑" panose="02010600040101010101" charset="-122"/>
                <a:sym typeface="+mn-ea"/>
              </a:rPr>
              <a:t>参考资料</a:t>
            </a:r>
            <a:endParaRPr lang="en-US" altLang="zh-CN" sz="9600" b="1" dirty="0">
              <a:solidFill>
                <a:prstClr val="black"/>
              </a:solidFill>
              <a:latin typeface="Lora" panose="02000503000000020004" charset="0"/>
              <a:ea typeface="华文细黑" panose="02010600040101010101" charset="-122"/>
              <a:sym typeface="+mn-ea"/>
            </a:endParaRPr>
          </a:p>
          <a:p>
            <a:pPr algn="ctr"/>
            <a:endParaRPr lang="en-US" sz="9600" dirty="0">
              <a:solidFill>
                <a:schemeClr val="tx2"/>
              </a:solidFill>
              <a:latin typeface="等线" panose="02010600030101010101" pitchFamily="2" charset="-122"/>
              <a:ea typeface="等线" panose="02010600030101010101" pitchFamily="2" charset="-122"/>
              <a:cs typeface="Lato Black" charset="0"/>
            </a:endParaRPr>
          </a:p>
        </p:txBody>
      </p:sp>
      <p:sp>
        <p:nvSpPr>
          <p:cNvPr id="21" name="TextBox 43"/>
          <p:cNvSpPr txBox="1"/>
          <p:nvPr/>
        </p:nvSpPr>
        <p:spPr>
          <a:xfrm>
            <a:off x="8721148" y="9037792"/>
            <a:ext cx="2914580" cy="58689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defTabSz="914400">
              <a:lnSpc>
                <a:spcPct val="150000"/>
              </a:lnSpc>
            </a:pPr>
            <a:r>
              <a:rPr lang="en-US" altLang="zh-CN" sz="2400" dirty="0">
                <a:solidFill>
                  <a:prstClr val="black"/>
                </a:solidFill>
                <a:latin typeface="Lora" panose="02000503000000020004" charset="0"/>
                <a:ea typeface="华文细黑" panose="02010600040101010101" charset="-122"/>
                <a:sym typeface="+mn-ea"/>
              </a:rPr>
              <a:t> reference material</a:t>
            </a:r>
            <a:endParaRPr lang="zh-CN" altLang="en-US" sz="2400" dirty="0">
              <a:solidFill>
                <a:prstClr val="black"/>
              </a:solidFill>
              <a:latin typeface="Lora" panose="02000503000000020004" charset="0"/>
              <a:ea typeface="华文细黑" panose="02010600040101010101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439371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19" grpId="0" animBg="1"/>
      <p:bldP spid="20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00763" y="4530781"/>
            <a:ext cx="9588063" cy="7061200"/>
          </a:xfrm>
          <a:prstGeom prst="rect">
            <a:avLst/>
          </a:prstGeom>
          <a:solidFill>
            <a:srgbClr val="4CA0B4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98800" y="4927600"/>
            <a:ext cx="18161000" cy="6299200"/>
          </a:xfrm>
          <a:prstGeom prst="rect">
            <a:avLst/>
          </a:prstGeom>
          <a:noFill/>
          <a:ln w="35560">
            <a:solidFill>
              <a:srgbClr val="4CA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9836269" y="838200"/>
            <a:ext cx="4705134" cy="2158167"/>
            <a:chOff x="9836269" y="838200"/>
            <a:chExt cx="4705134" cy="2158167"/>
          </a:xfrm>
        </p:grpSpPr>
        <p:sp>
          <p:nvSpPr>
            <p:cNvPr id="13" name="TextBox 42"/>
            <p:cNvSpPr txBox="1"/>
            <p:nvPr/>
          </p:nvSpPr>
          <p:spPr>
            <a:xfrm>
              <a:off x="9836269" y="1169458"/>
              <a:ext cx="470513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8800" b="1" dirty="0">
                  <a:solidFill>
                    <a:schemeClr val="accent2"/>
                  </a:solidFill>
                  <a:latin typeface="Lora" panose="02000503000000020004" charset="0"/>
                  <a:ea typeface="华文细黑" panose="02010600040101010101" charset="-122"/>
                  <a:sym typeface="+mn-ea"/>
                </a:rPr>
                <a:t>参考文献</a:t>
              </a:r>
              <a:endParaRPr lang="zh-CN" altLang="en-US" sz="8400" dirty="0">
                <a:solidFill>
                  <a:schemeClr val="accent2"/>
                </a:solidFill>
                <a:latin typeface="等线" panose="02010600030101010101" pitchFamily="2" charset="-122"/>
                <a:ea typeface="等线" panose="02010600030101010101" pitchFamily="2" charset="-122"/>
                <a:cs typeface="Lato Black" charset="0"/>
              </a:endParaRPr>
            </a:p>
          </p:txBody>
        </p:sp>
        <p:sp>
          <p:nvSpPr>
            <p:cNvPr id="14" name="TextBox 43"/>
            <p:cNvSpPr txBox="1"/>
            <p:nvPr/>
          </p:nvSpPr>
          <p:spPr>
            <a:xfrm>
              <a:off x="10841103" y="2596257"/>
              <a:ext cx="2746265" cy="4001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accent2"/>
                  </a:solidFill>
                  <a:latin typeface="Lora" panose="02000503000000020004" charset="0"/>
                  <a:ea typeface="华文细黑" panose="02010600040101010101" charset="-122"/>
                  <a:sym typeface="+mn-ea"/>
                </a:rPr>
                <a:t>reference documents</a:t>
              </a:r>
              <a:endParaRPr lang="en-US" sz="2200" dirty="0">
                <a:solidFill>
                  <a:schemeClr val="accent2"/>
                </a:solidFill>
                <a:latin typeface="等线" panose="02010600030101010101" pitchFamily="2" charset="-122"/>
                <a:ea typeface="等线" panose="02010600030101010101" pitchFamily="2" charset="-122"/>
                <a:cs typeface="Lato Light" charset="0"/>
              </a:endParaRPr>
            </a:p>
          </p:txBody>
        </p:sp>
        <p:cxnSp>
          <p:nvCxnSpPr>
            <p:cNvPr id="15" name="Straight Connector 44"/>
            <p:cNvCxnSpPr/>
            <p:nvPr/>
          </p:nvCxnSpPr>
          <p:spPr>
            <a:xfrm>
              <a:off x="11608677" y="838200"/>
              <a:ext cx="1192923" cy="0"/>
            </a:xfrm>
            <a:prstGeom prst="line">
              <a:avLst/>
            </a:prstGeom>
            <a:ln w="57150">
              <a:solidFill>
                <a:srgbClr val="4CA0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/>
          <p:cNvSpPr txBox="1"/>
          <p:nvPr/>
        </p:nvSpPr>
        <p:spPr>
          <a:xfrm>
            <a:off x="3384884" y="5716363"/>
            <a:ext cx="7389509" cy="823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方正黑体简体" panose="02010601030101010101" pitchFamily="2" charset="-122"/>
                <a:cs typeface="Arial" panose="020B0604020202020204" pitchFamily="34" charset="0"/>
                <a:sym typeface="+mn-lt"/>
              </a:rPr>
              <a:t>游戏概论</a:t>
            </a:r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2009</a:t>
            </a:r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年中国传媒大学出版社出版）</a:t>
            </a:r>
            <a:endParaRPr lang="en-US" altLang="zh-CN" sz="2800" b="1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方正黑体简体" panose="02010601030101010101" pitchFamily="2" charset="-122"/>
              <a:cs typeface="Arial" panose="020B0604020202020204" pitchFamily="34" charset="0"/>
              <a:sym typeface="+mn-lt"/>
            </a:endParaRPr>
          </a:p>
        </p:txBody>
      </p:sp>
      <p:pic>
        <p:nvPicPr>
          <p:cNvPr id="1026" name="Picture 2" descr="游戏概论">
            <a:extLst>
              <a:ext uri="{FF2B5EF4-FFF2-40B4-BE49-F238E27FC236}">
                <a16:creationId xmlns:a16="http://schemas.microsoft.com/office/drawing/2014/main" id="{3757F6C3-03FF-4E2D-9BCD-B7FF0A008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959" y="6665462"/>
            <a:ext cx="4435670" cy="443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">
            <a:extLst>
              <a:ext uri="{FF2B5EF4-FFF2-40B4-BE49-F238E27FC236}">
                <a16:creationId xmlns:a16="http://schemas.microsoft.com/office/drawing/2014/main" id="{60494AF3-B7A2-455A-838F-7EFB4A78C90E}"/>
              </a:ext>
            </a:extLst>
          </p:cNvPr>
          <p:cNvSpPr/>
          <p:nvPr/>
        </p:nvSpPr>
        <p:spPr>
          <a:xfrm>
            <a:off x="12169774" y="4546600"/>
            <a:ext cx="9588063" cy="7061200"/>
          </a:xfrm>
          <a:prstGeom prst="rect">
            <a:avLst/>
          </a:prstGeom>
          <a:solidFill>
            <a:srgbClr val="4CA0B4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本框 16">
            <a:hlinkClick r:id="rId4"/>
            <a:extLst>
              <a:ext uri="{FF2B5EF4-FFF2-40B4-BE49-F238E27FC236}">
                <a16:creationId xmlns:a16="http://schemas.microsoft.com/office/drawing/2014/main" id="{0B494E53-AC0E-48B5-B729-55B4B7FB7B86}"/>
              </a:ext>
            </a:extLst>
          </p:cNvPr>
          <p:cNvSpPr txBox="1"/>
          <p:nvPr/>
        </p:nvSpPr>
        <p:spPr>
          <a:xfrm>
            <a:off x="11272430" y="6059377"/>
            <a:ext cx="7389509" cy="820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endParaRPr lang="en-US" altLang="zh-CN" sz="2800" b="1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方正黑体简体" panose="02010601030101010101" pitchFamily="2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0" name="文本框 19">
            <a:hlinkClick r:id="rId4"/>
            <a:extLst>
              <a:ext uri="{FF2B5EF4-FFF2-40B4-BE49-F238E27FC236}">
                <a16:creationId xmlns:a16="http://schemas.microsoft.com/office/drawing/2014/main" id="{E98F0793-FB0F-4999-94B9-4BEF9F11D4DE}"/>
              </a:ext>
            </a:extLst>
          </p:cNvPr>
          <p:cNvSpPr txBox="1"/>
          <p:nvPr/>
        </p:nvSpPr>
        <p:spPr>
          <a:xfrm>
            <a:off x="11272430" y="5871060"/>
            <a:ext cx="5743028" cy="823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n-US" altLang="zh-CN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方正黑体简体" panose="02010601030101010101" pitchFamily="2" charset="-122"/>
                <a:cs typeface="Arial" panose="020B0604020202020204" pitchFamily="34" charset="0"/>
                <a:sym typeface="+mn-lt"/>
              </a:rPr>
              <a:t>LayaAir</a:t>
            </a:r>
            <a:r>
              <a:rPr lang="zh-CN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方正黑体简体" panose="02010601030101010101" pitchFamily="2" charset="-122"/>
                <a:cs typeface="Arial" panose="020B0604020202020204" pitchFamily="34" charset="0"/>
                <a:sym typeface="+mn-lt"/>
              </a:rPr>
              <a:t>引擎示例</a:t>
            </a:r>
            <a:endParaRPr lang="en-US" altLang="zh-CN" sz="280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方正黑体简体" panose="02010601030101010101" pitchFamily="2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6" name="文本框 5">
            <a:hlinkClick r:id="rId5"/>
            <a:extLst>
              <a:ext uri="{FF2B5EF4-FFF2-40B4-BE49-F238E27FC236}">
                <a16:creationId xmlns:a16="http://schemas.microsoft.com/office/drawing/2014/main" id="{A3952177-2EDF-46E5-8C6F-281C8F52C44A}"/>
              </a:ext>
            </a:extLst>
          </p:cNvPr>
          <p:cNvSpPr txBox="1"/>
          <p:nvPr/>
        </p:nvSpPr>
        <p:spPr>
          <a:xfrm>
            <a:off x="12538769" y="7364421"/>
            <a:ext cx="3760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微信小程序开放社区</a:t>
            </a:r>
            <a:endParaRPr lang="zh-CN" altLang="en-US"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7058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4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4" presetClass="entr" presetSubtype="10" fill="hold" grpId="1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4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/>
      <p:bldP spid="18" grpId="1"/>
      <p:bldP spid="17" grpId="0"/>
      <p:bldP spid="17" grpId="1"/>
      <p:bldP spid="20" grpId="0"/>
      <p:bldP spid="20" grpId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285922" y="1452123"/>
            <a:ext cx="9931400" cy="9906000"/>
            <a:chOff x="7213600" y="1549400"/>
            <a:chExt cx="9931400" cy="9906000"/>
          </a:xfrm>
          <a:solidFill>
            <a:srgbClr val="99C9D4"/>
          </a:solidFill>
        </p:grpSpPr>
        <p:sp>
          <p:nvSpPr>
            <p:cNvPr id="3" name="L-Shape 2"/>
            <p:cNvSpPr/>
            <p:nvPr/>
          </p:nvSpPr>
          <p:spPr>
            <a:xfrm rot="10800000">
              <a:off x="7772400" y="1549400"/>
              <a:ext cx="9372600" cy="9906000"/>
            </a:xfrm>
            <a:prstGeom prst="corner">
              <a:avLst>
                <a:gd name="adj1" fmla="val 5876"/>
                <a:gd name="adj2" fmla="val 57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L-Shape 53"/>
            <p:cNvSpPr/>
            <p:nvPr/>
          </p:nvSpPr>
          <p:spPr>
            <a:xfrm>
              <a:off x="7213600" y="1549400"/>
              <a:ext cx="4216400" cy="9906000"/>
            </a:xfrm>
            <a:prstGeom prst="corner">
              <a:avLst>
                <a:gd name="adj1" fmla="val 12651"/>
                <a:gd name="adj2" fmla="val 138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Hexagon 4"/>
          <p:cNvSpPr/>
          <p:nvPr/>
        </p:nvSpPr>
        <p:spPr>
          <a:xfrm rot="5400000">
            <a:off x="12654585" y="8006080"/>
            <a:ext cx="5851550" cy="504444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4101181" y="2774046"/>
            <a:ext cx="5666038" cy="259667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lnSpc>
                <a:spcPts val="9020"/>
              </a:lnSpc>
            </a:pPr>
            <a:endParaRPr lang="en-US" sz="16600" dirty="0">
              <a:solidFill>
                <a:schemeClr val="tx2"/>
              </a:solidFill>
              <a:latin typeface="Lato Thin" charset="0"/>
              <a:ea typeface="Lato" charset="0"/>
              <a:cs typeface="Lato" charset="0"/>
            </a:endParaRPr>
          </a:p>
          <a:p>
            <a:pPr>
              <a:lnSpc>
                <a:spcPts val="9020"/>
              </a:lnSpc>
            </a:pPr>
            <a:r>
              <a:rPr lang="en-US" sz="16600" dirty="0">
                <a:solidFill>
                  <a:schemeClr val="tx2"/>
                </a:solidFill>
                <a:latin typeface="Lato Thin" charset="0"/>
                <a:ea typeface="Lato" charset="0"/>
                <a:cs typeface="Lato" charset="0"/>
              </a:rPr>
              <a:t>PART</a:t>
            </a:r>
            <a:endParaRPr lang="en-US" sz="16600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9195" y="597630"/>
            <a:ext cx="4200702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800" b="1" dirty="0">
                <a:solidFill>
                  <a:srgbClr val="4CA0B4"/>
                </a:solidFill>
                <a:latin typeface="Poppins SemiBold" charset="0"/>
                <a:ea typeface="Poppins SemiBold" charset="0"/>
                <a:cs typeface="Poppins SemiBold" charset="0"/>
              </a:rPr>
              <a:t>TRAVEL ON THE ROAD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9533996" y="11108932"/>
            <a:ext cx="3508974" cy="692936"/>
            <a:chOff x="19533996" y="11108932"/>
            <a:chExt cx="3508974" cy="692936"/>
          </a:xfrm>
        </p:grpSpPr>
        <p:sp>
          <p:nvSpPr>
            <p:cNvPr id="59" name="Rectangle 58"/>
            <p:cNvSpPr/>
            <p:nvPr/>
          </p:nvSpPr>
          <p:spPr>
            <a:xfrm>
              <a:off x="19533996" y="11108932"/>
              <a:ext cx="3508974" cy="692936"/>
            </a:xfrm>
            <a:prstGeom prst="rect">
              <a:avLst/>
            </a:prstGeom>
            <a:noFill/>
            <a:ln w="57150">
              <a:solidFill>
                <a:srgbClr val="4CA0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9986010" y="11211683"/>
              <a:ext cx="2598789" cy="52322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4CA0B4"/>
                  </a:solidFill>
                  <a:latin typeface="Poppins SemiBold" charset="0"/>
                  <a:ea typeface="Poppins SemiBold" charset="0"/>
                  <a:cs typeface="Poppins SemiBold" charset="0"/>
                </a:rPr>
                <a:t>LEARN MORE</a:t>
              </a:r>
            </a:p>
          </p:txBody>
        </p:sp>
      </p:grpSp>
      <p:pic>
        <p:nvPicPr>
          <p:cNvPr id="12" name="图片占位符 11"/>
          <p:cNvPicPr>
            <a:picLocks noGrp="1" noChangeAspect="1"/>
          </p:cNvPicPr>
          <p:nvPr>
            <p:ph type="pic" sz="quarter" idx="18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70" r="21270"/>
          <a:stretch>
            <a:fillRect/>
          </a:stretch>
        </p:blipFill>
        <p:spPr/>
      </p:pic>
      <p:sp>
        <p:nvSpPr>
          <p:cNvPr id="19" name="TextBox 54"/>
          <p:cNvSpPr txBox="1"/>
          <p:nvPr/>
        </p:nvSpPr>
        <p:spPr>
          <a:xfrm>
            <a:off x="6801158" y="4902904"/>
            <a:ext cx="3772186" cy="2489079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>
              <a:lnSpc>
                <a:spcPts val="9020"/>
              </a:lnSpc>
            </a:pPr>
            <a:endParaRPr lang="en-US" sz="13800" dirty="0">
              <a:solidFill>
                <a:schemeClr val="tx2"/>
              </a:solidFill>
              <a:latin typeface="Lato Thin" charset="0"/>
              <a:ea typeface="Lato" charset="0"/>
              <a:cs typeface="Lato" charset="0"/>
            </a:endParaRPr>
          </a:p>
          <a:p>
            <a:pPr>
              <a:lnSpc>
                <a:spcPts val="9020"/>
              </a:lnSpc>
            </a:pPr>
            <a:r>
              <a:rPr lang="en-US" altLang="zh-CN" sz="13800" dirty="0">
                <a:solidFill>
                  <a:schemeClr val="tx2"/>
                </a:solidFill>
                <a:latin typeface="Lato Thin" charset="0"/>
                <a:ea typeface="Lato" charset="0"/>
                <a:cs typeface="Lato" charset="0"/>
              </a:rPr>
              <a:t>FIVE</a:t>
            </a:r>
            <a:endParaRPr lang="en-US" sz="13800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0" name="TextBox 42"/>
          <p:cNvSpPr txBox="1"/>
          <p:nvPr/>
        </p:nvSpPr>
        <p:spPr>
          <a:xfrm>
            <a:off x="6934200" y="6858000"/>
            <a:ext cx="1336683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</a:pPr>
            <a:r>
              <a:rPr lang="en-US" altLang="zh-CN" sz="96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Lato Black" charset="0"/>
              </a:rPr>
              <a:t>05.</a:t>
            </a:r>
            <a:r>
              <a:rPr lang="zh-CN" altLang="en-US" sz="9600" b="1" dirty="0">
                <a:solidFill>
                  <a:prstClr val="black"/>
                </a:solidFill>
                <a:latin typeface="Lora" panose="02000503000000020004" charset="0"/>
                <a:ea typeface="华文细黑" panose="02010600040101010101" charset="-122"/>
                <a:sym typeface="+mn-ea"/>
              </a:rPr>
              <a:t>小组成员分工与评价</a:t>
            </a:r>
            <a:endParaRPr lang="en-US" altLang="zh-CN" sz="9600" b="1" dirty="0">
              <a:solidFill>
                <a:prstClr val="black"/>
              </a:solidFill>
              <a:latin typeface="Lora" panose="02000503000000020004" charset="0"/>
              <a:ea typeface="华文细黑" panose="02010600040101010101" charset="-122"/>
              <a:sym typeface="+mn-ea"/>
            </a:endParaRPr>
          </a:p>
          <a:p>
            <a:pPr algn="ctr"/>
            <a:endParaRPr lang="en-US" altLang="zh-CN" sz="9600" b="1" dirty="0">
              <a:solidFill>
                <a:prstClr val="black"/>
              </a:solidFill>
              <a:latin typeface="Lora" panose="02000503000000020004" charset="0"/>
              <a:ea typeface="华文细黑" panose="02010600040101010101" charset="-122"/>
              <a:sym typeface="+mn-ea"/>
            </a:endParaRPr>
          </a:p>
          <a:p>
            <a:pPr algn="ctr"/>
            <a:endParaRPr lang="en-US" sz="9600" dirty="0">
              <a:solidFill>
                <a:schemeClr val="tx2"/>
              </a:solidFill>
              <a:latin typeface="等线" panose="02010600030101010101" pitchFamily="2" charset="-122"/>
              <a:ea typeface="等线" panose="02010600030101010101" pitchFamily="2" charset="-122"/>
              <a:cs typeface="Lato Black" charset="0"/>
            </a:endParaRPr>
          </a:p>
        </p:txBody>
      </p:sp>
      <p:sp>
        <p:nvSpPr>
          <p:cNvPr id="21" name="TextBox 43"/>
          <p:cNvSpPr txBox="1"/>
          <p:nvPr/>
        </p:nvSpPr>
        <p:spPr>
          <a:xfrm>
            <a:off x="8313644" y="8939708"/>
            <a:ext cx="7346883" cy="58689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defTabSz="914400">
              <a:lnSpc>
                <a:spcPct val="150000"/>
              </a:lnSpc>
            </a:pPr>
            <a:r>
              <a:rPr lang="en-US" altLang="zh-CN" sz="2400" dirty="0">
                <a:solidFill>
                  <a:prstClr val="black"/>
                </a:solidFill>
                <a:latin typeface="Lora" panose="02000503000000020004" charset="0"/>
                <a:ea typeface="华文细黑" panose="02010600040101010101" charset="-122"/>
                <a:sym typeface="+mn-ea"/>
              </a:rPr>
              <a:t>Division of labor and evaluation of team members</a:t>
            </a:r>
            <a:r>
              <a:rPr lang="zh-CN" altLang="en-US" sz="2400" dirty="0">
                <a:solidFill>
                  <a:prstClr val="black"/>
                </a:solidFill>
                <a:latin typeface="Lora" panose="02000503000000020004" charset="0"/>
                <a:ea typeface="华文细黑" panose="02010600040101010101" charset="-122"/>
                <a:sym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27252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19" grpId="0" animBg="1"/>
      <p:bldP spid="20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/>
          <p:cNvPicPr>
            <a:picLocks noGrp="1" noChangeAspect="1"/>
          </p:cNvPicPr>
          <p:nvPr>
            <p:ph type="pic" sz="quarter" idx="18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6" r="4736"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2581712" y="4546600"/>
            <a:ext cx="9588063" cy="7061200"/>
          </a:xfrm>
          <a:prstGeom prst="rect">
            <a:avLst/>
          </a:prstGeom>
          <a:solidFill>
            <a:srgbClr val="4CA0B4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98800" y="4927600"/>
            <a:ext cx="18161000" cy="6299200"/>
          </a:xfrm>
          <a:prstGeom prst="rect">
            <a:avLst/>
          </a:prstGeom>
          <a:noFill/>
          <a:ln w="35560">
            <a:solidFill>
              <a:srgbClr val="4CA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7249024" y="838200"/>
            <a:ext cx="9879628" cy="2173556"/>
            <a:chOff x="7249024" y="838200"/>
            <a:chExt cx="9879628" cy="2173556"/>
          </a:xfrm>
        </p:grpSpPr>
        <p:sp>
          <p:nvSpPr>
            <p:cNvPr id="13" name="TextBox 42"/>
            <p:cNvSpPr txBox="1"/>
            <p:nvPr/>
          </p:nvSpPr>
          <p:spPr>
            <a:xfrm>
              <a:off x="7249024" y="1169458"/>
              <a:ext cx="9879628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8400" dirty="0">
                  <a:solidFill>
                    <a:srgbClr val="4CA0B4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Lato Black" charset="0"/>
                </a:rPr>
                <a:t>小组成员分工与评价</a:t>
              </a:r>
            </a:p>
          </p:txBody>
        </p:sp>
        <p:sp>
          <p:nvSpPr>
            <p:cNvPr id="14" name="TextBox 43"/>
            <p:cNvSpPr txBox="1"/>
            <p:nvPr/>
          </p:nvSpPr>
          <p:spPr>
            <a:xfrm>
              <a:off x="9096235" y="2580869"/>
              <a:ext cx="6236003" cy="43088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200" dirty="0">
                  <a:solidFill>
                    <a:srgbClr val="4CA0B4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Lato Light" charset="0"/>
                </a:rPr>
                <a:t>Division of labor and evaluation of team members</a:t>
              </a:r>
            </a:p>
          </p:txBody>
        </p:sp>
        <p:cxnSp>
          <p:nvCxnSpPr>
            <p:cNvPr id="15" name="Straight Connector 44"/>
            <p:cNvCxnSpPr/>
            <p:nvPr/>
          </p:nvCxnSpPr>
          <p:spPr>
            <a:xfrm>
              <a:off x="11608677" y="838200"/>
              <a:ext cx="1192923" cy="0"/>
            </a:xfrm>
            <a:prstGeom prst="line">
              <a:avLst/>
            </a:prstGeom>
            <a:ln w="57150">
              <a:solidFill>
                <a:srgbClr val="4CA0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8A35C7CD-77E3-4405-83A6-BE637255B1BD}"/>
              </a:ext>
            </a:extLst>
          </p:cNvPr>
          <p:cNvSpPr txBox="1"/>
          <p:nvPr/>
        </p:nvSpPr>
        <p:spPr>
          <a:xfrm>
            <a:off x="4497355" y="6046237"/>
            <a:ext cx="5542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林安晨：资料查找</a:t>
            </a:r>
            <a:r>
              <a:rPr lang="en-US" altLang="zh-CN" dirty="0"/>
              <a:t>35%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3E73958-7F82-4372-91B0-1B38596EA40C}"/>
              </a:ext>
            </a:extLst>
          </p:cNvPr>
          <p:cNvSpPr txBox="1"/>
          <p:nvPr/>
        </p:nvSpPr>
        <p:spPr>
          <a:xfrm>
            <a:off x="4497355" y="7129699"/>
            <a:ext cx="5542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孙雷明：文档编写</a:t>
            </a:r>
            <a:r>
              <a:rPr lang="en-US" altLang="zh-CN" dirty="0"/>
              <a:t>33%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13EEB2C-68EE-44D5-AF41-BA4983263C06}"/>
              </a:ext>
            </a:extLst>
          </p:cNvPr>
          <p:cNvSpPr txBox="1"/>
          <p:nvPr/>
        </p:nvSpPr>
        <p:spPr>
          <a:xfrm>
            <a:off x="4477832" y="8157030"/>
            <a:ext cx="5542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许淇凯：  </a:t>
            </a:r>
            <a:r>
              <a:rPr lang="en-US" altLang="zh-CN" dirty="0"/>
              <a:t>ppt</a:t>
            </a:r>
            <a:r>
              <a:rPr lang="zh-CN" altLang="en-US" dirty="0"/>
              <a:t>编写</a:t>
            </a:r>
            <a:r>
              <a:rPr lang="en-US" altLang="zh-CN" dirty="0"/>
              <a:t>32%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79503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41" b="6719"/>
          <a:stretch/>
        </p:blipFill>
        <p:spPr>
          <a:xfrm>
            <a:off x="782795" y="720436"/>
            <a:ext cx="22812059" cy="1221971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-187036"/>
            <a:ext cx="24377650" cy="13716000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4"/>
          <p:cNvSpPr txBox="1"/>
          <p:nvPr/>
        </p:nvSpPr>
        <p:spPr>
          <a:xfrm>
            <a:off x="2246370" y="5728852"/>
            <a:ext cx="1988490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500" b="1" dirty="0">
                <a:solidFill>
                  <a:schemeClr val="bg1"/>
                </a:solidFill>
                <a:latin typeface="id-MARUP-Light" panose="02000600000000000000" pitchFamily="2" charset="-128"/>
                <a:ea typeface="文鼎细圆繁" panose="02010609010101010101" pitchFamily="49" charset="-122"/>
                <a:cs typeface="Lato" charset="0"/>
              </a:rPr>
              <a:t>感谢</a:t>
            </a:r>
            <a:endParaRPr lang="en-US" sz="11500" b="1" dirty="0">
              <a:solidFill>
                <a:schemeClr val="bg1"/>
              </a:solidFill>
              <a:latin typeface="id-MARUP-Light" panose="02000600000000000000" pitchFamily="2" charset="-128"/>
              <a:ea typeface="文鼎细圆繁" panose="02010609010101010101" pitchFamily="49" charset="-122"/>
              <a:cs typeface="Lato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0987059" y="2368797"/>
            <a:ext cx="2403528" cy="2119746"/>
            <a:chOff x="-1478842" y="249051"/>
            <a:chExt cx="2403528" cy="2119746"/>
          </a:xfrm>
        </p:grpSpPr>
        <p:sp>
          <p:nvSpPr>
            <p:cNvPr id="10" name="椭圆 9"/>
            <p:cNvSpPr/>
            <p:nvPr/>
          </p:nvSpPr>
          <p:spPr>
            <a:xfrm>
              <a:off x="-1336951" y="249051"/>
              <a:ext cx="2119746" cy="2119746"/>
            </a:xfrm>
            <a:prstGeom prst="ellipse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54"/>
            <p:cNvSpPr txBox="1"/>
            <p:nvPr/>
          </p:nvSpPr>
          <p:spPr>
            <a:xfrm>
              <a:off x="-1478842" y="336336"/>
              <a:ext cx="240352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dirty="0">
                  <a:solidFill>
                    <a:schemeClr val="bg1"/>
                  </a:solidFill>
                  <a:latin typeface="id-MARUP-Light" panose="02000600000000000000" pitchFamily="2" charset="-128"/>
                  <a:ea typeface="文鼎细圆繁" panose="02010609010101010101" pitchFamily="49" charset="-122"/>
                  <a:cs typeface="Lato" charset="0"/>
                </a:rPr>
                <a:t>*</a:t>
              </a:r>
            </a:p>
            <a:p>
              <a:pPr algn="ctr"/>
              <a:r>
                <a:rPr lang="en-US" altLang="zh-CN" sz="6000" dirty="0">
                  <a:solidFill>
                    <a:schemeClr val="bg1"/>
                  </a:solidFill>
                  <a:latin typeface="id-MARUP-Light" panose="02000600000000000000" pitchFamily="2" charset="-128"/>
                  <a:ea typeface="文鼎细圆繁" panose="02010609010101010101" pitchFamily="49" charset="-122"/>
                  <a:cs typeface="Lato" charset="0"/>
                </a:rPr>
                <a:t>*</a:t>
              </a:r>
            </a:p>
          </p:txBody>
        </p:sp>
      </p:grpSp>
      <p:sp>
        <p:nvSpPr>
          <p:cNvPr id="15" name="TextBox 43"/>
          <p:cNvSpPr txBox="1"/>
          <p:nvPr/>
        </p:nvSpPr>
        <p:spPr>
          <a:xfrm>
            <a:off x="9399747" y="5159661"/>
            <a:ext cx="5628978" cy="52137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Modern and Minimal Presentation Template</a:t>
            </a: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4534278" y="7992861"/>
            <a:ext cx="15309089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ja-JP" altLang="en-US" sz="1800" dirty="0">
                <a:solidFill>
                  <a:schemeClr val="bg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花が咲いているので、横に振って落ちたいです。 このすべてのことは、こんなに早く老けている。 世の中はずっと攘慎している花が咲いているので、横に振って落ちたいです。 このすべてのことは、こんなに早く老けている。 世の中はずっと攘慎している</a:t>
            </a:r>
          </a:p>
          <a:p>
            <a:pPr algn="ctr">
              <a:lnSpc>
                <a:spcPct val="150000"/>
              </a:lnSpc>
            </a:pPr>
            <a:endParaRPr lang="ja-JP" altLang="en-US" sz="1800" dirty="0">
              <a:solidFill>
                <a:schemeClr val="bg1"/>
              </a:solidFill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725914" y="9538523"/>
            <a:ext cx="3050803" cy="692936"/>
            <a:chOff x="19533996" y="11108932"/>
            <a:chExt cx="3508974" cy="692936"/>
          </a:xfrm>
        </p:grpSpPr>
        <p:sp>
          <p:nvSpPr>
            <p:cNvPr id="19" name="Rectangle 58"/>
            <p:cNvSpPr/>
            <p:nvPr/>
          </p:nvSpPr>
          <p:spPr>
            <a:xfrm>
              <a:off x="19533996" y="11108932"/>
              <a:ext cx="3508974" cy="692936"/>
            </a:xfrm>
            <a:prstGeom prst="rect">
              <a:avLst/>
            </a:prstGeom>
            <a:noFill/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0" name="TextBox 59"/>
            <p:cNvSpPr txBox="1"/>
            <p:nvPr/>
          </p:nvSpPr>
          <p:spPr>
            <a:xfrm>
              <a:off x="20150398" y="11242460"/>
              <a:ext cx="2270016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Poppins SemiBold" charset="0"/>
                </a:rPr>
                <a:t>汇报人：</a:t>
              </a:r>
              <a:r>
                <a:rPr lang="en-US" altLang="zh-CN" sz="2400" b="1" dirty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Poppins SemiBold" charset="0"/>
                </a:rPr>
                <a:t>G13</a:t>
              </a:r>
              <a:endParaRPr lang="en-US" sz="24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Poppins SemiBold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2803948" y="9538523"/>
            <a:ext cx="3050803" cy="692936"/>
            <a:chOff x="19533996" y="11108932"/>
            <a:chExt cx="3508974" cy="692936"/>
          </a:xfrm>
        </p:grpSpPr>
        <p:sp>
          <p:nvSpPr>
            <p:cNvPr id="26" name="Rectangle 58"/>
            <p:cNvSpPr/>
            <p:nvPr/>
          </p:nvSpPr>
          <p:spPr>
            <a:xfrm>
              <a:off x="19533996" y="11108932"/>
              <a:ext cx="3508974" cy="692936"/>
            </a:xfrm>
            <a:prstGeom prst="rect">
              <a:avLst/>
            </a:prstGeom>
            <a:noFill/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7" name="TextBox 59"/>
            <p:cNvSpPr txBox="1"/>
            <p:nvPr/>
          </p:nvSpPr>
          <p:spPr>
            <a:xfrm>
              <a:off x="19758603" y="11242460"/>
              <a:ext cx="3053607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Poppins SemiBold" charset="0"/>
                </a:rPr>
                <a:t>汇报时间：</a:t>
              </a:r>
              <a:r>
                <a:rPr lang="en-US" altLang="zh-CN" sz="2400" b="1" dirty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Poppins SemiBold" charset="0"/>
                </a:rPr>
                <a:t>2021.9</a:t>
              </a:r>
              <a:endParaRPr lang="en-US" sz="24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Poppins Semi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42390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占位符 6"/>
          <p:cNvPicPr>
            <a:picLocks noGrp="1" noChangeAspect="1"/>
          </p:cNvPicPr>
          <p:nvPr>
            <p:ph type="pic" sz="quarter" idx="18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2" r="21262"/>
          <a:stretch>
            <a:fillRect/>
          </a:stretch>
        </p:blipFill>
        <p:spPr>
          <a:xfrm>
            <a:off x="3066547" y="2932747"/>
            <a:ext cx="4496578" cy="5216031"/>
          </a:xfrm>
        </p:spPr>
      </p:pic>
      <p:grpSp>
        <p:nvGrpSpPr>
          <p:cNvPr id="2" name="组合 1"/>
          <p:cNvGrpSpPr/>
          <p:nvPr/>
        </p:nvGrpSpPr>
        <p:grpSpPr>
          <a:xfrm>
            <a:off x="3560348" y="9347292"/>
            <a:ext cx="3508974" cy="692936"/>
            <a:chOff x="3560348" y="9347292"/>
            <a:chExt cx="3508974" cy="692936"/>
          </a:xfrm>
        </p:grpSpPr>
        <p:sp>
          <p:nvSpPr>
            <p:cNvPr id="59" name="Rectangle 58"/>
            <p:cNvSpPr/>
            <p:nvPr/>
          </p:nvSpPr>
          <p:spPr>
            <a:xfrm>
              <a:off x="3560348" y="9347292"/>
              <a:ext cx="3508974" cy="692936"/>
            </a:xfrm>
            <a:prstGeom prst="rect">
              <a:avLst/>
            </a:prstGeom>
            <a:noFill/>
            <a:ln w="57150">
              <a:solidFill>
                <a:srgbClr val="4CA0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421258" y="9444715"/>
              <a:ext cx="1787156" cy="52322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4CA0B4"/>
                  </a:solidFill>
                  <a:latin typeface="Poppins SemiBold" charset="0"/>
                  <a:ea typeface="Poppins SemiBold" charset="0"/>
                  <a:cs typeface="Poppins SemiBold" charset="0"/>
                </a:rPr>
                <a:t>MEMORY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3154124" y="2838275"/>
            <a:ext cx="9002491" cy="1338828"/>
            <a:chOff x="10879847" y="3133426"/>
            <a:chExt cx="9002491" cy="1338828"/>
          </a:xfrm>
        </p:grpSpPr>
        <p:sp>
          <p:nvSpPr>
            <p:cNvPr id="41" name="文本框 40"/>
            <p:cNvSpPr txBox="1"/>
            <p:nvPr/>
          </p:nvSpPr>
          <p:spPr>
            <a:xfrm>
              <a:off x="10879847" y="3148815"/>
              <a:ext cx="147627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altLang="zh-CN" sz="8000" dirty="0">
                  <a:solidFill>
                    <a:srgbClr val="4CA0B4"/>
                  </a:solidFill>
                  <a:latin typeface="华文细黑" panose="02010600040101010101" charset="-122"/>
                  <a:ea typeface="华文细黑" panose="02010600040101010101" charset="-122"/>
                </a:rPr>
                <a:t>01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2778934" y="3133426"/>
              <a:ext cx="7103404" cy="1294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lnSpc>
                  <a:spcPct val="150000"/>
                </a:lnSpc>
              </a:pPr>
              <a:r>
                <a:rPr lang="zh-CN" altLang="en-US" b="1" dirty="0">
                  <a:solidFill>
                    <a:prstClr val="black"/>
                  </a:solidFill>
                  <a:latin typeface="Lora" panose="02000503000000020004" charset="0"/>
                  <a:ea typeface="华文细黑" panose="02010600040101010101" charset="-122"/>
                  <a:sym typeface="+mn-ea"/>
                </a:rPr>
                <a:t>项目介绍</a:t>
              </a:r>
              <a:endParaRPr lang="en-US" altLang="zh-CN" b="1" dirty="0">
                <a:solidFill>
                  <a:prstClr val="black"/>
                </a:solidFill>
                <a:latin typeface="Lora" panose="02000503000000020004" charset="0"/>
                <a:ea typeface="华文细黑" panose="02010600040101010101" charset="-122"/>
                <a:sym typeface="+mn-ea"/>
              </a:endParaRPr>
            </a:p>
            <a:p>
              <a:pPr defTabSz="914400">
                <a:lnSpc>
                  <a:spcPct val="150000"/>
                </a:lnSpc>
              </a:pPr>
              <a:r>
                <a:rPr lang="en-US" altLang="zh-CN" sz="1800" dirty="0">
                  <a:solidFill>
                    <a:prstClr val="black"/>
                  </a:solidFill>
                  <a:latin typeface="Lora" panose="02000503000000020004" charset="0"/>
                  <a:ea typeface="华文细黑" panose="02010600040101010101" charset="-122"/>
                  <a:sym typeface="+mn-ea"/>
                </a:rPr>
                <a:t>project introduction </a:t>
              </a:r>
              <a:r>
                <a:rPr lang="zh-CN" altLang="en-US" sz="1800" dirty="0">
                  <a:solidFill>
                    <a:prstClr val="black"/>
                  </a:solidFill>
                  <a:latin typeface="Lora" panose="02000503000000020004" charset="0"/>
                  <a:ea typeface="华文细黑" panose="02010600040101010101" charset="-122"/>
                  <a:sym typeface="+mn-ea"/>
                </a:rPr>
                <a:t>.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3154124" y="4737595"/>
            <a:ext cx="9002491" cy="1338828"/>
            <a:chOff x="10879847" y="3133426"/>
            <a:chExt cx="9002491" cy="1338828"/>
          </a:xfrm>
        </p:grpSpPr>
        <p:sp>
          <p:nvSpPr>
            <p:cNvPr id="50" name="文本框 49"/>
            <p:cNvSpPr txBox="1"/>
            <p:nvPr/>
          </p:nvSpPr>
          <p:spPr>
            <a:xfrm>
              <a:off x="10879847" y="3148815"/>
              <a:ext cx="147627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altLang="zh-CN" sz="8000" dirty="0">
                  <a:solidFill>
                    <a:srgbClr val="4CA0B4"/>
                  </a:solidFill>
                  <a:latin typeface="华文细黑" panose="02010600040101010101" charset="-122"/>
                  <a:ea typeface="华文细黑" panose="02010600040101010101" charset="-122"/>
                </a:rPr>
                <a:t>02</a:t>
              </a: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2778934" y="3133426"/>
              <a:ext cx="7103404" cy="1294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lnSpc>
                  <a:spcPct val="150000"/>
                </a:lnSpc>
              </a:pPr>
              <a:r>
                <a:rPr lang="zh-CN" altLang="en-US" b="1" dirty="0">
                  <a:solidFill>
                    <a:prstClr val="black"/>
                  </a:solidFill>
                  <a:latin typeface="Lora" panose="02000503000000020004" charset="0"/>
                  <a:ea typeface="华文细黑" panose="02010600040101010101" charset="-122"/>
                  <a:sym typeface="+mn-ea"/>
                </a:rPr>
                <a:t>项目工具</a:t>
              </a:r>
              <a:endParaRPr lang="en-US" altLang="zh-CN" b="1" dirty="0">
                <a:solidFill>
                  <a:prstClr val="black"/>
                </a:solidFill>
                <a:latin typeface="Lora" panose="02000503000000020004" charset="0"/>
                <a:ea typeface="华文细黑" panose="02010600040101010101" charset="-122"/>
                <a:sym typeface="+mn-ea"/>
              </a:endParaRPr>
            </a:p>
            <a:p>
              <a:pPr defTabSz="914400">
                <a:lnSpc>
                  <a:spcPct val="150000"/>
                </a:lnSpc>
              </a:pPr>
              <a:r>
                <a:rPr lang="en-US" altLang="zh-CN" sz="1800" dirty="0">
                  <a:solidFill>
                    <a:prstClr val="black"/>
                  </a:solidFill>
                  <a:latin typeface="Lora" panose="02000503000000020004" charset="0"/>
                  <a:ea typeface="华文细黑" panose="02010600040101010101" charset="-122"/>
                  <a:sym typeface="+mn-ea"/>
                </a:rPr>
                <a:t>Project tools</a:t>
              </a:r>
              <a:r>
                <a:rPr lang="zh-CN" altLang="en-US" sz="1800" dirty="0">
                  <a:solidFill>
                    <a:prstClr val="black"/>
                  </a:solidFill>
                  <a:latin typeface="Lora" panose="02000503000000020004" charset="0"/>
                  <a:ea typeface="华文细黑" panose="02010600040101010101" charset="-122"/>
                  <a:sym typeface="+mn-ea"/>
                </a:rPr>
                <a:t>.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3154124" y="6345378"/>
            <a:ext cx="9002491" cy="1338828"/>
            <a:chOff x="10879847" y="3133426"/>
            <a:chExt cx="9002491" cy="1338828"/>
          </a:xfrm>
        </p:grpSpPr>
        <p:sp>
          <p:nvSpPr>
            <p:cNvPr id="53" name="文本框 52"/>
            <p:cNvSpPr txBox="1"/>
            <p:nvPr/>
          </p:nvSpPr>
          <p:spPr>
            <a:xfrm>
              <a:off x="10879847" y="3148815"/>
              <a:ext cx="147627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altLang="zh-CN" sz="8000" dirty="0">
                  <a:solidFill>
                    <a:srgbClr val="4CA0B4"/>
                  </a:solidFill>
                  <a:latin typeface="华文细黑" panose="02010600040101010101" charset="-122"/>
                  <a:ea typeface="华文细黑" panose="02010600040101010101" charset="-122"/>
                </a:rPr>
                <a:t>03</a:t>
              </a: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2778934" y="3133426"/>
              <a:ext cx="7103404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lnSpc>
                  <a:spcPct val="150000"/>
                </a:lnSpc>
              </a:pPr>
              <a:r>
                <a:rPr lang="zh-CN" altLang="en-US" b="1" dirty="0">
                  <a:solidFill>
                    <a:prstClr val="black"/>
                  </a:solidFill>
                  <a:latin typeface="Lora" panose="02000503000000020004" charset="0"/>
                  <a:ea typeface="华文细黑" panose="02010600040101010101" charset="-122"/>
                  <a:sym typeface="+mn-ea"/>
                </a:rPr>
                <a:t>需求分析</a:t>
              </a:r>
              <a:endParaRPr lang="en-US" altLang="zh-CN" b="1" dirty="0">
                <a:solidFill>
                  <a:prstClr val="black"/>
                </a:solidFill>
                <a:latin typeface="Lora" panose="02000503000000020004" charset="0"/>
                <a:ea typeface="华文细黑" panose="02010600040101010101" charset="-122"/>
                <a:sym typeface="+mn-ea"/>
              </a:endParaRPr>
            </a:p>
            <a:p>
              <a:pPr defTabSz="914400">
                <a:lnSpc>
                  <a:spcPct val="150000"/>
                </a:lnSpc>
              </a:pPr>
              <a:r>
                <a:rPr lang="en-US" altLang="zh-CN" sz="1800" dirty="0">
                  <a:solidFill>
                    <a:prstClr val="black"/>
                  </a:solidFill>
                  <a:latin typeface="Lora" panose="02000503000000020004" charset="0"/>
                  <a:ea typeface="华文细黑" panose="02010600040101010101" charset="-122"/>
                  <a:sym typeface="+mn-ea"/>
                </a:rPr>
                <a:t> demand analysis</a:t>
              </a:r>
              <a:r>
                <a:rPr lang="zh-CN" altLang="en-US" sz="1800" dirty="0">
                  <a:solidFill>
                    <a:prstClr val="black"/>
                  </a:solidFill>
                  <a:latin typeface="Lora" panose="02000503000000020004" charset="0"/>
                  <a:ea typeface="华文细黑" panose="02010600040101010101" charset="-122"/>
                  <a:sym typeface="+mn-ea"/>
                </a:rPr>
                <a:t>.</a:t>
              </a: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3154124" y="10040228"/>
            <a:ext cx="9002491" cy="1338828"/>
            <a:chOff x="10879847" y="3133426"/>
            <a:chExt cx="9002491" cy="1338828"/>
          </a:xfrm>
        </p:grpSpPr>
        <p:sp>
          <p:nvSpPr>
            <p:cNvPr id="56" name="文本框 55"/>
            <p:cNvSpPr txBox="1"/>
            <p:nvPr/>
          </p:nvSpPr>
          <p:spPr>
            <a:xfrm>
              <a:off x="10879847" y="3148815"/>
              <a:ext cx="147627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altLang="zh-CN" sz="8000" dirty="0">
                  <a:solidFill>
                    <a:srgbClr val="4CA0B4"/>
                  </a:solidFill>
                  <a:latin typeface="华文细黑" panose="02010600040101010101" charset="-122"/>
                  <a:ea typeface="华文细黑" panose="02010600040101010101" charset="-122"/>
                </a:rPr>
                <a:t>05</a:t>
              </a: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2778934" y="3133426"/>
              <a:ext cx="7103404" cy="1294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lnSpc>
                  <a:spcPct val="150000"/>
                </a:lnSpc>
              </a:pPr>
              <a:r>
                <a:rPr lang="zh-CN" altLang="en-US" b="1" dirty="0">
                  <a:solidFill>
                    <a:prstClr val="black"/>
                  </a:solidFill>
                  <a:latin typeface="Lora" panose="02000503000000020004" charset="0"/>
                  <a:ea typeface="华文细黑" panose="02010600040101010101" charset="-122"/>
                  <a:sym typeface="+mn-ea"/>
                </a:rPr>
                <a:t>小组成员分工与评价</a:t>
              </a:r>
              <a:endParaRPr lang="en-US" altLang="zh-CN" b="1" dirty="0">
                <a:solidFill>
                  <a:prstClr val="black"/>
                </a:solidFill>
                <a:latin typeface="Lora" panose="02000503000000020004" charset="0"/>
                <a:ea typeface="华文细黑" panose="02010600040101010101" charset="-122"/>
                <a:sym typeface="+mn-ea"/>
              </a:endParaRPr>
            </a:p>
            <a:p>
              <a:pPr defTabSz="914400">
                <a:lnSpc>
                  <a:spcPct val="150000"/>
                </a:lnSpc>
              </a:pPr>
              <a:r>
                <a:rPr lang="en-US" altLang="zh-CN" sz="1800" dirty="0">
                  <a:solidFill>
                    <a:prstClr val="black"/>
                  </a:solidFill>
                  <a:latin typeface="Lora" panose="02000503000000020004" charset="0"/>
                  <a:ea typeface="华文细黑" panose="02010600040101010101" charset="-122"/>
                  <a:sym typeface="+mn-ea"/>
                </a:rPr>
                <a:t>Division of labor and evaluation of team members</a:t>
              </a:r>
              <a:r>
                <a:rPr lang="zh-CN" altLang="en-US" sz="1800" dirty="0">
                  <a:solidFill>
                    <a:prstClr val="black"/>
                  </a:solidFill>
                  <a:latin typeface="Lora" panose="02000503000000020004" charset="0"/>
                  <a:ea typeface="华文细黑" panose="02010600040101010101" charset="-122"/>
                  <a:sym typeface="+mn-ea"/>
                </a:rPr>
                <a:t>.</a:t>
              </a:r>
            </a:p>
          </p:txBody>
        </p:sp>
      </p:grpSp>
      <p:sp>
        <p:nvSpPr>
          <p:cNvPr id="10" name="六边形 9"/>
          <p:cNvSpPr/>
          <p:nvPr/>
        </p:nvSpPr>
        <p:spPr>
          <a:xfrm rot="16200000">
            <a:off x="2264768" y="2922102"/>
            <a:ext cx="6100135" cy="5258737"/>
          </a:xfrm>
          <a:prstGeom prst="hexagon">
            <a:avLst/>
          </a:prstGeom>
          <a:noFill/>
          <a:ln w="38100">
            <a:solidFill>
              <a:srgbClr val="4CA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66C0DB0-65D8-4F0A-BB46-A8B33976B466}"/>
              </a:ext>
            </a:extLst>
          </p:cNvPr>
          <p:cNvGrpSpPr/>
          <p:nvPr/>
        </p:nvGrpSpPr>
        <p:grpSpPr>
          <a:xfrm>
            <a:off x="13154124" y="8167137"/>
            <a:ext cx="9002491" cy="1342180"/>
            <a:chOff x="10879847" y="3148815"/>
            <a:chExt cx="9002491" cy="1342180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344EA01-C8C4-46D3-98D7-BE338DCA1CDA}"/>
                </a:ext>
              </a:extLst>
            </p:cNvPr>
            <p:cNvSpPr txBox="1"/>
            <p:nvPr/>
          </p:nvSpPr>
          <p:spPr>
            <a:xfrm>
              <a:off x="10879847" y="3148815"/>
              <a:ext cx="147627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altLang="zh-CN" sz="8000" dirty="0">
                  <a:solidFill>
                    <a:srgbClr val="4CA0B4"/>
                  </a:solidFill>
                  <a:latin typeface="华文细黑" panose="02010600040101010101" charset="-122"/>
                  <a:ea typeface="华文细黑" panose="02010600040101010101" charset="-122"/>
                </a:rPr>
                <a:t>04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E4A1D45-2BD1-423C-BC0B-82D04FB1F3C6}"/>
                </a:ext>
              </a:extLst>
            </p:cNvPr>
            <p:cNvSpPr txBox="1"/>
            <p:nvPr/>
          </p:nvSpPr>
          <p:spPr>
            <a:xfrm>
              <a:off x="12778934" y="3196795"/>
              <a:ext cx="7103404" cy="1294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lnSpc>
                  <a:spcPct val="150000"/>
                </a:lnSpc>
              </a:pPr>
              <a:r>
                <a:rPr lang="zh-CN" altLang="en-US" b="1" dirty="0">
                  <a:solidFill>
                    <a:prstClr val="black"/>
                  </a:solidFill>
                  <a:latin typeface="Lora" panose="02000503000000020004" charset="0"/>
                  <a:ea typeface="华文细黑" panose="02010600040101010101" charset="-122"/>
                  <a:sym typeface="+mn-ea"/>
                </a:rPr>
                <a:t>参考文献</a:t>
              </a:r>
              <a:endParaRPr lang="en-US" altLang="zh-CN" b="1" dirty="0">
                <a:solidFill>
                  <a:prstClr val="black"/>
                </a:solidFill>
                <a:latin typeface="Lora" panose="02000503000000020004" charset="0"/>
                <a:ea typeface="华文细黑" panose="02010600040101010101" charset="-122"/>
                <a:sym typeface="+mn-ea"/>
              </a:endParaRPr>
            </a:p>
            <a:p>
              <a:pPr defTabSz="914400">
                <a:lnSpc>
                  <a:spcPct val="150000"/>
                </a:lnSpc>
              </a:pPr>
              <a:r>
                <a:rPr lang="en-US" altLang="zh-CN" sz="1800" dirty="0">
                  <a:solidFill>
                    <a:prstClr val="black"/>
                  </a:solidFill>
                  <a:latin typeface="Lora" panose="02000503000000020004" charset="0"/>
                  <a:ea typeface="华文细黑" panose="02010600040101010101" charset="-122"/>
                  <a:sym typeface="+mn-ea"/>
                </a:rPr>
                <a:t> reference material</a:t>
              </a:r>
              <a:r>
                <a:rPr lang="zh-CN" altLang="en-US" sz="1800" dirty="0">
                  <a:solidFill>
                    <a:prstClr val="black"/>
                  </a:solidFill>
                  <a:latin typeface="Lora" panose="02000503000000020004" charset="0"/>
                  <a:ea typeface="华文细黑" panose="02010600040101010101" charset="-122"/>
                  <a:sym typeface="+mn-ea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43085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285922" y="1452123"/>
            <a:ext cx="9931400" cy="9906000"/>
            <a:chOff x="7213600" y="1549400"/>
            <a:chExt cx="9931400" cy="9906000"/>
          </a:xfrm>
          <a:solidFill>
            <a:srgbClr val="99C9D4"/>
          </a:solidFill>
        </p:grpSpPr>
        <p:sp>
          <p:nvSpPr>
            <p:cNvPr id="3" name="L-Shape 2"/>
            <p:cNvSpPr/>
            <p:nvPr/>
          </p:nvSpPr>
          <p:spPr>
            <a:xfrm rot="10800000">
              <a:off x="7772400" y="1549400"/>
              <a:ext cx="9372600" cy="9906000"/>
            </a:xfrm>
            <a:prstGeom prst="corner">
              <a:avLst>
                <a:gd name="adj1" fmla="val 5876"/>
                <a:gd name="adj2" fmla="val 57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L-Shape 53"/>
            <p:cNvSpPr/>
            <p:nvPr/>
          </p:nvSpPr>
          <p:spPr>
            <a:xfrm>
              <a:off x="7213600" y="1549400"/>
              <a:ext cx="4216400" cy="9906000"/>
            </a:xfrm>
            <a:prstGeom prst="corner">
              <a:avLst>
                <a:gd name="adj1" fmla="val 12651"/>
                <a:gd name="adj2" fmla="val 138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Hexagon 4"/>
          <p:cNvSpPr/>
          <p:nvPr/>
        </p:nvSpPr>
        <p:spPr>
          <a:xfrm rot="5400000">
            <a:off x="12654585" y="8006080"/>
            <a:ext cx="5851550" cy="504444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4101181" y="2774046"/>
            <a:ext cx="5666038" cy="259667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lnSpc>
                <a:spcPts val="9020"/>
              </a:lnSpc>
            </a:pPr>
            <a:endParaRPr lang="en-US" sz="16600" dirty="0">
              <a:solidFill>
                <a:schemeClr val="tx2"/>
              </a:solidFill>
              <a:latin typeface="Lato Thin" charset="0"/>
              <a:ea typeface="Lato" charset="0"/>
              <a:cs typeface="Lato" charset="0"/>
            </a:endParaRPr>
          </a:p>
          <a:p>
            <a:pPr>
              <a:lnSpc>
                <a:spcPts val="9020"/>
              </a:lnSpc>
            </a:pPr>
            <a:r>
              <a:rPr lang="en-US" sz="16600" dirty="0">
                <a:solidFill>
                  <a:schemeClr val="tx2"/>
                </a:solidFill>
                <a:latin typeface="Lato Thin" charset="0"/>
                <a:ea typeface="Lato" charset="0"/>
                <a:cs typeface="Lato" charset="0"/>
              </a:rPr>
              <a:t>PART</a:t>
            </a:r>
            <a:endParaRPr lang="en-US" sz="16600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9195" y="597630"/>
            <a:ext cx="4200702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800" b="1" dirty="0">
                <a:solidFill>
                  <a:srgbClr val="4CA0B4"/>
                </a:solidFill>
                <a:latin typeface="Poppins SemiBold" charset="0"/>
                <a:ea typeface="Poppins SemiBold" charset="0"/>
                <a:cs typeface="Poppins SemiBold" charset="0"/>
              </a:rPr>
              <a:t>TRAVEL ON THE ROAD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9533996" y="11108932"/>
            <a:ext cx="3508974" cy="692936"/>
            <a:chOff x="19533996" y="11108932"/>
            <a:chExt cx="3508974" cy="692936"/>
          </a:xfrm>
        </p:grpSpPr>
        <p:sp>
          <p:nvSpPr>
            <p:cNvPr id="59" name="Rectangle 58"/>
            <p:cNvSpPr/>
            <p:nvPr/>
          </p:nvSpPr>
          <p:spPr>
            <a:xfrm>
              <a:off x="19533996" y="11108932"/>
              <a:ext cx="3508974" cy="692936"/>
            </a:xfrm>
            <a:prstGeom prst="rect">
              <a:avLst/>
            </a:prstGeom>
            <a:noFill/>
            <a:ln w="57150">
              <a:solidFill>
                <a:srgbClr val="4CA0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9986010" y="11211683"/>
              <a:ext cx="2598789" cy="52322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4CA0B4"/>
                  </a:solidFill>
                  <a:latin typeface="Poppins SemiBold" charset="0"/>
                  <a:ea typeface="Poppins SemiBold" charset="0"/>
                  <a:cs typeface="Poppins SemiBold" charset="0"/>
                </a:rPr>
                <a:t>LEARN MORE</a:t>
              </a:r>
            </a:p>
          </p:txBody>
        </p:sp>
      </p:grpSp>
      <p:pic>
        <p:nvPicPr>
          <p:cNvPr id="12" name="图片占位符 11"/>
          <p:cNvPicPr>
            <a:picLocks noGrp="1" noChangeAspect="1"/>
          </p:cNvPicPr>
          <p:nvPr>
            <p:ph type="pic" sz="quarter" idx="18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70" r="21270"/>
          <a:stretch>
            <a:fillRect/>
          </a:stretch>
        </p:blipFill>
        <p:spPr/>
      </p:pic>
      <p:sp>
        <p:nvSpPr>
          <p:cNvPr id="19" name="TextBox 54"/>
          <p:cNvSpPr txBox="1"/>
          <p:nvPr/>
        </p:nvSpPr>
        <p:spPr>
          <a:xfrm>
            <a:off x="6801158" y="4902904"/>
            <a:ext cx="4019049" cy="2514919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>
              <a:lnSpc>
                <a:spcPts val="9020"/>
              </a:lnSpc>
            </a:pPr>
            <a:endParaRPr lang="en-US" sz="13800" dirty="0">
              <a:solidFill>
                <a:schemeClr val="tx2"/>
              </a:solidFill>
              <a:latin typeface="Lato Thin" charset="0"/>
              <a:ea typeface="Lato" charset="0"/>
              <a:cs typeface="Lato" charset="0"/>
            </a:endParaRPr>
          </a:p>
          <a:p>
            <a:pPr>
              <a:lnSpc>
                <a:spcPts val="9020"/>
              </a:lnSpc>
            </a:pPr>
            <a:r>
              <a:rPr lang="en-US" sz="13800" dirty="0">
                <a:solidFill>
                  <a:schemeClr val="tx2"/>
                </a:solidFill>
                <a:latin typeface="Lato Thin" charset="0"/>
                <a:ea typeface="Lato" charset="0"/>
                <a:cs typeface="Lato" charset="0"/>
              </a:rPr>
              <a:t>ONE</a:t>
            </a:r>
            <a:endParaRPr lang="en-US" sz="13800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0" name="TextBox 42"/>
          <p:cNvSpPr txBox="1"/>
          <p:nvPr/>
        </p:nvSpPr>
        <p:spPr>
          <a:xfrm>
            <a:off x="5980179" y="7414083"/>
            <a:ext cx="668324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Lato Black" charset="0"/>
              </a:rPr>
              <a:t>01.</a:t>
            </a:r>
            <a:r>
              <a:rPr lang="zh-CN" altLang="en-US" sz="9600" b="1" dirty="0">
                <a:solidFill>
                  <a:prstClr val="black"/>
                </a:solidFill>
                <a:latin typeface="Lora" panose="02000503000000020004" charset="0"/>
                <a:ea typeface="华文细黑" panose="02010600040101010101" charset="-122"/>
                <a:sym typeface="+mn-ea"/>
              </a:rPr>
              <a:t>项目介绍</a:t>
            </a:r>
            <a:endParaRPr lang="en-US" altLang="zh-CN" sz="9600" b="1" dirty="0">
              <a:solidFill>
                <a:prstClr val="black"/>
              </a:solidFill>
              <a:latin typeface="Lora" panose="02000503000000020004" charset="0"/>
              <a:ea typeface="华文细黑" panose="02010600040101010101" charset="-122"/>
              <a:sym typeface="+mn-ea"/>
            </a:endParaRPr>
          </a:p>
          <a:p>
            <a:pPr algn="ctr"/>
            <a:endParaRPr lang="en-US" sz="9600" dirty="0">
              <a:solidFill>
                <a:schemeClr val="tx2"/>
              </a:solidFill>
              <a:latin typeface="等线" panose="02010600030101010101" pitchFamily="2" charset="-122"/>
              <a:ea typeface="等线" panose="02010600030101010101" pitchFamily="2" charset="-122"/>
              <a:cs typeface="Lato Black" charset="0"/>
            </a:endParaRPr>
          </a:p>
        </p:txBody>
      </p:sp>
      <p:sp>
        <p:nvSpPr>
          <p:cNvPr id="21" name="TextBox 43"/>
          <p:cNvSpPr txBox="1"/>
          <p:nvPr/>
        </p:nvSpPr>
        <p:spPr>
          <a:xfrm>
            <a:off x="8721148" y="9100405"/>
            <a:ext cx="3086102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Lora" panose="02000503000000020004" charset="0"/>
                <a:ea typeface="华文细黑" panose="02010600040101010101" charset="-122"/>
                <a:sym typeface="+mn-ea"/>
              </a:rPr>
              <a:t>project introduction</a:t>
            </a:r>
            <a:endParaRPr lang="en-US" sz="2200" dirty="0">
              <a:solidFill>
                <a:schemeClr val="tx2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3006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19" grpId="0" animBg="1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942067" y="838200"/>
            <a:ext cx="4493538" cy="2173556"/>
            <a:chOff x="9942067" y="838200"/>
            <a:chExt cx="4493538" cy="2173556"/>
          </a:xfrm>
        </p:grpSpPr>
        <p:sp>
          <p:nvSpPr>
            <p:cNvPr id="43" name="TextBox 42"/>
            <p:cNvSpPr txBox="1"/>
            <p:nvPr/>
          </p:nvSpPr>
          <p:spPr>
            <a:xfrm>
              <a:off x="9942067" y="1169458"/>
              <a:ext cx="4493538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8400" dirty="0">
                  <a:solidFill>
                    <a:srgbClr val="4CA0B4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Lato Black" charset="0"/>
                </a:rPr>
                <a:t>项目介绍</a:t>
              </a:r>
              <a:endParaRPr lang="en-US" sz="8400" dirty="0">
                <a:solidFill>
                  <a:srgbClr val="4CA0B4"/>
                </a:solidFill>
                <a:latin typeface="等线" panose="02010600030101010101" pitchFamily="2" charset="-122"/>
                <a:ea typeface="等线" panose="02010600030101010101" pitchFamily="2" charset="-122"/>
                <a:cs typeface="Lato Black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0876370" y="2580869"/>
              <a:ext cx="2675732" cy="43088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200" dirty="0">
                  <a:solidFill>
                    <a:srgbClr val="4CA0B4"/>
                  </a:solidFill>
                  <a:latin typeface="Lato Light" charset="0"/>
                  <a:ea typeface="Lato Light" charset="0"/>
                  <a:cs typeface="Lato Light" charset="0"/>
                </a:rPr>
                <a:t>project introduction </a:t>
              </a: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11608677" y="838200"/>
              <a:ext cx="1192923" cy="0"/>
            </a:xfrm>
            <a:prstGeom prst="line">
              <a:avLst/>
            </a:prstGeom>
            <a:ln w="57150">
              <a:solidFill>
                <a:srgbClr val="4CA0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10096848" y="6516057"/>
            <a:ext cx="4190124" cy="692933"/>
            <a:chOff x="10096848" y="5956418"/>
            <a:chExt cx="4190124" cy="692933"/>
          </a:xfrm>
        </p:grpSpPr>
        <p:sp>
          <p:nvSpPr>
            <p:cNvPr id="36" name="Rectangle 35"/>
            <p:cNvSpPr/>
            <p:nvPr/>
          </p:nvSpPr>
          <p:spPr>
            <a:xfrm>
              <a:off x="10096848" y="5956418"/>
              <a:ext cx="4190124" cy="692933"/>
            </a:xfrm>
            <a:prstGeom prst="rect">
              <a:avLst/>
            </a:prstGeom>
            <a:noFill/>
            <a:ln w="57150">
              <a:solidFill>
                <a:srgbClr val="4CA0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CA0B4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979081" y="6080384"/>
              <a:ext cx="2425664" cy="52322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4CA0B4"/>
                  </a:solidFill>
                  <a:latin typeface="Poppins SemiBold" charset="0"/>
                  <a:ea typeface="Poppins SemiBold" charset="0"/>
                  <a:cs typeface="Poppins SemiBold" charset="0"/>
                </a:rPr>
                <a:t>Music game</a:t>
              </a:r>
              <a:endParaRPr lang="en-US" sz="2800" b="1" dirty="0">
                <a:solidFill>
                  <a:srgbClr val="4CA0B4"/>
                </a:solidFill>
                <a:latin typeface="Poppins SemiBold" charset="0"/>
                <a:ea typeface="Poppins SemiBold" charset="0"/>
                <a:cs typeface="Poppins SemiBold" charset="0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2700117" y="3499700"/>
            <a:ext cx="18977416" cy="2935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      微信现在是人人都在使用的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app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了，随着微信的发展，微信小程序的种类和可玩性也越来越多。我们小组打算以微信小程序作为平台，制作一个简易操作的音游。</a:t>
            </a:r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   《Sky Dream》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是一款冒险类型的音乐游戏，人们都很热爱音乐，传说，只要通过重重挑战，就可以到达天空之城。玩家扮演的是一个不小心掉落地上的天空之城原住民，根据路途上的提示，努力回家。</a:t>
            </a:r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pic>
        <p:nvPicPr>
          <p:cNvPr id="6" name="图片占位符 5"/>
          <p:cNvPicPr>
            <a:picLocks noGrp="1" noChangeAspect="1"/>
          </p:cNvPicPr>
          <p:nvPr>
            <p:ph type="pic" sz="quarter" idx="16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29" b="3022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416219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096848" y="3867424"/>
            <a:ext cx="4190124" cy="692933"/>
            <a:chOff x="10096848" y="3867424"/>
            <a:chExt cx="4190124" cy="692933"/>
          </a:xfrm>
        </p:grpSpPr>
        <p:sp>
          <p:nvSpPr>
            <p:cNvPr id="36" name="Rectangle 35"/>
            <p:cNvSpPr/>
            <p:nvPr/>
          </p:nvSpPr>
          <p:spPr>
            <a:xfrm>
              <a:off x="10096848" y="3867424"/>
              <a:ext cx="4190124" cy="692933"/>
            </a:xfrm>
            <a:prstGeom prst="rect">
              <a:avLst/>
            </a:prstGeom>
            <a:noFill/>
            <a:ln w="57150">
              <a:solidFill>
                <a:srgbClr val="4CA0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016331" y="3967944"/>
              <a:ext cx="2345001" cy="52322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Poppins SemiBold" charset="0"/>
                  <a:ea typeface="Poppins SemiBold" charset="0"/>
                  <a:cs typeface="Poppins SemiBold" charset="0"/>
                </a:rPr>
                <a:t>OUR SRORY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1039707" y="4560357"/>
            <a:ext cx="2273052" cy="9155643"/>
            <a:chOff x="11039707" y="4560357"/>
            <a:chExt cx="2273052" cy="9155643"/>
          </a:xfrm>
        </p:grpSpPr>
        <p:cxnSp>
          <p:nvCxnSpPr>
            <p:cNvPr id="3" name="Straight Connector 2"/>
            <p:cNvCxnSpPr>
              <a:stCxn id="36" idx="2"/>
            </p:cNvCxnSpPr>
            <p:nvPr/>
          </p:nvCxnSpPr>
          <p:spPr>
            <a:xfrm>
              <a:off x="12191910" y="4560357"/>
              <a:ext cx="49403" cy="9155643"/>
            </a:xfrm>
            <a:prstGeom prst="line">
              <a:avLst/>
            </a:prstGeom>
            <a:ln w="28575">
              <a:solidFill>
                <a:srgbClr val="4CA0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12102724" y="8474925"/>
              <a:ext cx="223024" cy="223024"/>
            </a:xfrm>
            <a:prstGeom prst="ellipse">
              <a:avLst/>
            </a:prstGeom>
            <a:solidFill>
              <a:srgbClr val="4CA0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2249742" y="11106613"/>
              <a:ext cx="1063017" cy="0"/>
            </a:xfrm>
            <a:prstGeom prst="line">
              <a:avLst/>
            </a:prstGeom>
            <a:ln w="28575">
              <a:solidFill>
                <a:srgbClr val="4CA0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1039707" y="8586437"/>
              <a:ext cx="1063017" cy="0"/>
            </a:xfrm>
            <a:prstGeom prst="line">
              <a:avLst/>
            </a:prstGeom>
            <a:ln w="28575">
              <a:solidFill>
                <a:srgbClr val="4CA0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16041111" y="8266394"/>
            <a:ext cx="80342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2"/>
                </a:solidFill>
                <a:latin typeface="Poppins SemiBold" charset="0"/>
                <a:ea typeface="Poppins SemiBold" charset="0"/>
                <a:cs typeface="Poppins SemiBold" charset="0"/>
              </a:rPr>
              <a:t>音游</a:t>
            </a:r>
            <a:endParaRPr lang="en-US" sz="2400" b="1" dirty="0">
              <a:solidFill>
                <a:schemeClr val="tx2"/>
              </a:solidFill>
              <a:latin typeface="Poppins SemiBold" charset="0"/>
              <a:ea typeface="Poppins SemiBold" charset="0"/>
              <a:cs typeface="Poppins SemiBold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9399747" y="838200"/>
            <a:ext cx="5628978" cy="2173556"/>
            <a:chOff x="9399747" y="838200"/>
            <a:chExt cx="5628978" cy="2173556"/>
          </a:xfrm>
        </p:grpSpPr>
        <p:sp>
          <p:nvSpPr>
            <p:cNvPr id="18" name="TextBox 42"/>
            <p:cNvSpPr txBox="1"/>
            <p:nvPr/>
          </p:nvSpPr>
          <p:spPr>
            <a:xfrm>
              <a:off x="9942070" y="1169458"/>
              <a:ext cx="4493538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8400" dirty="0">
                  <a:solidFill>
                    <a:srgbClr val="4CA0B4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Lato Black" charset="0"/>
                </a:rPr>
                <a:t>项目介绍</a:t>
              </a:r>
              <a:endParaRPr lang="en-US" sz="8400" dirty="0">
                <a:solidFill>
                  <a:srgbClr val="4CA0B4"/>
                </a:solidFill>
                <a:latin typeface="等线" panose="02010600030101010101" pitchFamily="2" charset="-122"/>
                <a:ea typeface="等线" panose="02010600030101010101" pitchFamily="2" charset="-122"/>
                <a:cs typeface="Lato Black" charset="0"/>
              </a:endParaRPr>
            </a:p>
          </p:txBody>
        </p:sp>
        <p:sp>
          <p:nvSpPr>
            <p:cNvPr id="19" name="TextBox 43"/>
            <p:cNvSpPr txBox="1"/>
            <p:nvPr/>
          </p:nvSpPr>
          <p:spPr>
            <a:xfrm>
              <a:off x="9399747" y="2580869"/>
              <a:ext cx="5628978" cy="43088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200" dirty="0">
                  <a:solidFill>
                    <a:srgbClr val="4CA0B4"/>
                  </a:solidFill>
                  <a:latin typeface="Lato Light" charset="0"/>
                  <a:ea typeface="Lato Light" charset="0"/>
                  <a:cs typeface="Lato Light" charset="0"/>
                </a:rPr>
                <a:t>Modern and Minimal Presentation Template</a:t>
              </a:r>
            </a:p>
          </p:txBody>
        </p:sp>
        <p:cxnSp>
          <p:nvCxnSpPr>
            <p:cNvPr id="20" name="Straight Connector 44"/>
            <p:cNvCxnSpPr/>
            <p:nvPr/>
          </p:nvCxnSpPr>
          <p:spPr>
            <a:xfrm>
              <a:off x="11608677" y="838200"/>
              <a:ext cx="1192923" cy="0"/>
            </a:xfrm>
            <a:prstGeom prst="line">
              <a:avLst/>
            </a:prstGeom>
            <a:ln w="57150">
              <a:solidFill>
                <a:srgbClr val="4CA0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4823437" y="5778956"/>
            <a:ext cx="6287925" cy="6577888"/>
            <a:chOff x="4823437" y="5778956"/>
            <a:chExt cx="6287925" cy="6577888"/>
          </a:xfrm>
        </p:grpSpPr>
        <p:sp>
          <p:nvSpPr>
            <p:cNvPr id="17" name="TextBox 16"/>
            <p:cNvSpPr txBox="1"/>
            <p:nvPr/>
          </p:nvSpPr>
          <p:spPr>
            <a:xfrm>
              <a:off x="7097568" y="5778956"/>
              <a:ext cx="1731564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tx2"/>
                  </a:solidFill>
                  <a:latin typeface="Poppins SemiBold" charset="0"/>
                  <a:ea typeface="Poppins SemiBold" charset="0"/>
                  <a:cs typeface="Poppins SemiBold" charset="0"/>
                </a:rPr>
                <a:t>微信小程序</a:t>
              </a:r>
              <a:endParaRPr lang="en-US" sz="2400" b="1" dirty="0">
                <a:solidFill>
                  <a:schemeClr val="tx2"/>
                </a:solidFill>
                <a:latin typeface="Poppins SemiBold" charset="0"/>
                <a:ea typeface="Poppins SemiBold" charset="0"/>
                <a:cs typeface="Poppins SemiBold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823437" y="10933890"/>
              <a:ext cx="6287925" cy="1422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由微信所公开的开发者手册，我们简易且大致的了解到微信小程序的开发方式和申请手段。通过组员的一致决定，选择了小程序为我们的主要目标。</a:t>
              </a:r>
            </a:p>
          </p:txBody>
        </p:sp>
      </p:grpSp>
      <p:pic>
        <p:nvPicPr>
          <p:cNvPr id="7" name="图片占位符 6"/>
          <p:cNvPicPr>
            <a:picLocks noGrp="1" noChangeAspect="1"/>
          </p:cNvPicPr>
          <p:nvPr>
            <p:ph type="pic" sz="quarter" idx="18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10" b="9310"/>
          <a:stretch>
            <a:fillRect/>
          </a:stretch>
        </p:blipFill>
        <p:spPr/>
      </p:pic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D84EBF53-F936-4B54-B167-F302C78E543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050BF334-E7D9-439F-9E51-78E193F7FF80}"/>
              </a:ext>
            </a:extLst>
          </p:cNvPr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2759" y="9088242"/>
            <a:ext cx="6241454" cy="40367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7886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039707" y="0"/>
            <a:ext cx="2273052" cy="10471485"/>
            <a:chOff x="11039707" y="0"/>
            <a:chExt cx="2273052" cy="10471485"/>
          </a:xfrm>
        </p:grpSpPr>
        <p:cxnSp>
          <p:nvCxnSpPr>
            <p:cNvPr id="3" name="Straight Connector 2"/>
            <p:cNvCxnSpPr>
              <a:endCxn id="25" idx="4"/>
            </p:cNvCxnSpPr>
            <p:nvPr/>
          </p:nvCxnSpPr>
          <p:spPr>
            <a:xfrm>
              <a:off x="12191910" y="0"/>
              <a:ext cx="22326" cy="10471485"/>
            </a:xfrm>
            <a:prstGeom prst="line">
              <a:avLst/>
            </a:prstGeom>
            <a:ln w="28575">
              <a:solidFill>
                <a:srgbClr val="4CA0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12102724" y="6434744"/>
              <a:ext cx="223024" cy="223024"/>
            </a:xfrm>
            <a:prstGeom prst="ellipse">
              <a:avLst/>
            </a:prstGeom>
            <a:solidFill>
              <a:srgbClr val="4CA0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2249742" y="6546256"/>
              <a:ext cx="1063017" cy="0"/>
            </a:xfrm>
            <a:prstGeom prst="line">
              <a:avLst/>
            </a:prstGeom>
            <a:ln w="28575">
              <a:solidFill>
                <a:srgbClr val="4CA0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1039707" y="10359973"/>
              <a:ext cx="1063017" cy="0"/>
            </a:xfrm>
            <a:prstGeom prst="line">
              <a:avLst/>
            </a:prstGeom>
            <a:ln w="28575">
              <a:solidFill>
                <a:srgbClr val="4CA0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12102724" y="10248461"/>
              <a:ext cx="223024" cy="223024"/>
            </a:xfrm>
            <a:prstGeom prst="ellipse">
              <a:avLst/>
            </a:prstGeom>
            <a:solidFill>
              <a:srgbClr val="4CA0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11039707" y="4026080"/>
              <a:ext cx="1063017" cy="0"/>
            </a:xfrm>
            <a:prstGeom prst="line">
              <a:avLst/>
            </a:prstGeom>
            <a:ln w="28575">
              <a:solidFill>
                <a:srgbClr val="4CA0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12102724" y="3914568"/>
              <a:ext cx="223024" cy="223024"/>
            </a:xfrm>
            <a:prstGeom prst="ellipse">
              <a:avLst/>
            </a:prstGeom>
            <a:solidFill>
              <a:srgbClr val="4CA0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823437" y="1218599"/>
            <a:ext cx="6287925" cy="5909806"/>
            <a:chOff x="4823437" y="1218599"/>
            <a:chExt cx="6287925" cy="5909806"/>
          </a:xfrm>
        </p:grpSpPr>
        <p:sp>
          <p:nvSpPr>
            <p:cNvPr id="27" name="TextBox 26"/>
            <p:cNvSpPr txBox="1"/>
            <p:nvPr/>
          </p:nvSpPr>
          <p:spPr>
            <a:xfrm>
              <a:off x="7252256" y="1218599"/>
              <a:ext cx="1422184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tx2"/>
                  </a:solidFill>
                  <a:latin typeface="Poppins SemiBold" charset="0"/>
                  <a:ea typeface="Poppins SemiBold" charset="0"/>
                  <a:cs typeface="Poppins SemiBold" charset="0"/>
                </a:rPr>
                <a:t>操作方式</a:t>
              </a:r>
              <a:endParaRPr lang="en-US" sz="2400" b="1" dirty="0">
                <a:solidFill>
                  <a:schemeClr val="tx2"/>
                </a:solidFill>
                <a:latin typeface="Poppins SemiBold" charset="0"/>
                <a:ea typeface="Poppins SemiBold" charset="0"/>
                <a:cs typeface="Poppins SemiBold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823437" y="6167116"/>
              <a:ext cx="6287925" cy="961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在确定好课题的大致方向后，我们选择了点击、长按等单手操作的操作方式，以此来配合小程序小而精的模式。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780318" y="7552492"/>
            <a:ext cx="6287925" cy="5448140"/>
            <a:chOff x="4780318" y="7552492"/>
            <a:chExt cx="6287925" cy="5448140"/>
          </a:xfrm>
        </p:grpSpPr>
        <p:sp>
          <p:nvSpPr>
            <p:cNvPr id="23" name="TextBox 22"/>
            <p:cNvSpPr txBox="1"/>
            <p:nvPr/>
          </p:nvSpPr>
          <p:spPr>
            <a:xfrm>
              <a:off x="7252257" y="7552492"/>
              <a:ext cx="1422184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tx2"/>
                  </a:solidFill>
                  <a:latin typeface="Poppins SemiBold" charset="0"/>
                  <a:ea typeface="Poppins SemiBold" charset="0"/>
                  <a:cs typeface="Poppins SemiBold" charset="0"/>
                </a:rPr>
                <a:t>游戏引擎</a:t>
              </a:r>
              <a:endParaRPr lang="en-US" altLang="zh-CN" sz="2400" b="1" dirty="0">
                <a:solidFill>
                  <a:schemeClr val="tx2"/>
                </a:solidFill>
                <a:latin typeface="Poppins SemiBold" charset="0"/>
                <a:ea typeface="Poppins SemiBold" charset="0"/>
                <a:cs typeface="Poppins SemiBold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780318" y="12501008"/>
              <a:ext cx="6287925" cy="499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游戏引擎决定为</a:t>
              </a:r>
              <a:r>
                <a:rPr lang="en-US" altLang="zh-CN" sz="20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LayaAir</a:t>
              </a:r>
              <a:r>
                <a:rPr lang="zh-CN" altLang="en-US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。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3294784" y="3664496"/>
            <a:ext cx="6287925" cy="5470504"/>
            <a:chOff x="13294784" y="3706037"/>
            <a:chExt cx="6287925" cy="5470504"/>
          </a:xfrm>
        </p:grpSpPr>
        <p:sp>
          <p:nvSpPr>
            <p:cNvPr id="22" name="TextBox 21"/>
            <p:cNvSpPr txBox="1"/>
            <p:nvPr/>
          </p:nvSpPr>
          <p:spPr>
            <a:xfrm>
              <a:off x="15731735" y="3706037"/>
              <a:ext cx="1422184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tx2"/>
                  </a:solidFill>
                  <a:latin typeface="Poppins SemiBold" charset="0"/>
                  <a:ea typeface="Poppins SemiBold" charset="0"/>
                  <a:cs typeface="Poppins SemiBold" charset="0"/>
                </a:rPr>
                <a:t>程序工具</a:t>
              </a:r>
              <a:endParaRPr lang="en-US" altLang="zh-CN" sz="2400" b="1" dirty="0">
                <a:solidFill>
                  <a:schemeClr val="tx2"/>
                </a:solidFill>
                <a:latin typeface="Poppins SemiBold" charset="0"/>
                <a:ea typeface="Poppins SemiBold" charset="0"/>
                <a:cs typeface="Poppins SemiBold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3294784" y="8676917"/>
              <a:ext cx="6287925" cy="499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决定了开发所需的工具为微信开发者工具。</a:t>
              </a:r>
            </a:p>
          </p:txBody>
        </p:sp>
      </p:grp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686F2F05-6608-4E08-B418-16D085E15AB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FC5C394F-964C-400B-8521-C7533B09793E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181" y="1830537"/>
            <a:ext cx="6191104" cy="4244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E954BD6-9F68-4E9C-8D23-4FA5391DE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21861" y="4527886"/>
            <a:ext cx="6232352" cy="4036742"/>
          </a:xfrm>
          <a:prstGeom prst="rect">
            <a:avLst/>
          </a:prstGeom>
        </p:spPr>
      </p:pic>
      <p:sp>
        <p:nvSpPr>
          <p:cNvPr id="20" name="图片占位符 19">
            <a:extLst>
              <a:ext uri="{FF2B5EF4-FFF2-40B4-BE49-F238E27FC236}">
                <a16:creationId xmlns:a16="http://schemas.microsoft.com/office/drawing/2014/main" id="{D68AEAE8-2774-4A4A-A6A0-56FE689B695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3406296" y="4416373"/>
            <a:ext cx="6197321" cy="4036742"/>
          </a:xfrm>
        </p:spPr>
      </p:sp>
      <p:pic>
        <p:nvPicPr>
          <p:cNvPr id="12" name="图片占位符 11">
            <a:extLst>
              <a:ext uri="{FF2B5EF4-FFF2-40B4-BE49-F238E27FC236}">
                <a16:creationId xmlns:a16="http://schemas.microsoft.com/office/drawing/2014/main" id="{4906457A-3906-4217-83BE-0354893557BD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5"/>
          <a:srcRect l="8845" r="8845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786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213600" y="1549400"/>
            <a:ext cx="9931400" cy="9906000"/>
            <a:chOff x="7213600" y="1549400"/>
            <a:chExt cx="9931400" cy="9906000"/>
          </a:xfrm>
          <a:solidFill>
            <a:srgbClr val="99C9D4"/>
          </a:solidFill>
        </p:grpSpPr>
        <p:sp>
          <p:nvSpPr>
            <p:cNvPr id="3" name="L-Shape 2"/>
            <p:cNvSpPr/>
            <p:nvPr/>
          </p:nvSpPr>
          <p:spPr>
            <a:xfrm rot="10800000">
              <a:off x="7772400" y="1549400"/>
              <a:ext cx="9372600" cy="9906000"/>
            </a:xfrm>
            <a:prstGeom prst="corner">
              <a:avLst>
                <a:gd name="adj1" fmla="val 5876"/>
                <a:gd name="adj2" fmla="val 57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L-Shape 53"/>
            <p:cNvSpPr/>
            <p:nvPr/>
          </p:nvSpPr>
          <p:spPr>
            <a:xfrm>
              <a:off x="7213600" y="1549400"/>
              <a:ext cx="4216400" cy="9906000"/>
            </a:xfrm>
            <a:prstGeom prst="corner">
              <a:avLst>
                <a:gd name="adj1" fmla="val 12651"/>
                <a:gd name="adj2" fmla="val 138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Hexagon 4"/>
          <p:cNvSpPr/>
          <p:nvPr/>
        </p:nvSpPr>
        <p:spPr>
          <a:xfrm rot="5400000">
            <a:off x="12654585" y="8006080"/>
            <a:ext cx="5851550" cy="504444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4101181" y="2774046"/>
            <a:ext cx="5666038" cy="259667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lnSpc>
                <a:spcPts val="9020"/>
              </a:lnSpc>
            </a:pPr>
            <a:endParaRPr lang="en-US" sz="16600" dirty="0">
              <a:solidFill>
                <a:schemeClr val="tx2"/>
              </a:solidFill>
              <a:latin typeface="Lato Thin" charset="0"/>
              <a:ea typeface="Lato" charset="0"/>
              <a:cs typeface="Lato" charset="0"/>
            </a:endParaRPr>
          </a:p>
          <a:p>
            <a:pPr>
              <a:lnSpc>
                <a:spcPts val="9020"/>
              </a:lnSpc>
            </a:pPr>
            <a:r>
              <a:rPr lang="en-US" sz="16600" dirty="0">
                <a:solidFill>
                  <a:schemeClr val="tx2"/>
                </a:solidFill>
                <a:latin typeface="Lato Thin" charset="0"/>
                <a:ea typeface="Lato" charset="0"/>
                <a:cs typeface="Lato" charset="0"/>
              </a:rPr>
              <a:t>PART</a:t>
            </a:r>
            <a:endParaRPr lang="en-US" sz="16600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9195" y="597630"/>
            <a:ext cx="4200702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800" b="1" dirty="0">
                <a:solidFill>
                  <a:srgbClr val="4CA0B4"/>
                </a:solidFill>
                <a:latin typeface="Poppins SemiBold" charset="0"/>
                <a:ea typeface="Poppins SemiBold" charset="0"/>
                <a:cs typeface="Poppins SemiBold" charset="0"/>
              </a:rPr>
              <a:t>TRAVEL ON THE ROAD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9533996" y="11108932"/>
            <a:ext cx="3508974" cy="692936"/>
            <a:chOff x="19533996" y="11108932"/>
            <a:chExt cx="3508974" cy="692936"/>
          </a:xfrm>
        </p:grpSpPr>
        <p:sp>
          <p:nvSpPr>
            <p:cNvPr id="59" name="Rectangle 58"/>
            <p:cNvSpPr/>
            <p:nvPr/>
          </p:nvSpPr>
          <p:spPr>
            <a:xfrm>
              <a:off x="19533996" y="11108932"/>
              <a:ext cx="3508974" cy="692936"/>
            </a:xfrm>
            <a:prstGeom prst="rect">
              <a:avLst/>
            </a:prstGeom>
            <a:noFill/>
            <a:ln w="57150">
              <a:solidFill>
                <a:srgbClr val="4CA0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9986010" y="11211683"/>
              <a:ext cx="2598789" cy="52322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4CA0B4"/>
                  </a:solidFill>
                  <a:latin typeface="Poppins SemiBold" charset="0"/>
                  <a:ea typeface="Poppins SemiBold" charset="0"/>
                  <a:cs typeface="Poppins SemiBold" charset="0"/>
                </a:rPr>
                <a:t>LEARN MORE</a:t>
              </a:r>
            </a:p>
          </p:txBody>
        </p:sp>
      </p:grpSp>
      <p:pic>
        <p:nvPicPr>
          <p:cNvPr id="12" name="图片占位符 11"/>
          <p:cNvPicPr>
            <a:picLocks noGrp="1" noChangeAspect="1"/>
          </p:cNvPicPr>
          <p:nvPr>
            <p:ph type="pic" sz="quarter" idx="18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70" r="21270"/>
          <a:stretch>
            <a:fillRect/>
          </a:stretch>
        </p:blipFill>
        <p:spPr/>
      </p:pic>
      <p:sp>
        <p:nvSpPr>
          <p:cNvPr id="19" name="TextBox 54"/>
          <p:cNvSpPr txBox="1"/>
          <p:nvPr/>
        </p:nvSpPr>
        <p:spPr>
          <a:xfrm>
            <a:off x="5720503" y="4902904"/>
            <a:ext cx="4350871" cy="2489079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>
              <a:lnSpc>
                <a:spcPts val="9020"/>
              </a:lnSpc>
            </a:pPr>
            <a:endParaRPr lang="en-US" sz="13800" dirty="0">
              <a:solidFill>
                <a:schemeClr val="tx2"/>
              </a:solidFill>
              <a:latin typeface="Lato Thin" charset="0"/>
              <a:ea typeface="Lato" charset="0"/>
              <a:cs typeface="Lato" charset="0"/>
            </a:endParaRPr>
          </a:p>
          <a:p>
            <a:pPr>
              <a:lnSpc>
                <a:spcPts val="9020"/>
              </a:lnSpc>
            </a:pPr>
            <a:r>
              <a:rPr lang="en-US" altLang="zh-CN" sz="13800" dirty="0">
                <a:solidFill>
                  <a:schemeClr val="tx2"/>
                </a:solidFill>
                <a:latin typeface="Lato Thin" charset="0"/>
                <a:ea typeface="Lato" charset="0"/>
                <a:cs typeface="Lato" charset="0"/>
              </a:rPr>
              <a:t>TWO</a:t>
            </a:r>
            <a:endParaRPr lang="en-US" sz="13800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0" name="TextBox 42"/>
          <p:cNvSpPr txBox="1"/>
          <p:nvPr/>
        </p:nvSpPr>
        <p:spPr>
          <a:xfrm>
            <a:off x="6595063" y="7414083"/>
            <a:ext cx="66768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Lato Black" charset="0"/>
              </a:rPr>
              <a:t>0</a:t>
            </a:r>
            <a:r>
              <a:rPr lang="en-US" altLang="zh-CN" sz="96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Lato Black" charset="0"/>
              </a:rPr>
              <a:t>2</a:t>
            </a:r>
            <a:r>
              <a:rPr lang="en-US" sz="96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Lato Black" charset="0"/>
              </a:rPr>
              <a:t>.</a:t>
            </a:r>
            <a:r>
              <a:rPr lang="zh-CN" altLang="en-US" sz="96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Lato Black" charset="0"/>
              </a:rPr>
              <a:t>项目工具</a:t>
            </a:r>
          </a:p>
        </p:txBody>
      </p:sp>
      <p:sp>
        <p:nvSpPr>
          <p:cNvPr id="21" name="TextBox 43"/>
          <p:cNvSpPr txBox="1"/>
          <p:nvPr/>
        </p:nvSpPr>
        <p:spPr>
          <a:xfrm>
            <a:off x="7449710" y="9115794"/>
            <a:ext cx="5628978" cy="43088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200" dirty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rPr>
              <a:t>Modern and Minimal Presentation Template</a:t>
            </a:r>
          </a:p>
        </p:txBody>
      </p:sp>
    </p:spTree>
    <p:extLst>
      <p:ext uri="{BB962C8B-B14F-4D97-AF65-F5344CB8AC3E}">
        <p14:creationId xmlns:p14="http://schemas.microsoft.com/office/powerpoint/2010/main" val="32638817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19" grpId="0" animBg="1"/>
      <p:bldP spid="2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占位符 3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" r="110"/>
          <a:stretch>
            <a:fillRect/>
          </a:stretch>
        </p:blipFill>
        <p:spPr/>
      </p:pic>
      <p:sp>
        <p:nvSpPr>
          <p:cNvPr id="32" name="Rectangle 31"/>
          <p:cNvSpPr/>
          <p:nvPr/>
        </p:nvSpPr>
        <p:spPr>
          <a:xfrm>
            <a:off x="0" y="-298382"/>
            <a:ext cx="24387468" cy="13716000"/>
          </a:xfrm>
          <a:prstGeom prst="rect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9933244" y="8068349"/>
            <a:ext cx="4600370" cy="3140810"/>
            <a:chOff x="9933244" y="8068349"/>
            <a:chExt cx="4600370" cy="3140810"/>
          </a:xfrm>
        </p:grpSpPr>
        <p:sp>
          <p:nvSpPr>
            <p:cNvPr id="33" name="Subtitle 2"/>
            <p:cNvSpPr txBox="1">
              <a:spLocks/>
            </p:cNvSpPr>
            <p:nvPr/>
          </p:nvSpPr>
          <p:spPr>
            <a:xfrm>
              <a:off x="9933244" y="10667406"/>
              <a:ext cx="4600370" cy="541753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740"/>
                </a:lnSpc>
              </a:pPr>
              <a:endParaRPr lang="en-US" altLang="zh-CN" sz="1800" dirty="0">
                <a:solidFill>
                  <a:schemeClr val="bg1"/>
                </a:solidFill>
                <a:latin typeface="Poppins Light" charset="0"/>
                <a:ea typeface="Poppins Light" charset="0"/>
                <a:cs typeface="Poppins Light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341542" y="8068349"/>
              <a:ext cx="1672253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0" b="1" dirty="0">
                  <a:solidFill>
                    <a:schemeClr val="bg1"/>
                  </a:solidFill>
                  <a:latin typeface="Lato Bold" charset="0"/>
                  <a:ea typeface="Lato Bold" charset="0"/>
                  <a:cs typeface="Lato Bold" charset="0"/>
                </a:rPr>
                <a:t>05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234148" y="9681516"/>
              <a:ext cx="1887055" cy="424347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>
                <a:lnSpc>
                  <a:spcPts val="2680"/>
                </a:lnSpc>
              </a:pPr>
              <a:r>
                <a:rPr lang="zh-CN" altLang="en-US" sz="2200" b="1" dirty="0">
                  <a:solidFill>
                    <a:schemeClr val="bg1"/>
                  </a:solidFill>
                  <a:latin typeface="Poppins SemiBold" charset="0"/>
                  <a:ea typeface="Poppins SemiBold" charset="0"/>
                  <a:cs typeface="Poppins SemiBold" charset="0"/>
                </a:rPr>
                <a:t>游戏制作引擎</a:t>
              </a:r>
              <a:endParaRPr lang="en-US" sz="2200" b="1" dirty="0">
                <a:solidFill>
                  <a:schemeClr val="bg1"/>
                </a:solidFill>
                <a:latin typeface="Poppins SemiBold" charset="0"/>
                <a:ea typeface="Poppins SemiBold" charset="0"/>
                <a:cs typeface="Poppins SemiBold" charset="0"/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12043858" y="10393349"/>
              <a:ext cx="37914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2755161" y="8068349"/>
            <a:ext cx="4600370" cy="3140810"/>
            <a:chOff x="2755161" y="8068349"/>
            <a:chExt cx="4600370" cy="3140810"/>
          </a:xfrm>
        </p:grpSpPr>
        <p:sp>
          <p:nvSpPr>
            <p:cNvPr id="38" name="Subtitle 2"/>
            <p:cNvSpPr txBox="1">
              <a:spLocks/>
            </p:cNvSpPr>
            <p:nvPr/>
          </p:nvSpPr>
          <p:spPr>
            <a:xfrm>
              <a:off x="2755161" y="10667406"/>
              <a:ext cx="4600370" cy="541753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740"/>
                </a:lnSpc>
              </a:pPr>
              <a:r>
                <a:rPr lang="en-US" altLang="zh-CN" sz="1800" dirty="0" err="1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Vss</a:t>
              </a:r>
              <a:r>
                <a:rPr lang="zh-CN" altLang="en-US" sz="18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、</a:t>
              </a:r>
              <a:r>
                <a:rPr lang="en-US" altLang="zh-CN" sz="18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Axure RP</a:t>
              </a:r>
              <a:endParaRPr lang="en-US" altLang="zh-CN" sz="1800" dirty="0">
                <a:solidFill>
                  <a:schemeClr val="bg1"/>
                </a:solidFill>
                <a:latin typeface="Poppins Light" charset="0"/>
                <a:ea typeface="Poppins Light" charset="0"/>
                <a:cs typeface="Poppins Light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163459" y="8068349"/>
              <a:ext cx="1672253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0" b="1" dirty="0">
                  <a:solidFill>
                    <a:schemeClr val="bg1"/>
                  </a:solidFill>
                  <a:latin typeface="Lato Bold" charset="0"/>
                  <a:ea typeface="Lato Bold" charset="0"/>
                  <a:cs typeface="Lato Bold" charset="0"/>
                </a:rPr>
                <a:t>04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79271" y="9681516"/>
              <a:ext cx="4440639" cy="777264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>
                <a:lnSpc>
                  <a:spcPts val="2680"/>
                </a:lnSpc>
              </a:pPr>
              <a:r>
                <a:rPr lang="zh-CN" altLang="en-US" sz="2200" b="1" dirty="0">
                  <a:solidFill>
                    <a:schemeClr val="bg1"/>
                  </a:solidFill>
                  <a:latin typeface="Poppins SemiBold" charset="0"/>
                  <a:ea typeface="Poppins SemiBold" charset="0"/>
                  <a:cs typeface="Poppins SemiBold" charset="0"/>
                </a:rPr>
                <a:t>配置管理工具、界面原型设计工具</a:t>
              </a:r>
              <a:endParaRPr lang="en-US" altLang="zh-CN" sz="2200" b="1" dirty="0">
                <a:solidFill>
                  <a:schemeClr val="bg1"/>
                </a:solidFill>
                <a:latin typeface="Poppins SemiBold" charset="0"/>
                <a:ea typeface="Poppins SemiBold" charset="0"/>
                <a:cs typeface="Poppins SemiBold" charset="0"/>
              </a:endParaRPr>
            </a:p>
            <a:p>
              <a:pPr algn="ctr">
                <a:lnSpc>
                  <a:spcPts val="2680"/>
                </a:lnSpc>
              </a:pPr>
              <a:endParaRPr lang="en-US" sz="2200" b="1" dirty="0">
                <a:solidFill>
                  <a:schemeClr val="bg1"/>
                </a:solidFill>
                <a:latin typeface="Poppins SemiBold" charset="0"/>
                <a:ea typeface="Poppins SemiBold" charset="0"/>
                <a:cs typeface="Poppins SemiBold" charset="0"/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4865775" y="10393349"/>
              <a:ext cx="37914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>
            <a:off x="16993576" y="8068349"/>
            <a:ext cx="4724370" cy="3140810"/>
            <a:chOff x="16993576" y="8068349"/>
            <a:chExt cx="4724370" cy="3140810"/>
          </a:xfrm>
        </p:grpSpPr>
        <p:sp>
          <p:nvSpPr>
            <p:cNvPr id="42" name="Subtitle 2"/>
            <p:cNvSpPr txBox="1">
              <a:spLocks/>
            </p:cNvSpPr>
            <p:nvPr/>
          </p:nvSpPr>
          <p:spPr>
            <a:xfrm>
              <a:off x="17111327" y="10667406"/>
              <a:ext cx="4600370" cy="541753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740"/>
                </a:lnSpc>
              </a:pPr>
              <a:r>
                <a:rPr lang="en-US" altLang="zh-CN" sz="18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Bugzilla</a:t>
              </a:r>
              <a:r>
                <a:rPr lang="zh-CN" altLang="en-US" sz="18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、</a:t>
              </a:r>
              <a:r>
                <a:rPr lang="en-US" altLang="zh-CN" sz="18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HP UFT</a:t>
              </a:r>
              <a:endParaRPr lang="en-US" altLang="zh-CN" sz="1800" dirty="0">
                <a:solidFill>
                  <a:schemeClr val="bg1"/>
                </a:solidFill>
                <a:latin typeface="Poppins Light" charset="0"/>
                <a:ea typeface="Poppins Light" charset="0"/>
                <a:cs typeface="Poppins Light" charset="0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6993576" y="8068349"/>
              <a:ext cx="4724370" cy="2325000"/>
              <a:chOff x="16993576" y="8068349"/>
              <a:chExt cx="4724370" cy="2325000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18519625" y="8068349"/>
                <a:ext cx="1672253" cy="1631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0" b="1" dirty="0">
                    <a:solidFill>
                      <a:schemeClr val="bg1"/>
                    </a:solidFill>
                    <a:latin typeface="Lato Bold" charset="0"/>
                    <a:ea typeface="Lato Bold" charset="0"/>
                    <a:cs typeface="Lato Bold" charset="0"/>
                  </a:rPr>
                  <a:t>06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6993576" y="9681516"/>
                <a:ext cx="4724370" cy="424347"/>
              </a:xfrm>
              <a:prstGeom prst="rect">
                <a:avLst/>
              </a:prstGeom>
              <a:noFill/>
            </p:spPr>
            <p:txBody>
              <a:bodyPr wrap="none" rtlCol="0" anchor="t" anchorCtr="1">
                <a:spAutoFit/>
              </a:bodyPr>
              <a:lstStyle/>
              <a:p>
                <a:pPr algn="ctr">
                  <a:lnSpc>
                    <a:spcPts val="2680"/>
                  </a:lnSpc>
                </a:pPr>
                <a:r>
                  <a:rPr lang="zh-CN" altLang="en-US" sz="2200" b="1" dirty="0">
                    <a:solidFill>
                      <a:schemeClr val="bg1"/>
                    </a:solidFill>
                    <a:latin typeface="Poppins SemiBold" charset="0"/>
                    <a:ea typeface="Poppins SemiBold" charset="0"/>
                    <a:cs typeface="Poppins SemiBold" charset="0"/>
                  </a:rPr>
                  <a:t>缺陷跟踪系统，开源，功能测试工具</a:t>
                </a:r>
                <a:endParaRPr lang="en-US" sz="2200" b="1" dirty="0">
                  <a:solidFill>
                    <a:schemeClr val="bg1"/>
                  </a:solidFill>
                  <a:latin typeface="Poppins SemiBold" charset="0"/>
                  <a:ea typeface="Poppins SemiBold" charset="0"/>
                  <a:cs typeface="Poppins SemiBold" charset="0"/>
                </a:endParaRPr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>
                <a:off x="19221941" y="10393349"/>
                <a:ext cx="379142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组合 6"/>
          <p:cNvGrpSpPr/>
          <p:nvPr/>
        </p:nvGrpSpPr>
        <p:grpSpPr>
          <a:xfrm>
            <a:off x="9933244" y="3746213"/>
            <a:ext cx="4600370" cy="3140810"/>
            <a:chOff x="9933244" y="3746213"/>
            <a:chExt cx="4600370" cy="3140810"/>
          </a:xfrm>
        </p:grpSpPr>
        <p:sp>
          <p:nvSpPr>
            <p:cNvPr id="46" name="Subtitle 2"/>
            <p:cNvSpPr txBox="1">
              <a:spLocks/>
            </p:cNvSpPr>
            <p:nvPr/>
          </p:nvSpPr>
          <p:spPr>
            <a:xfrm>
              <a:off x="9933244" y="6345270"/>
              <a:ext cx="4600370" cy="541753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740"/>
                </a:lnSpc>
              </a:pPr>
              <a:r>
                <a:rPr lang="en-US" altLang="zh-CN" sz="1800" dirty="0" err="1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PowerDesigner</a:t>
              </a:r>
              <a:endParaRPr lang="en-US" altLang="zh-CN" sz="1800" dirty="0">
                <a:solidFill>
                  <a:schemeClr val="bg1"/>
                </a:solidFill>
                <a:latin typeface="Poppins Light" charset="0"/>
                <a:ea typeface="Poppins Light" charset="0"/>
                <a:cs typeface="Poppins Light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1341542" y="3746213"/>
              <a:ext cx="1672253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0" b="1" dirty="0">
                  <a:solidFill>
                    <a:schemeClr val="bg1"/>
                  </a:solidFill>
                  <a:latin typeface="Lato Bold" charset="0"/>
                  <a:ea typeface="Lato Bold" charset="0"/>
                  <a:cs typeface="Lato Bold" charset="0"/>
                </a:rPr>
                <a:t>02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808549" y="5359380"/>
              <a:ext cx="2738250" cy="424347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>
                <a:lnSpc>
                  <a:spcPts val="2680"/>
                </a:lnSpc>
              </a:pPr>
              <a:r>
                <a:rPr lang="zh-CN" altLang="en-US" sz="2200" b="1" dirty="0">
                  <a:solidFill>
                    <a:schemeClr val="bg1"/>
                  </a:solidFill>
                  <a:latin typeface="Poppins SemiBold" charset="0"/>
                  <a:ea typeface="Poppins SemiBold" charset="0"/>
                  <a:cs typeface="Poppins SemiBold" charset="0"/>
                </a:rPr>
                <a:t>需求分析、系统设计</a:t>
              </a:r>
              <a:endParaRPr lang="en-US" sz="2200" b="1" dirty="0">
                <a:solidFill>
                  <a:schemeClr val="bg1"/>
                </a:solidFill>
                <a:latin typeface="Poppins SemiBold" charset="0"/>
                <a:ea typeface="Poppins SemiBold" charset="0"/>
                <a:cs typeface="Poppins SemiBold" charset="0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12043858" y="6071213"/>
              <a:ext cx="37914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2755161" y="3746213"/>
            <a:ext cx="4600370" cy="3140810"/>
            <a:chOff x="2755161" y="3746213"/>
            <a:chExt cx="4600370" cy="3140810"/>
          </a:xfrm>
        </p:grpSpPr>
        <p:sp>
          <p:nvSpPr>
            <p:cNvPr id="50" name="Subtitle 2"/>
            <p:cNvSpPr txBox="1">
              <a:spLocks/>
            </p:cNvSpPr>
            <p:nvPr/>
          </p:nvSpPr>
          <p:spPr>
            <a:xfrm>
              <a:off x="2755161" y="6345270"/>
              <a:ext cx="4600370" cy="541753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740"/>
                </a:lnSpc>
              </a:pPr>
              <a:r>
                <a:rPr lang="en-US" altLang="zh-CN" sz="1800" dirty="0" err="1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Minrosoft</a:t>
              </a:r>
              <a:r>
                <a:rPr lang="en-US" altLang="zh-CN" sz="18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 Office</a:t>
              </a:r>
              <a:r>
                <a:rPr lang="zh-CN" altLang="en-US" sz="18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。</a:t>
              </a:r>
              <a:endParaRPr lang="en-US" sz="1800" dirty="0">
                <a:solidFill>
                  <a:schemeClr val="bg1"/>
                </a:solidFill>
                <a:latin typeface="Poppins Light" charset="0"/>
                <a:ea typeface="Poppins Light" charset="0"/>
                <a:cs typeface="Poppins Light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163459" y="3746213"/>
              <a:ext cx="1672253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0" b="1" dirty="0">
                  <a:solidFill>
                    <a:schemeClr val="bg1"/>
                  </a:solidFill>
                  <a:latin typeface="Lato Bold" charset="0"/>
                  <a:ea typeface="Lato Bold" charset="0"/>
                  <a:cs typeface="Lato Bold" charset="0"/>
                </a:rPr>
                <a:t>01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056064" y="5359380"/>
              <a:ext cx="1887055" cy="424347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>
                <a:lnSpc>
                  <a:spcPts val="2680"/>
                </a:lnSpc>
              </a:pPr>
              <a:r>
                <a:rPr lang="zh-CN" altLang="en-US" sz="2200" b="1" dirty="0">
                  <a:solidFill>
                    <a:schemeClr val="bg1"/>
                  </a:solidFill>
                  <a:latin typeface="Poppins SemiBold" charset="0"/>
                  <a:ea typeface="Poppins SemiBold" charset="0"/>
                  <a:cs typeface="Poppins SemiBold" charset="0"/>
                </a:rPr>
                <a:t>文字编写工具</a:t>
              </a:r>
              <a:endParaRPr lang="en-US" sz="2200" b="1" dirty="0">
                <a:solidFill>
                  <a:schemeClr val="bg1"/>
                </a:solidFill>
                <a:latin typeface="Poppins SemiBold" charset="0"/>
                <a:ea typeface="Poppins SemiBold" charset="0"/>
                <a:cs typeface="Poppins SemiBold" charset="0"/>
              </a:endParaRPr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4865775" y="6071213"/>
              <a:ext cx="37914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17111327" y="3746213"/>
            <a:ext cx="4600370" cy="3140810"/>
            <a:chOff x="17111327" y="3746213"/>
            <a:chExt cx="4600370" cy="3140810"/>
          </a:xfrm>
        </p:grpSpPr>
        <p:sp>
          <p:nvSpPr>
            <p:cNvPr id="78" name="Subtitle 2"/>
            <p:cNvSpPr txBox="1">
              <a:spLocks/>
            </p:cNvSpPr>
            <p:nvPr/>
          </p:nvSpPr>
          <p:spPr>
            <a:xfrm>
              <a:off x="17111327" y="6345270"/>
              <a:ext cx="4600370" cy="541753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740"/>
                </a:lnSpc>
              </a:pPr>
              <a:r>
                <a:rPr lang="en-US" altLang="zh-CN" sz="1800" dirty="0" err="1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Mincrosoft</a:t>
              </a:r>
              <a:r>
                <a:rPr lang="en-US" altLang="zh-CN" sz="18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 Project</a:t>
              </a:r>
              <a:endParaRPr lang="en-US" altLang="zh-CN" sz="1800" dirty="0">
                <a:solidFill>
                  <a:schemeClr val="bg1"/>
                </a:solidFill>
                <a:latin typeface="Poppins Light" charset="0"/>
                <a:ea typeface="Poppins Light" charset="0"/>
                <a:cs typeface="Poppins Light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8519625" y="3746213"/>
              <a:ext cx="1672253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0" b="1" dirty="0">
                  <a:solidFill>
                    <a:schemeClr val="bg1"/>
                  </a:solidFill>
                  <a:latin typeface="Lato Bold" charset="0"/>
                  <a:ea typeface="Lato Bold" charset="0"/>
                  <a:cs typeface="Lato Bold" charset="0"/>
                </a:rPr>
                <a:t>03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8412227" y="5359380"/>
              <a:ext cx="1887055" cy="424347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>
                <a:lnSpc>
                  <a:spcPts val="2680"/>
                </a:lnSpc>
              </a:pPr>
              <a:r>
                <a:rPr lang="zh-CN" altLang="en-US" sz="2200" b="1" dirty="0">
                  <a:solidFill>
                    <a:schemeClr val="bg1"/>
                  </a:solidFill>
                  <a:latin typeface="Poppins SemiBold" charset="0"/>
                  <a:ea typeface="Poppins SemiBold" charset="0"/>
                  <a:cs typeface="Poppins SemiBold" charset="0"/>
                </a:rPr>
                <a:t>项目管理工具</a:t>
              </a:r>
              <a:endParaRPr lang="en-US" sz="2200" b="1" dirty="0">
                <a:solidFill>
                  <a:schemeClr val="bg1"/>
                </a:solidFill>
                <a:latin typeface="Poppins SemiBold" charset="0"/>
                <a:ea typeface="Poppins SemiBold" charset="0"/>
                <a:cs typeface="Poppins SemiBold" charset="0"/>
              </a:endParaRPr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19221941" y="6071213"/>
              <a:ext cx="37914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8864854" y="838200"/>
            <a:ext cx="6647974" cy="2173556"/>
            <a:chOff x="8864854" y="838200"/>
            <a:chExt cx="6647974" cy="2173556"/>
          </a:xfrm>
        </p:grpSpPr>
        <p:sp>
          <p:nvSpPr>
            <p:cNvPr id="54" name="TextBox 42"/>
            <p:cNvSpPr txBox="1"/>
            <p:nvPr/>
          </p:nvSpPr>
          <p:spPr>
            <a:xfrm>
              <a:off x="8864854" y="1169458"/>
              <a:ext cx="664797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8400" dirty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Lato Black" charset="0"/>
                </a:rPr>
                <a:t>开发工具初设</a:t>
              </a:r>
              <a:endParaRPr lang="en-US" sz="8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Lato Black" charset="0"/>
              </a:endParaRPr>
            </a:p>
          </p:txBody>
        </p:sp>
        <p:sp>
          <p:nvSpPr>
            <p:cNvPr id="56" name="TextBox 43"/>
            <p:cNvSpPr txBox="1"/>
            <p:nvPr/>
          </p:nvSpPr>
          <p:spPr>
            <a:xfrm>
              <a:off x="9399747" y="2580869"/>
              <a:ext cx="5628978" cy="43088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Lato Light" charset="0"/>
                </a:rPr>
                <a:t>Modern and Minimal Presentation Template</a:t>
              </a:r>
            </a:p>
          </p:txBody>
        </p:sp>
        <p:cxnSp>
          <p:nvCxnSpPr>
            <p:cNvPr id="57" name="Straight Connector 44"/>
            <p:cNvCxnSpPr/>
            <p:nvPr/>
          </p:nvCxnSpPr>
          <p:spPr>
            <a:xfrm>
              <a:off x="11608677" y="838200"/>
              <a:ext cx="119292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Subtitle 2">
            <a:extLst>
              <a:ext uri="{FF2B5EF4-FFF2-40B4-BE49-F238E27FC236}">
                <a16:creationId xmlns:a16="http://schemas.microsoft.com/office/drawing/2014/main" id="{6C0E6688-E102-4DAD-9C97-8C1528B3702D}"/>
              </a:ext>
            </a:extLst>
          </p:cNvPr>
          <p:cNvSpPr txBox="1">
            <a:spLocks/>
          </p:cNvSpPr>
          <p:nvPr/>
        </p:nvSpPr>
        <p:spPr>
          <a:xfrm>
            <a:off x="9743673" y="10667406"/>
            <a:ext cx="4600370" cy="54175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740"/>
              </a:lnSpc>
            </a:pPr>
            <a:r>
              <a:rPr lang="en-US" altLang="zh-CN" sz="1800" dirty="0" err="1">
                <a:solidFill>
                  <a:schemeClr val="bg1"/>
                </a:solidFill>
                <a:latin typeface="Poppins Light" charset="0"/>
                <a:ea typeface="Poppins Light" charset="0"/>
                <a:cs typeface="Poppins Light" charset="0"/>
              </a:rPr>
              <a:t>LayaAir</a:t>
            </a:r>
            <a:endParaRPr lang="en-US" altLang="zh-CN" sz="1800" dirty="0">
              <a:solidFill>
                <a:schemeClr val="bg1"/>
              </a:solidFill>
              <a:latin typeface="Poppins Light" charset="0"/>
              <a:ea typeface="Poppins Light" charset="0"/>
              <a:cs typeface="Poppi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2404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/>
          <p:cNvPicPr>
            <a:picLocks noGrp="1" noChangeAspect="1"/>
          </p:cNvPicPr>
          <p:nvPr>
            <p:ph type="pic" sz="quarter" idx="18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6" r="4736"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2600763" y="4530781"/>
            <a:ext cx="9588063" cy="7061200"/>
          </a:xfrm>
          <a:prstGeom prst="rect">
            <a:avLst/>
          </a:prstGeom>
          <a:solidFill>
            <a:srgbClr val="4CA0B4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组合 2"/>
          <p:cNvGrpSpPr/>
          <p:nvPr/>
        </p:nvGrpSpPr>
        <p:grpSpPr>
          <a:xfrm>
            <a:off x="5614908" y="9633056"/>
            <a:ext cx="3508974" cy="692936"/>
            <a:chOff x="5614908" y="9633056"/>
            <a:chExt cx="3508974" cy="692936"/>
          </a:xfrm>
        </p:grpSpPr>
        <p:sp>
          <p:nvSpPr>
            <p:cNvPr id="58" name="Rectangle 57"/>
            <p:cNvSpPr/>
            <p:nvPr/>
          </p:nvSpPr>
          <p:spPr>
            <a:xfrm>
              <a:off x="5614908" y="9633056"/>
              <a:ext cx="3508974" cy="692936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543009" y="9732433"/>
              <a:ext cx="1646605" cy="52322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Poppins SemiBold" charset="0"/>
                  <a:ea typeface="Poppins SemiBold" charset="0"/>
                  <a:cs typeface="Poppins SemiBold" charset="0"/>
                </a:rPr>
                <a:t>THANKS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3098800" y="4927600"/>
            <a:ext cx="18161000" cy="6299200"/>
          </a:xfrm>
          <a:prstGeom prst="rect">
            <a:avLst/>
          </a:prstGeom>
          <a:noFill/>
          <a:ln w="35560">
            <a:solidFill>
              <a:srgbClr val="4CA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9399747" y="838200"/>
            <a:ext cx="5628978" cy="2173556"/>
            <a:chOff x="9399747" y="838200"/>
            <a:chExt cx="5628978" cy="2173556"/>
          </a:xfrm>
        </p:grpSpPr>
        <p:sp>
          <p:nvSpPr>
            <p:cNvPr id="13" name="TextBox 42"/>
            <p:cNvSpPr txBox="1"/>
            <p:nvPr/>
          </p:nvSpPr>
          <p:spPr>
            <a:xfrm>
              <a:off x="9942067" y="1169458"/>
              <a:ext cx="4493538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8400" dirty="0">
                  <a:solidFill>
                    <a:srgbClr val="4CA0B4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Lato Black" charset="0"/>
                </a:rPr>
                <a:t>项目工具</a:t>
              </a:r>
            </a:p>
          </p:txBody>
        </p:sp>
        <p:sp>
          <p:nvSpPr>
            <p:cNvPr id="14" name="TextBox 43"/>
            <p:cNvSpPr txBox="1"/>
            <p:nvPr/>
          </p:nvSpPr>
          <p:spPr>
            <a:xfrm>
              <a:off x="9399747" y="2580869"/>
              <a:ext cx="5628978" cy="43088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200" dirty="0">
                  <a:solidFill>
                    <a:srgbClr val="4CA0B4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Lato Light" charset="0"/>
                </a:rPr>
                <a:t>Modern and Minimal Presentation Template</a:t>
              </a:r>
            </a:p>
          </p:txBody>
        </p:sp>
        <p:cxnSp>
          <p:nvCxnSpPr>
            <p:cNvPr id="15" name="Straight Connector 44"/>
            <p:cNvCxnSpPr/>
            <p:nvPr/>
          </p:nvCxnSpPr>
          <p:spPr>
            <a:xfrm>
              <a:off x="11608677" y="838200"/>
              <a:ext cx="1192923" cy="0"/>
            </a:xfrm>
            <a:prstGeom prst="line">
              <a:avLst/>
            </a:prstGeom>
            <a:ln w="57150">
              <a:solidFill>
                <a:srgbClr val="4CA0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/>
          <p:cNvSpPr txBox="1"/>
          <p:nvPr/>
        </p:nvSpPr>
        <p:spPr>
          <a:xfrm>
            <a:off x="3948288" y="5723658"/>
            <a:ext cx="7076929" cy="244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方正黑体简体" panose="02010601030101010101" pitchFamily="2" charset="-122"/>
                <a:cs typeface="Arial" panose="020B0604020202020204" pitchFamily="34" charset="0"/>
                <a:sym typeface="+mn-lt"/>
              </a:rPr>
              <a:t>使用微信小程序开发工具来编辑前端。</a:t>
            </a:r>
            <a:r>
              <a:rPr lang="en-US" altLang="zh-CN" sz="28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LayaAir</a:t>
            </a:r>
            <a:r>
              <a:rPr lang="zh-CN" altLang="en-US" sz="2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引擎</a:t>
            </a:r>
            <a:r>
              <a:rPr lang="zh-CN" altLang="en-US" sz="2800" dirty="0">
                <a:solidFill>
                  <a:schemeClr val="tx2"/>
                </a:solidFill>
                <a:latin typeface="Arial" panose="020B0604020202020204" pitchFamily="34" charset="0"/>
                <a:ea typeface="方正黑体简体" panose="02010601030101010101" pitchFamily="2" charset="-122"/>
                <a:cs typeface="Arial" panose="020B0604020202020204" pitchFamily="34" charset="0"/>
              </a:rPr>
              <a:t>来设计游戏。</a:t>
            </a:r>
            <a:endParaRPr lang="en-US" altLang="zh-CN" sz="2800" dirty="0">
              <a:solidFill>
                <a:schemeClr val="tx2"/>
              </a:solidFill>
              <a:latin typeface="Arial" panose="020B0604020202020204" pitchFamily="34" charset="0"/>
              <a:ea typeface="方正黑体简体" panose="02010601030101010101" pitchFamily="2" charset="-122"/>
              <a:cs typeface="Arial" panose="020B0604020202020204" pitchFamily="34" charset="0"/>
            </a:endParaRPr>
          </a:p>
          <a:p>
            <a:pPr algn="ctr">
              <a:lnSpc>
                <a:spcPct val="200000"/>
              </a:lnSpc>
            </a:pPr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54875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4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/>
      <p:bldP spid="18" grpId="1"/>
    </p:bldLst>
  </p:timing>
</p:sld>
</file>

<file path=ppt/theme/theme1.xml><?xml version="1.0" encoding="utf-8"?>
<a:theme xmlns:a="http://schemas.openxmlformats.org/drawingml/2006/main" name="Default Theme">
  <a:themeElements>
    <a:clrScheme name="Wolf Light 3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36DDD7"/>
      </a:accent2>
      <a:accent3>
        <a:srgbClr val="4B5050"/>
      </a:accent3>
      <a:accent4>
        <a:srgbClr val="91969B"/>
      </a:accent4>
      <a:accent5>
        <a:srgbClr val="4B5050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36032</TotalTime>
  <Words>711</Words>
  <Application>Microsoft Office PowerPoint</Application>
  <PresentationFormat>自定义</PresentationFormat>
  <Paragraphs>143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2" baseType="lpstr">
      <vt:lpstr>id-MARUP-Light</vt:lpstr>
      <vt:lpstr>Montserrat Hairline</vt:lpstr>
      <vt:lpstr>等线</vt:lpstr>
      <vt:lpstr>方正黑体简体</vt:lpstr>
      <vt:lpstr>华文细黑</vt:lpstr>
      <vt:lpstr>Arial</vt:lpstr>
      <vt:lpstr>Calibri Light</vt:lpstr>
      <vt:lpstr>Lato</vt:lpstr>
      <vt:lpstr>Lato Bold</vt:lpstr>
      <vt:lpstr>Lato Light</vt:lpstr>
      <vt:lpstr>Lato Medium</vt:lpstr>
      <vt:lpstr>Lato Thin</vt:lpstr>
      <vt:lpstr>Lora</vt:lpstr>
      <vt:lpstr>Poppins Light</vt:lpstr>
      <vt:lpstr>Poppins SemiBold</vt:lpstr>
      <vt:lpstr>Default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http://graphicriver.net/user/jetfabrik</Manager>
  <Company>http://graphicriver.net/user/jetfabrik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旅行日记2</dc:title>
  <dc:subject>http://graphicriver.net/user/jetfabrik</dc:subject>
  <dc:creator>Jetfabrik</dc:creator>
  <cp:keywords>http:/graphicriver.net/user/jetfabrik</cp:keywords>
  <dc:description>http://graphicriver.net/user/jetfabrik</dc:description>
  <cp:lastModifiedBy>许 淇凯</cp:lastModifiedBy>
  <cp:revision>6109</cp:revision>
  <dcterms:created xsi:type="dcterms:W3CDTF">2014-11-12T21:47:38Z</dcterms:created>
  <dcterms:modified xsi:type="dcterms:W3CDTF">2021-09-26T13:23:07Z</dcterms:modified>
  <cp:category>http://graphicriver.net/user/jetfabrik</cp:category>
</cp:coreProperties>
</file>