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3" r:id="rId6"/>
    <p:sldId id="271" r:id="rId7"/>
    <p:sldId id="270" r:id="rId8"/>
    <p:sldId id="272" r:id="rId9"/>
    <p:sldId id="274" r:id="rId10"/>
    <p:sldId id="273" r:id="rId11"/>
    <p:sldId id="267" r:id="rId12"/>
    <p:sldId id="264" r:id="rId13"/>
    <p:sldId id="269" r:id="rId14"/>
    <p:sldId id="265" r:id="rId15"/>
    <p:sldId id="268" r:id="rId16"/>
    <p:sldId id="259" r:id="rId17"/>
  </p:sldIdLst>
  <p:sldSz cx="12192000" cy="6858000"/>
  <p:notesSz cx="6858000" cy="9144000"/>
  <p:embeddedFontLst>
    <p:embeddedFont>
      <p:font typeface="方正清刻本悦宋简体" panose="02010600030101010101" charset="-122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幼圆" panose="02010509060101010101" pitchFamily="49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46E"/>
    <a:srgbClr val="F5CA95"/>
    <a:srgbClr val="A14F4C"/>
    <a:srgbClr val="F7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D15579-3F81-4D5C-AFAF-F9B2BBB9B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r="12918" b="143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3F92-FC1D-4F78-BCB2-CA334499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470EE-AA74-4E4F-AAF7-F61BFCEA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99BC-4977-4AE9-8518-CC225ED9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BFE18-9FD0-4D61-8428-D794C863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291C5-8BFD-41C8-8CCB-3A1764EE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3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45256F-1393-45C6-ABF5-1431E6E69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F6BF0-BD5F-4054-977A-4B8434DD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C914-C158-4F73-B01A-175275E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D9904-735E-4841-9CD4-D261962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0C0D-02F0-4FC6-98D9-AA2204E3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9DED9AE-8E9A-44B4-AF66-91FCDA714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7" b="14680"/>
          <a:stretch/>
        </p:blipFill>
        <p:spPr>
          <a:xfrm>
            <a:off x="7663543" y="4035340"/>
            <a:ext cx="4528457" cy="2822660"/>
          </a:xfrm>
          <a:custGeom>
            <a:avLst/>
            <a:gdLst>
              <a:gd name="connsiteX0" fmla="*/ 0 w 4528457"/>
              <a:gd name="connsiteY0" fmla="*/ 0 h 2822660"/>
              <a:gd name="connsiteX1" fmla="*/ 4528457 w 4528457"/>
              <a:gd name="connsiteY1" fmla="*/ 0 h 2822660"/>
              <a:gd name="connsiteX2" fmla="*/ 4528457 w 4528457"/>
              <a:gd name="connsiteY2" fmla="*/ 2822660 h 2822660"/>
              <a:gd name="connsiteX3" fmla="*/ 2130877 w 4528457"/>
              <a:gd name="connsiteY3" fmla="*/ 2822660 h 2822660"/>
              <a:gd name="connsiteX4" fmla="*/ 1317171 w 4528457"/>
              <a:gd name="connsiteY4" fmla="*/ 2321917 h 2822660"/>
              <a:gd name="connsiteX5" fmla="*/ 152399 w 4528457"/>
              <a:gd name="connsiteY5" fmla="*/ 1080946 h 2822660"/>
              <a:gd name="connsiteX6" fmla="*/ 0 w 4528457"/>
              <a:gd name="connsiteY6" fmla="*/ 1013009 h 282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28457" h="2822660">
                <a:moveTo>
                  <a:pt x="0" y="0"/>
                </a:moveTo>
                <a:lnTo>
                  <a:pt x="4528457" y="0"/>
                </a:lnTo>
                <a:lnTo>
                  <a:pt x="4528457" y="2822660"/>
                </a:lnTo>
                <a:lnTo>
                  <a:pt x="2130877" y="2822660"/>
                </a:lnTo>
                <a:lnTo>
                  <a:pt x="1317171" y="2321917"/>
                </a:lnTo>
                <a:lnTo>
                  <a:pt x="152399" y="1080946"/>
                </a:lnTo>
                <a:lnTo>
                  <a:pt x="0" y="1013009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D3A0AD-508D-45DB-ACBE-5AE1F4231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t="15412"/>
          <a:stretch/>
        </p:blipFill>
        <p:spPr>
          <a:xfrm>
            <a:off x="0" y="0"/>
            <a:ext cx="4062160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D1B41E1-AB2D-47E6-AB54-2746995F81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8" y="422"/>
            <a:ext cx="7162605" cy="68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E98F7E0-086B-445D-99FB-D4EEA7FDB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3392" y="2623858"/>
            <a:ext cx="2451738" cy="31647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E62AD0-3E41-4F8D-BFE1-FD0FC1678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" b="16821"/>
          <a:stretch/>
        </p:blipFill>
        <p:spPr>
          <a:xfrm flipH="1">
            <a:off x="-1" y="0"/>
            <a:ext cx="71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047322-0AD8-498B-A9F3-F7786F03B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" r="2883" b="256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F70EE-142B-49AF-B5AC-ADCF273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6DB6A-AA9D-498F-A6A2-3F74A58D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F315E-553A-48DA-A910-E62393D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EB9248-BEBB-43FC-B33F-69A9212C4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41842" r="11669" b="786"/>
          <a:stretch/>
        </p:blipFill>
        <p:spPr>
          <a:xfrm flipH="1">
            <a:off x="0" y="0"/>
            <a:ext cx="403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C8F1A8-C88D-46B3-AFEB-AE6199F3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7B37C-6939-4038-B206-8962CA52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553D8-27DB-48CA-8509-F07709A3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490EDD-BD20-4773-B025-2187E8161A80}"/>
              </a:ext>
            </a:extLst>
          </p:cNvPr>
          <p:cNvSpPr/>
          <p:nvPr userDrawn="1"/>
        </p:nvSpPr>
        <p:spPr>
          <a:xfrm>
            <a:off x="488950" y="374650"/>
            <a:ext cx="11214100" cy="610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C2736F-7579-4AF4-B770-5958880E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2" y="0"/>
            <a:ext cx="806708" cy="1908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9ED67A-3E38-4628-A415-8FF58003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4949565"/>
            <a:ext cx="806708" cy="19084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0B5ECF-6BB3-4552-AF31-F2749877A1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15849"/>
          <a:stretch/>
        </p:blipFill>
        <p:spPr>
          <a:xfrm>
            <a:off x="0" y="0"/>
            <a:ext cx="1602449" cy="954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E1FBE0-8651-4472-8EBB-84501F9CC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8" y="6151562"/>
            <a:ext cx="1160575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EF87-76A4-494C-8397-C2958E8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12D4-605C-403F-B9BA-3358FC1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EB29E-BFA6-4CEB-8AF2-C05D3177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38DF-ACD1-4707-9207-A6D8C6B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542BC-A83E-4EA5-905F-7CE686D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62086-D370-4D48-B0B9-170C9F12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7A5F-8A57-4034-B8DB-900522FC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02841-D0BA-43A6-AE4A-7B86C052E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2F3B5-D7E1-4D18-BDCB-CE723BE8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A707B-3D42-418A-8A02-C19367F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CD801-A003-4689-9006-2C8BB170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89CAC-9319-4C4B-94D6-CCEE385B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5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50F8B-0D86-46FB-AF89-1C86F55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578E8-064E-44AD-AE11-B04F67F7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54AD-C6CB-4A67-887C-B2C0BBBAE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2F4A-F850-47B0-8F93-1E9142FAF08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E4E56-7914-4534-A34E-B7B3AF0B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A89C4-3AAE-4479-8F4D-35E01D69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hyperlink" Target="https://www.processon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86F421-3CAA-4CBC-9C70-67B03D35ED4E}"/>
              </a:ext>
            </a:extLst>
          </p:cNvPr>
          <p:cNvCxnSpPr>
            <a:cxnSpLocks/>
          </p:cNvCxnSpPr>
          <p:nvPr/>
        </p:nvCxnSpPr>
        <p:spPr>
          <a:xfrm>
            <a:off x="1965960" y="0"/>
            <a:ext cx="0" cy="3048000"/>
          </a:xfrm>
          <a:prstGeom prst="line">
            <a:avLst/>
          </a:prstGeom>
          <a:ln w="38100">
            <a:solidFill>
              <a:srgbClr val="496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EFC784-CB40-4A15-AF56-9F2255E98FC4}"/>
              </a:ext>
            </a:extLst>
          </p:cNvPr>
          <p:cNvSpPr txBox="1"/>
          <p:nvPr/>
        </p:nvSpPr>
        <p:spPr>
          <a:xfrm>
            <a:off x="2270760" y="2184737"/>
            <a:ext cx="6564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G013-</a:t>
            </a:r>
            <a:r>
              <a:rPr lang="zh-CN" altLang="en-US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详细设计说明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034560-74F1-4EA4-A536-A41368E7E937}"/>
              </a:ext>
            </a:extLst>
          </p:cNvPr>
          <p:cNvSpPr txBox="1"/>
          <p:nvPr/>
        </p:nvSpPr>
        <p:spPr>
          <a:xfrm>
            <a:off x="2270765" y="3200400"/>
            <a:ext cx="403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A14F4C"/>
                </a:solidFill>
              </a:rPr>
              <a:t>汇报人：</a:t>
            </a:r>
            <a:r>
              <a:rPr lang="en-US" altLang="zh-CN" sz="2000" dirty="0">
                <a:solidFill>
                  <a:srgbClr val="A14F4C"/>
                </a:solidFill>
              </a:rPr>
              <a:t>G013</a:t>
            </a:r>
            <a:r>
              <a:rPr lang="zh-CN" altLang="en-US" sz="2000" dirty="0">
                <a:solidFill>
                  <a:srgbClr val="A14F4C"/>
                </a:solidFill>
              </a:rPr>
              <a:t>小组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5271B-CBEC-4126-A6C3-09C232FAB837}"/>
              </a:ext>
            </a:extLst>
          </p:cNvPr>
          <p:cNvSpPr txBox="1"/>
          <p:nvPr/>
        </p:nvSpPr>
        <p:spPr>
          <a:xfrm>
            <a:off x="2270760" y="3692843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图片 4">
            <a:extLst>
              <a:ext uri="{FF2B5EF4-FFF2-40B4-BE49-F238E27FC236}">
                <a16:creationId xmlns:a16="http://schemas.microsoft.com/office/drawing/2014/main" id="{6E7EE517-95C5-47D0-B8B6-10BCF9BB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0" y="857794"/>
            <a:ext cx="7167700" cy="486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A6FEB1-3712-4BFE-BC19-AC453EA3FE84}"/>
              </a:ext>
            </a:extLst>
          </p:cNvPr>
          <p:cNvSpPr txBox="1"/>
          <p:nvPr/>
        </p:nvSpPr>
        <p:spPr>
          <a:xfrm>
            <a:off x="893109" y="199838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ER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979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568451" y="602680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IPO</a:t>
            </a:r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31DD0-113A-4031-A7AC-FCCD05D8DAEB}"/>
              </a:ext>
            </a:extLst>
          </p:cNvPr>
          <p:cNvSpPr/>
          <p:nvPr/>
        </p:nvSpPr>
        <p:spPr>
          <a:xfrm>
            <a:off x="1194758" y="4576578"/>
            <a:ext cx="1218603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49646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玩家主模块</a:t>
            </a:r>
            <a:endParaRPr lang="en-US" altLang="zh-CN" sz="1600" b="1" kern="0" dirty="0">
              <a:solidFill>
                <a:srgbClr val="49646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" name="组 33">
            <a:extLst>
              <a:ext uri="{FF2B5EF4-FFF2-40B4-BE49-F238E27FC236}">
                <a16:creationId xmlns:a16="http://schemas.microsoft.com/office/drawing/2014/main" id="{0AD3E90C-7047-4C0A-939F-ECA982ACA23C}"/>
              </a:ext>
            </a:extLst>
          </p:cNvPr>
          <p:cNvGrpSpPr/>
          <p:nvPr/>
        </p:nvGrpSpPr>
        <p:grpSpPr>
          <a:xfrm>
            <a:off x="807662" y="4576578"/>
            <a:ext cx="387096" cy="387096"/>
            <a:chOff x="4851401" y="4754880"/>
            <a:chExt cx="459258" cy="45925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43EF1F7-0D17-45B4-86DE-13C877033783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49D66ACA-60B1-40CF-BF18-FE209F2B205B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9C22BE7-E4B0-4EB5-AD08-C020B93089D8}"/>
              </a:ext>
            </a:extLst>
          </p:cNvPr>
          <p:cNvSpPr txBox="1"/>
          <p:nvPr/>
        </p:nvSpPr>
        <p:spPr>
          <a:xfrm>
            <a:off x="1194758" y="4961940"/>
            <a:ext cx="2707214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玩家主模块在玩家登录后出现，可以调用关卡，排行榜、设置等各项模块，在关卡结束后，点击退出并返回首页。首页即玩家首页</a:t>
            </a:r>
            <a:endParaRPr lang="en-GB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FE9D77-9F06-447C-9FB7-58950A5CD7CE}"/>
              </a:ext>
            </a:extLst>
          </p:cNvPr>
          <p:cNvSpPr/>
          <p:nvPr/>
        </p:nvSpPr>
        <p:spPr>
          <a:xfrm>
            <a:off x="4902701" y="5173092"/>
            <a:ext cx="1015021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A14F4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关卡模块</a:t>
            </a:r>
            <a:endParaRPr lang="en-US" altLang="zh-CN" sz="1600" b="1" kern="0" dirty="0">
              <a:solidFill>
                <a:srgbClr val="A14F4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" name="组 33">
            <a:extLst>
              <a:ext uri="{FF2B5EF4-FFF2-40B4-BE49-F238E27FC236}">
                <a16:creationId xmlns:a16="http://schemas.microsoft.com/office/drawing/2014/main" id="{EE6C33C0-4500-4C40-9C1C-05FF87856C67}"/>
              </a:ext>
            </a:extLst>
          </p:cNvPr>
          <p:cNvGrpSpPr/>
          <p:nvPr/>
        </p:nvGrpSpPr>
        <p:grpSpPr>
          <a:xfrm>
            <a:off x="4515605" y="5173092"/>
            <a:ext cx="387096" cy="387096"/>
            <a:chOff x="4851401" y="4754880"/>
            <a:chExt cx="459258" cy="45925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6F206B-7531-4F60-B04C-C3C71FB57502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L 形 19">
              <a:extLst>
                <a:ext uri="{FF2B5EF4-FFF2-40B4-BE49-F238E27FC236}">
                  <a16:creationId xmlns:a16="http://schemas.microsoft.com/office/drawing/2014/main" id="{265E2DDB-D6CA-49F5-86C9-B5F9B6144FC2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2A7F3A0-9390-465E-882B-7013CC84878D}"/>
              </a:ext>
            </a:extLst>
          </p:cNvPr>
          <p:cNvSpPr txBox="1"/>
          <p:nvPr/>
        </p:nvSpPr>
        <p:spPr>
          <a:xfrm>
            <a:off x="4902701" y="5558454"/>
            <a:ext cx="2707214" cy="83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>
                <a:latin typeface="Century Gothic" panose="020B0502020202020204" pitchFamily="34" charset="0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关卡模块被玩家主模块调用，是玩家真正游玩的模块。通过操作，计算并统计分数，判断是否通过等条件</a:t>
            </a:r>
            <a:endParaRPr lang="en-GB" altLang="zh-CN" dirty="0"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8D142B-6B84-4B15-A646-30EB5DDCCAB2}"/>
              </a:ext>
            </a:extLst>
          </p:cNvPr>
          <p:cNvSpPr/>
          <p:nvPr/>
        </p:nvSpPr>
        <p:spPr>
          <a:xfrm>
            <a:off x="8835370" y="4576578"/>
            <a:ext cx="1218603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5CA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排行榜模块</a:t>
            </a:r>
            <a:endParaRPr lang="en-US" altLang="zh-CN" sz="1600" b="1" kern="0" dirty="0">
              <a:solidFill>
                <a:srgbClr val="F5CA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组 33">
            <a:extLst>
              <a:ext uri="{FF2B5EF4-FFF2-40B4-BE49-F238E27FC236}">
                <a16:creationId xmlns:a16="http://schemas.microsoft.com/office/drawing/2014/main" id="{5F433861-4F3A-4106-B35A-4376B1E8AED0}"/>
              </a:ext>
            </a:extLst>
          </p:cNvPr>
          <p:cNvGrpSpPr/>
          <p:nvPr/>
        </p:nvGrpSpPr>
        <p:grpSpPr>
          <a:xfrm>
            <a:off x="8448274" y="4576578"/>
            <a:ext cx="387096" cy="387096"/>
            <a:chOff x="4851401" y="4754880"/>
            <a:chExt cx="459258" cy="45925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6746C-5778-48F2-A25A-29108A8F3E5A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45D48695-6B5D-4795-BD40-6DC4CEF9E89D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A96B40D-A0C9-42CB-87B2-41BBE5731A86}"/>
              </a:ext>
            </a:extLst>
          </p:cNvPr>
          <p:cNvSpPr txBox="1"/>
          <p:nvPr/>
        </p:nvSpPr>
        <p:spPr>
          <a:xfrm>
            <a:off x="8835370" y="4961940"/>
            <a:ext cx="2707214" cy="57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>
                <a:latin typeface="Century Gothic" panose="020B0502020202020204" pitchFamily="34" charset="0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玩家在操作下查看不同关卡下的排行榜，还可以查看自己所处位置信息</a:t>
            </a:r>
            <a:endParaRPr lang="en-GB" altLang="zh-CN" dirty="0">
              <a:sym typeface="+mn-lt"/>
            </a:endParaRP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4D831741-80D6-4A79-B746-3007D8FC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2" y="595372"/>
            <a:ext cx="3201463" cy="39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形状 37">
            <a:extLst>
              <a:ext uri="{FF2B5EF4-FFF2-40B4-BE49-F238E27FC236}">
                <a16:creationId xmlns:a16="http://schemas.microsoft.com/office/drawing/2014/main" id="{6FFFA361-A4E5-4015-84EF-510D425182EC}"/>
              </a:ext>
            </a:extLst>
          </p:cNvPr>
          <p:cNvSpPr/>
          <p:nvPr/>
        </p:nvSpPr>
        <p:spPr>
          <a:xfrm>
            <a:off x="3171533" y="613710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EBE55660-3347-478E-8D50-7934C95E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78" y="1359799"/>
            <a:ext cx="3213415" cy="3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任意形状 37">
            <a:extLst>
              <a:ext uri="{FF2B5EF4-FFF2-40B4-BE49-F238E27FC236}">
                <a16:creationId xmlns:a16="http://schemas.microsoft.com/office/drawing/2014/main" id="{0C84B4E9-B0DE-46C8-8573-90C160C1EF7F}"/>
              </a:ext>
            </a:extLst>
          </p:cNvPr>
          <p:cNvSpPr/>
          <p:nvPr/>
        </p:nvSpPr>
        <p:spPr>
          <a:xfrm>
            <a:off x="6864024" y="135979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9" name="图片 1">
            <a:extLst>
              <a:ext uri="{FF2B5EF4-FFF2-40B4-BE49-F238E27FC236}">
                <a16:creationId xmlns:a16="http://schemas.microsoft.com/office/drawing/2014/main" id="{8069C7F3-A77A-4A00-9A66-FB9E6C08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357" y="595372"/>
            <a:ext cx="3200466" cy="401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任意形状 37">
            <a:extLst>
              <a:ext uri="{FF2B5EF4-FFF2-40B4-BE49-F238E27FC236}">
                <a16:creationId xmlns:a16="http://schemas.microsoft.com/office/drawing/2014/main" id="{21A3CC8A-4977-4814-A5EE-B860C88816B5}"/>
              </a:ext>
            </a:extLst>
          </p:cNvPr>
          <p:cNvSpPr/>
          <p:nvPr/>
        </p:nvSpPr>
        <p:spPr>
          <a:xfrm>
            <a:off x="10692516" y="6405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F5CA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6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  <p:bldP spid="2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281257" y="3358494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参考文献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03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4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12F6D8E0-C45E-4062-9BCA-A839425B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0" y="3940222"/>
            <a:ext cx="4585069" cy="245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EB673C-B320-4E7E-A7DA-313DFCF5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8" y="561099"/>
            <a:ext cx="3094565" cy="2512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285523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参考文献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125C0E-093B-4F63-A781-1822978C0824}"/>
              </a:ext>
            </a:extLst>
          </p:cNvPr>
          <p:cNvGrpSpPr/>
          <p:nvPr/>
        </p:nvGrpSpPr>
        <p:grpSpPr>
          <a:xfrm>
            <a:off x="4970731" y="1928255"/>
            <a:ext cx="2250538" cy="3843997"/>
            <a:chOff x="4995610" y="1719907"/>
            <a:chExt cx="2250538" cy="3843997"/>
          </a:xfrm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E2E1F719-4A06-4C0B-87A4-DC97043FD05B}"/>
                </a:ext>
              </a:extLst>
            </p:cNvPr>
            <p:cNvSpPr/>
            <p:nvPr/>
          </p:nvSpPr>
          <p:spPr>
            <a:xfrm rot="16200000">
              <a:off x="4995438" y="4442192"/>
              <a:ext cx="1121883" cy="1121540"/>
            </a:xfrm>
            <a:custGeom>
              <a:avLst/>
              <a:gdLst>
                <a:gd name="connsiteX0" fmla="*/ 0 w 1374771"/>
                <a:gd name="connsiteY0" fmla="*/ 1374773 h 1374773"/>
                <a:gd name="connsiteX1" fmla="*/ 6892 w 1374771"/>
                <a:gd name="connsiteY1" fmla="*/ 1238291 h 1374773"/>
                <a:gd name="connsiteX2" fmla="*/ 1238291 w 1374771"/>
                <a:gd name="connsiteY2" fmla="*/ 6892 h 1374773"/>
                <a:gd name="connsiteX3" fmla="*/ 1374771 w 1374771"/>
                <a:gd name="connsiteY3" fmla="*/ 0 h 1374773"/>
                <a:gd name="connsiteX4" fmla="*/ 1374771 w 1374771"/>
                <a:gd name="connsiteY4" fmla="*/ 785622 h 1374773"/>
                <a:gd name="connsiteX5" fmla="*/ 1259595 w 1374771"/>
                <a:gd name="connsiteY5" fmla="*/ 797233 h 1374773"/>
                <a:gd name="connsiteX6" fmla="*/ 797233 w 1374771"/>
                <a:gd name="connsiteY6" fmla="*/ 1259595 h 1374773"/>
                <a:gd name="connsiteX7" fmla="*/ 785622 w 1374771"/>
                <a:gd name="connsiteY7" fmla="*/ 1374773 h 1374773"/>
                <a:gd name="connsiteX8" fmla="*/ 0 w 1374771"/>
                <a:gd name="connsiteY8" fmla="*/ 1374773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3">
                  <a:moveTo>
                    <a:pt x="0" y="1374773"/>
                  </a:moveTo>
                  <a:lnTo>
                    <a:pt x="6892" y="1238291"/>
                  </a:lnTo>
                  <a:cubicBezTo>
                    <a:pt x="72830" y="589009"/>
                    <a:pt x="589009" y="72830"/>
                    <a:pt x="1238291" y="6892"/>
                  </a:cubicBezTo>
                  <a:lnTo>
                    <a:pt x="1374771" y="0"/>
                  </a:lnTo>
                  <a:lnTo>
                    <a:pt x="1374771" y="785622"/>
                  </a:lnTo>
                  <a:lnTo>
                    <a:pt x="1259595" y="797233"/>
                  </a:lnTo>
                  <a:cubicBezTo>
                    <a:pt x="1027516" y="844723"/>
                    <a:pt x="844723" y="1027516"/>
                    <a:pt x="797233" y="1259595"/>
                  </a:cubicBezTo>
                  <a:lnTo>
                    <a:pt x="785622" y="1374773"/>
                  </a:lnTo>
                  <a:lnTo>
                    <a:pt x="0" y="1374773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3CF153E-40A3-4793-B21D-319CA931190B}"/>
                </a:ext>
              </a:extLst>
            </p:cNvPr>
            <p:cNvSpPr/>
            <p:nvPr/>
          </p:nvSpPr>
          <p:spPr>
            <a:xfrm rot="16200000">
              <a:off x="6120708" y="4438464"/>
              <a:ext cx="1121883" cy="1128997"/>
            </a:xfrm>
            <a:custGeom>
              <a:avLst/>
              <a:gdLst>
                <a:gd name="connsiteX0" fmla="*/ 0 w 1374771"/>
                <a:gd name="connsiteY0" fmla="*/ 0 h 1374771"/>
                <a:gd name="connsiteX1" fmla="*/ 785622 w 1374771"/>
                <a:gd name="connsiteY1" fmla="*/ 0 h 1374771"/>
                <a:gd name="connsiteX2" fmla="*/ 797233 w 1374771"/>
                <a:gd name="connsiteY2" fmla="*/ 115176 h 1374771"/>
                <a:gd name="connsiteX3" fmla="*/ 1259595 w 1374771"/>
                <a:gd name="connsiteY3" fmla="*/ 577538 h 1374771"/>
                <a:gd name="connsiteX4" fmla="*/ 1374771 w 1374771"/>
                <a:gd name="connsiteY4" fmla="*/ 589149 h 1374771"/>
                <a:gd name="connsiteX5" fmla="*/ 1374771 w 1374771"/>
                <a:gd name="connsiteY5" fmla="*/ 1374771 h 1374771"/>
                <a:gd name="connsiteX6" fmla="*/ 1238291 w 1374771"/>
                <a:gd name="connsiteY6" fmla="*/ 1367879 h 1374771"/>
                <a:gd name="connsiteX7" fmla="*/ 6892 w 1374771"/>
                <a:gd name="connsiteY7" fmla="*/ 136480 h 1374771"/>
                <a:gd name="connsiteX8" fmla="*/ 0 w 1374771"/>
                <a:gd name="connsiteY8" fmla="*/ 0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1">
                  <a:moveTo>
                    <a:pt x="0" y="0"/>
                  </a:moveTo>
                  <a:lnTo>
                    <a:pt x="785622" y="0"/>
                  </a:lnTo>
                  <a:lnTo>
                    <a:pt x="797233" y="115176"/>
                  </a:lnTo>
                  <a:cubicBezTo>
                    <a:pt x="844723" y="347255"/>
                    <a:pt x="1027516" y="530048"/>
                    <a:pt x="1259595" y="577538"/>
                  </a:cubicBezTo>
                  <a:lnTo>
                    <a:pt x="1374771" y="589149"/>
                  </a:lnTo>
                  <a:lnTo>
                    <a:pt x="1374771" y="1374771"/>
                  </a:lnTo>
                  <a:lnTo>
                    <a:pt x="1238291" y="1367879"/>
                  </a:lnTo>
                  <a:cubicBezTo>
                    <a:pt x="589009" y="1301941"/>
                    <a:pt x="72830" y="785762"/>
                    <a:pt x="6892" y="136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D2A41DE-36E4-47FF-A3AC-3141AF7E8048}"/>
                </a:ext>
              </a:extLst>
            </p:cNvPr>
            <p:cNvSpPr/>
            <p:nvPr/>
          </p:nvSpPr>
          <p:spPr>
            <a:xfrm rot="16200000">
              <a:off x="6124435" y="3321524"/>
              <a:ext cx="1121886" cy="1121537"/>
            </a:xfrm>
            <a:custGeom>
              <a:avLst/>
              <a:gdLst>
                <a:gd name="connsiteX0" fmla="*/ 0 w 1374773"/>
                <a:gd name="connsiteY0" fmla="*/ 1374771 h 1374771"/>
                <a:gd name="connsiteX1" fmla="*/ 0 w 1374773"/>
                <a:gd name="connsiteY1" fmla="*/ 589149 h 1374771"/>
                <a:gd name="connsiteX2" fmla="*/ 115178 w 1374773"/>
                <a:gd name="connsiteY2" fmla="*/ 577538 h 1374771"/>
                <a:gd name="connsiteX3" fmla="*/ 577540 w 1374773"/>
                <a:gd name="connsiteY3" fmla="*/ 115176 h 1374771"/>
                <a:gd name="connsiteX4" fmla="*/ 589151 w 1374773"/>
                <a:gd name="connsiteY4" fmla="*/ 0 h 1374771"/>
                <a:gd name="connsiteX5" fmla="*/ 1374773 w 1374773"/>
                <a:gd name="connsiteY5" fmla="*/ 0 h 1374771"/>
                <a:gd name="connsiteX6" fmla="*/ 1367881 w 1374773"/>
                <a:gd name="connsiteY6" fmla="*/ 136480 h 1374771"/>
                <a:gd name="connsiteX7" fmla="*/ 136482 w 1374773"/>
                <a:gd name="connsiteY7" fmla="*/ 1367879 h 1374771"/>
                <a:gd name="connsiteX8" fmla="*/ 0 w 1374773"/>
                <a:gd name="connsiteY8" fmla="*/ 1374771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1">
                  <a:moveTo>
                    <a:pt x="0" y="1374771"/>
                  </a:moveTo>
                  <a:lnTo>
                    <a:pt x="0" y="589149"/>
                  </a:lnTo>
                  <a:lnTo>
                    <a:pt x="115178" y="577538"/>
                  </a:lnTo>
                  <a:cubicBezTo>
                    <a:pt x="347257" y="530048"/>
                    <a:pt x="530050" y="347255"/>
                    <a:pt x="577540" y="115176"/>
                  </a:cubicBezTo>
                  <a:lnTo>
                    <a:pt x="589151" y="0"/>
                  </a:lnTo>
                  <a:lnTo>
                    <a:pt x="1374773" y="0"/>
                  </a:lnTo>
                  <a:lnTo>
                    <a:pt x="1367881" y="136480"/>
                  </a:lnTo>
                  <a:cubicBezTo>
                    <a:pt x="1301943" y="785762"/>
                    <a:pt x="785764" y="1301941"/>
                    <a:pt x="136482" y="1367879"/>
                  </a:cubicBezTo>
                  <a:lnTo>
                    <a:pt x="0" y="1374771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73C67812-4999-4AAE-87F8-F6F6D6E1759F}"/>
                </a:ext>
              </a:extLst>
            </p:cNvPr>
            <p:cNvSpPr/>
            <p:nvPr/>
          </p:nvSpPr>
          <p:spPr>
            <a:xfrm rot="16200000">
              <a:off x="4995438" y="2840749"/>
              <a:ext cx="1121883" cy="1121540"/>
            </a:xfrm>
            <a:custGeom>
              <a:avLst/>
              <a:gdLst>
                <a:gd name="connsiteX0" fmla="*/ 0 w 1374771"/>
                <a:gd name="connsiteY0" fmla="*/ 1374773 h 1374773"/>
                <a:gd name="connsiteX1" fmla="*/ 6892 w 1374771"/>
                <a:gd name="connsiteY1" fmla="*/ 1238291 h 1374773"/>
                <a:gd name="connsiteX2" fmla="*/ 1238291 w 1374771"/>
                <a:gd name="connsiteY2" fmla="*/ 6892 h 1374773"/>
                <a:gd name="connsiteX3" fmla="*/ 1374771 w 1374771"/>
                <a:gd name="connsiteY3" fmla="*/ 0 h 1374773"/>
                <a:gd name="connsiteX4" fmla="*/ 1374771 w 1374771"/>
                <a:gd name="connsiteY4" fmla="*/ 785622 h 1374773"/>
                <a:gd name="connsiteX5" fmla="*/ 1259595 w 1374771"/>
                <a:gd name="connsiteY5" fmla="*/ 797233 h 1374773"/>
                <a:gd name="connsiteX6" fmla="*/ 797233 w 1374771"/>
                <a:gd name="connsiteY6" fmla="*/ 1259595 h 1374773"/>
                <a:gd name="connsiteX7" fmla="*/ 785622 w 1374771"/>
                <a:gd name="connsiteY7" fmla="*/ 1374773 h 1374773"/>
                <a:gd name="connsiteX8" fmla="*/ 0 w 1374771"/>
                <a:gd name="connsiteY8" fmla="*/ 1374773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3">
                  <a:moveTo>
                    <a:pt x="0" y="1374773"/>
                  </a:moveTo>
                  <a:lnTo>
                    <a:pt x="6892" y="1238291"/>
                  </a:lnTo>
                  <a:cubicBezTo>
                    <a:pt x="72830" y="589009"/>
                    <a:pt x="589009" y="72830"/>
                    <a:pt x="1238291" y="6892"/>
                  </a:cubicBezTo>
                  <a:lnTo>
                    <a:pt x="1374771" y="0"/>
                  </a:lnTo>
                  <a:lnTo>
                    <a:pt x="1374771" y="785622"/>
                  </a:lnTo>
                  <a:lnTo>
                    <a:pt x="1259595" y="797233"/>
                  </a:lnTo>
                  <a:cubicBezTo>
                    <a:pt x="1027516" y="844723"/>
                    <a:pt x="844723" y="1027516"/>
                    <a:pt x="797233" y="1259595"/>
                  </a:cubicBezTo>
                  <a:lnTo>
                    <a:pt x="785622" y="1374773"/>
                  </a:lnTo>
                  <a:lnTo>
                    <a:pt x="0" y="1374773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475D6FE-7F29-4A75-BFE5-59A6032C70EB}"/>
                </a:ext>
              </a:extLst>
            </p:cNvPr>
            <p:cNvSpPr/>
            <p:nvPr/>
          </p:nvSpPr>
          <p:spPr>
            <a:xfrm rot="16200000">
              <a:off x="4995437" y="3321522"/>
              <a:ext cx="1121886" cy="1121540"/>
            </a:xfrm>
            <a:custGeom>
              <a:avLst/>
              <a:gdLst>
                <a:gd name="connsiteX0" fmla="*/ 0 w 1374773"/>
                <a:gd name="connsiteY0" fmla="*/ 785622 h 1374773"/>
                <a:gd name="connsiteX1" fmla="*/ 0 w 1374773"/>
                <a:gd name="connsiteY1" fmla="*/ 0 h 1374773"/>
                <a:gd name="connsiteX2" fmla="*/ 136482 w 1374773"/>
                <a:gd name="connsiteY2" fmla="*/ 6892 h 1374773"/>
                <a:gd name="connsiteX3" fmla="*/ 1367881 w 1374773"/>
                <a:gd name="connsiteY3" fmla="*/ 1238291 h 1374773"/>
                <a:gd name="connsiteX4" fmla="*/ 1374773 w 1374773"/>
                <a:gd name="connsiteY4" fmla="*/ 1374773 h 1374773"/>
                <a:gd name="connsiteX5" fmla="*/ 589151 w 1374773"/>
                <a:gd name="connsiteY5" fmla="*/ 1374773 h 1374773"/>
                <a:gd name="connsiteX6" fmla="*/ 577540 w 1374773"/>
                <a:gd name="connsiteY6" fmla="*/ 1259595 h 1374773"/>
                <a:gd name="connsiteX7" fmla="*/ 115178 w 1374773"/>
                <a:gd name="connsiteY7" fmla="*/ 797233 h 1374773"/>
                <a:gd name="connsiteX8" fmla="*/ 0 w 1374773"/>
                <a:gd name="connsiteY8" fmla="*/ 785622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3">
                  <a:moveTo>
                    <a:pt x="0" y="785622"/>
                  </a:moveTo>
                  <a:lnTo>
                    <a:pt x="0" y="0"/>
                  </a:lnTo>
                  <a:lnTo>
                    <a:pt x="136482" y="6892"/>
                  </a:lnTo>
                  <a:cubicBezTo>
                    <a:pt x="785764" y="72830"/>
                    <a:pt x="1301943" y="589009"/>
                    <a:pt x="1367881" y="1238291"/>
                  </a:cubicBezTo>
                  <a:lnTo>
                    <a:pt x="1374773" y="1374773"/>
                  </a:lnTo>
                  <a:lnTo>
                    <a:pt x="589151" y="1374773"/>
                  </a:lnTo>
                  <a:lnTo>
                    <a:pt x="577540" y="1259595"/>
                  </a:lnTo>
                  <a:cubicBezTo>
                    <a:pt x="530050" y="1027516"/>
                    <a:pt x="347257" y="844723"/>
                    <a:pt x="115178" y="797233"/>
                  </a:cubicBezTo>
                  <a:lnTo>
                    <a:pt x="0" y="785622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7929B150-720C-4153-A75D-7436BDEEC254}"/>
                </a:ext>
              </a:extLst>
            </p:cNvPr>
            <p:cNvSpPr/>
            <p:nvPr/>
          </p:nvSpPr>
          <p:spPr>
            <a:xfrm rot="16200000">
              <a:off x="6115762" y="2840750"/>
              <a:ext cx="1121883" cy="1121537"/>
            </a:xfrm>
            <a:custGeom>
              <a:avLst/>
              <a:gdLst>
                <a:gd name="connsiteX0" fmla="*/ 0 w 1374771"/>
                <a:gd name="connsiteY0" fmla="*/ 0 h 1374771"/>
                <a:gd name="connsiteX1" fmla="*/ 785622 w 1374771"/>
                <a:gd name="connsiteY1" fmla="*/ 0 h 1374771"/>
                <a:gd name="connsiteX2" fmla="*/ 797233 w 1374771"/>
                <a:gd name="connsiteY2" fmla="*/ 115176 h 1374771"/>
                <a:gd name="connsiteX3" fmla="*/ 1259595 w 1374771"/>
                <a:gd name="connsiteY3" fmla="*/ 577538 h 1374771"/>
                <a:gd name="connsiteX4" fmla="*/ 1374771 w 1374771"/>
                <a:gd name="connsiteY4" fmla="*/ 589149 h 1374771"/>
                <a:gd name="connsiteX5" fmla="*/ 1374771 w 1374771"/>
                <a:gd name="connsiteY5" fmla="*/ 1374771 h 1374771"/>
                <a:gd name="connsiteX6" fmla="*/ 1238291 w 1374771"/>
                <a:gd name="connsiteY6" fmla="*/ 1367879 h 1374771"/>
                <a:gd name="connsiteX7" fmla="*/ 6892 w 1374771"/>
                <a:gd name="connsiteY7" fmla="*/ 136480 h 1374771"/>
                <a:gd name="connsiteX8" fmla="*/ 0 w 1374771"/>
                <a:gd name="connsiteY8" fmla="*/ 0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1">
                  <a:moveTo>
                    <a:pt x="0" y="0"/>
                  </a:moveTo>
                  <a:lnTo>
                    <a:pt x="785622" y="0"/>
                  </a:lnTo>
                  <a:lnTo>
                    <a:pt x="797233" y="115176"/>
                  </a:lnTo>
                  <a:cubicBezTo>
                    <a:pt x="844723" y="347255"/>
                    <a:pt x="1027516" y="530048"/>
                    <a:pt x="1259595" y="577538"/>
                  </a:cubicBezTo>
                  <a:lnTo>
                    <a:pt x="1374771" y="589149"/>
                  </a:lnTo>
                  <a:lnTo>
                    <a:pt x="1374771" y="1374771"/>
                  </a:lnTo>
                  <a:lnTo>
                    <a:pt x="1238291" y="1367879"/>
                  </a:lnTo>
                  <a:cubicBezTo>
                    <a:pt x="589009" y="1301941"/>
                    <a:pt x="72830" y="785762"/>
                    <a:pt x="6892" y="136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1DBEEE1F-3890-4211-884B-E0AD7F2E732E}"/>
                </a:ext>
              </a:extLst>
            </p:cNvPr>
            <p:cNvSpPr/>
            <p:nvPr/>
          </p:nvSpPr>
          <p:spPr>
            <a:xfrm rot="16200000">
              <a:off x="6115761" y="1720081"/>
              <a:ext cx="1121886" cy="1121537"/>
            </a:xfrm>
            <a:custGeom>
              <a:avLst/>
              <a:gdLst>
                <a:gd name="connsiteX0" fmla="*/ 0 w 1374773"/>
                <a:gd name="connsiteY0" fmla="*/ 1374771 h 1374771"/>
                <a:gd name="connsiteX1" fmla="*/ 0 w 1374773"/>
                <a:gd name="connsiteY1" fmla="*/ 589149 h 1374771"/>
                <a:gd name="connsiteX2" fmla="*/ 115178 w 1374773"/>
                <a:gd name="connsiteY2" fmla="*/ 577538 h 1374771"/>
                <a:gd name="connsiteX3" fmla="*/ 577540 w 1374773"/>
                <a:gd name="connsiteY3" fmla="*/ 115176 h 1374771"/>
                <a:gd name="connsiteX4" fmla="*/ 589151 w 1374773"/>
                <a:gd name="connsiteY4" fmla="*/ 0 h 1374771"/>
                <a:gd name="connsiteX5" fmla="*/ 1374773 w 1374773"/>
                <a:gd name="connsiteY5" fmla="*/ 0 h 1374771"/>
                <a:gd name="connsiteX6" fmla="*/ 1367881 w 1374773"/>
                <a:gd name="connsiteY6" fmla="*/ 136480 h 1374771"/>
                <a:gd name="connsiteX7" fmla="*/ 136482 w 1374773"/>
                <a:gd name="connsiteY7" fmla="*/ 1367879 h 1374771"/>
                <a:gd name="connsiteX8" fmla="*/ 0 w 1374773"/>
                <a:gd name="connsiteY8" fmla="*/ 1374771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1">
                  <a:moveTo>
                    <a:pt x="0" y="1374771"/>
                  </a:moveTo>
                  <a:lnTo>
                    <a:pt x="0" y="589149"/>
                  </a:lnTo>
                  <a:lnTo>
                    <a:pt x="115178" y="577538"/>
                  </a:lnTo>
                  <a:cubicBezTo>
                    <a:pt x="347257" y="530048"/>
                    <a:pt x="530050" y="347255"/>
                    <a:pt x="577540" y="115176"/>
                  </a:cubicBezTo>
                  <a:lnTo>
                    <a:pt x="589151" y="0"/>
                  </a:lnTo>
                  <a:lnTo>
                    <a:pt x="1374773" y="0"/>
                  </a:lnTo>
                  <a:lnTo>
                    <a:pt x="1367881" y="136480"/>
                  </a:lnTo>
                  <a:cubicBezTo>
                    <a:pt x="1301943" y="785762"/>
                    <a:pt x="785764" y="1301941"/>
                    <a:pt x="136482" y="1367879"/>
                  </a:cubicBezTo>
                  <a:lnTo>
                    <a:pt x="0" y="1374771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85FEB070-B41F-495F-9569-89857A1B43EB}"/>
                </a:ext>
              </a:extLst>
            </p:cNvPr>
            <p:cNvSpPr/>
            <p:nvPr/>
          </p:nvSpPr>
          <p:spPr>
            <a:xfrm rot="16200000">
              <a:off x="4995437" y="1720080"/>
              <a:ext cx="1121886" cy="1121540"/>
            </a:xfrm>
            <a:custGeom>
              <a:avLst/>
              <a:gdLst>
                <a:gd name="connsiteX0" fmla="*/ 0 w 1374773"/>
                <a:gd name="connsiteY0" fmla="*/ 785622 h 1374773"/>
                <a:gd name="connsiteX1" fmla="*/ 0 w 1374773"/>
                <a:gd name="connsiteY1" fmla="*/ 0 h 1374773"/>
                <a:gd name="connsiteX2" fmla="*/ 136482 w 1374773"/>
                <a:gd name="connsiteY2" fmla="*/ 6892 h 1374773"/>
                <a:gd name="connsiteX3" fmla="*/ 1367881 w 1374773"/>
                <a:gd name="connsiteY3" fmla="*/ 1238291 h 1374773"/>
                <a:gd name="connsiteX4" fmla="*/ 1374773 w 1374773"/>
                <a:gd name="connsiteY4" fmla="*/ 1374773 h 1374773"/>
                <a:gd name="connsiteX5" fmla="*/ 589151 w 1374773"/>
                <a:gd name="connsiteY5" fmla="*/ 1374773 h 1374773"/>
                <a:gd name="connsiteX6" fmla="*/ 577540 w 1374773"/>
                <a:gd name="connsiteY6" fmla="*/ 1259595 h 1374773"/>
                <a:gd name="connsiteX7" fmla="*/ 115178 w 1374773"/>
                <a:gd name="connsiteY7" fmla="*/ 797233 h 1374773"/>
                <a:gd name="connsiteX8" fmla="*/ 0 w 1374773"/>
                <a:gd name="connsiteY8" fmla="*/ 785622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3">
                  <a:moveTo>
                    <a:pt x="0" y="785622"/>
                  </a:moveTo>
                  <a:lnTo>
                    <a:pt x="0" y="0"/>
                  </a:lnTo>
                  <a:lnTo>
                    <a:pt x="136482" y="6892"/>
                  </a:lnTo>
                  <a:cubicBezTo>
                    <a:pt x="785764" y="72830"/>
                    <a:pt x="1301943" y="589009"/>
                    <a:pt x="1367881" y="1238291"/>
                  </a:cubicBezTo>
                  <a:lnTo>
                    <a:pt x="1374773" y="1374773"/>
                  </a:lnTo>
                  <a:lnTo>
                    <a:pt x="589151" y="1374773"/>
                  </a:lnTo>
                  <a:lnTo>
                    <a:pt x="577540" y="1259595"/>
                  </a:lnTo>
                  <a:cubicBezTo>
                    <a:pt x="530050" y="1027516"/>
                    <a:pt x="347257" y="844723"/>
                    <a:pt x="115178" y="797233"/>
                  </a:cubicBezTo>
                  <a:lnTo>
                    <a:pt x="0" y="785622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5" name="Oval 41">
            <a:extLst>
              <a:ext uri="{FF2B5EF4-FFF2-40B4-BE49-F238E27FC236}">
                <a16:creationId xmlns:a16="http://schemas.microsoft.com/office/drawing/2014/main" id="{FD6740EE-E730-4CE9-8E91-D16F539203B2}"/>
              </a:ext>
            </a:extLst>
          </p:cNvPr>
          <p:cNvSpPr/>
          <p:nvPr/>
        </p:nvSpPr>
        <p:spPr>
          <a:xfrm>
            <a:off x="4336093" y="2697518"/>
            <a:ext cx="479478" cy="479626"/>
          </a:xfrm>
          <a:prstGeom prst="ellipse">
            <a:avLst/>
          </a:prstGeom>
          <a:solidFill>
            <a:srgbClr val="49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6" name="Oval 43">
            <a:extLst>
              <a:ext uri="{FF2B5EF4-FFF2-40B4-BE49-F238E27FC236}">
                <a16:creationId xmlns:a16="http://schemas.microsoft.com/office/drawing/2014/main" id="{61472C2A-8C40-4CBA-BF02-C9F359FC5ADB}"/>
              </a:ext>
            </a:extLst>
          </p:cNvPr>
          <p:cNvSpPr/>
          <p:nvPr/>
        </p:nvSpPr>
        <p:spPr>
          <a:xfrm>
            <a:off x="4336093" y="4660109"/>
            <a:ext cx="479478" cy="479626"/>
          </a:xfrm>
          <a:prstGeom prst="ellipse">
            <a:avLst/>
          </a:prstGeom>
          <a:solidFill>
            <a:srgbClr val="F5C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9AC3C9CC-39AA-483B-B8A2-296627BB5A86}"/>
              </a:ext>
            </a:extLst>
          </p:cNvPr>
          <p:cNvSpPr/>
          <p:nvPr/>
        </p:nvSpPr>
        <p:spPr>
          <a:xfrm>
            <a:off x="7376429" y="2697518"/>
            <a:ext cx="479478" cy="479626"/>
          </a:xfrm>
          <a:prstGeom prst="ellipse">
            <a:avLst/>
          </a:prstGeom>
          <a:solidFill>
            <a:srgbClr val="F5C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Oval 47">
            <a:extLst>
              <a:ext uri="{FF2B5EF4-FFF2-40B4-BE49-F238E27FC236}">
                <a16:creationId xmlns:a16="http://schemas.microsoft.com/office/drawing/2014/main" id="{02552535-54AE-4BBC-878F-9DFAD9497836}"/>
              </a:ext>
            </a:extLst>
          </p:cNvPr>
          <p:cNvSpPr/>
          <p:nvPr/>
        </p:nvSpPr>
        <p:spPr>
          <a:xfrm>
            <a:off x="7376429" y="4660109"/>
            <a:ext cx="479478" cy="479626"/>
          </a:xfrm>
          <a:prstGeom prst="ellipse">
            <a:avLst/>
          </a:prstGeom>
          <a:solidFill>
            <a:srgbClr val="49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9" name="paper-aeroplane-shape_18344">
            <a:extLst>
              <a:ext uri="{FF2B5EF4-FFF2-40B4-BE49-F238E27FC236}">
                <a16:creationId xmlns:a16="http://schemas.microsoft.com/office/drawing/2014/main" id="{74356339-A4BA-45B1-8EE9-33C6A5933960}"/>
              </a:ext>
            </a:extLst>
          </p:cNvPr>
          <p:cNvSpPr>
            <a:spLocks noChangeAspect="1"/>
          </p:cNvSpPr>
          <p:nvPr/>
        </p:nvSpPr>
        <p:spPr bwMode="auto">
          <a:xfrm>
            <a:off x="5176114" y="2752993"/>
            <a:ext cx="338026" cy="337516"/>
          </a:xfrm>
          <a:custGeom>
            <a:avLst/>
            <a:gdLst>
              <a:gd name="connsiteX0" fmla="*/ 441411 w 607991"/>
              <a:gd name="connsiteY0" fmla="*/ 360307 h 607074"/>
              <a:gd name="connsiteX1" fmla="*/ 452934 w 607991"/>
              <a:gd name="connsiteY1" fmla="*/ 364526 h 607074"/>
              <a:gd name="connsiteX2" fmla="*/ 592738 w 607991"/>
              <a:gd name="connsiteY2" fmla="*/ 482962 h 607074"/>
              <a:gd name="connsiteX3" fmla="*/ 607947 w 607991"/>
              <a:gd name="connsiteY3" fmla="*/ 513108 h 607074"/>
              <a:gd name="connsiteX4" fmla="*/ 595580 w 607991"/>
              <a:gd name="connsiteY4" fmla="*/ 544481 h 607074"/>
              <a:gd name="connsiteX5" fmla="*/ 545343 w 607991"/>
              <a:gd name="connsiteY5" fmla="*/ 594571 h 607074"/>
              <a:gd name="connsiteX6" fmla="*/ 515769 w 607991"/>
              <a:gd name="connsiteY6" fmla="*/ 607074 h 607074"/>
              <a:gd name="connsiteX7" fmla="*/ 483814 w 607991"/>
              <a:gd name="connsiteY7" fmla="*/ 591886 h 607074"/>
              <a:gd name="connsiteX8" fmla="*/ 365134 w 607991"/>
              <a:gd name="connsiteY8" fmla="*/ 452126 h 607074"/>
              <a:gd name="connsiteX9" fmla="*/ 361063 w 607991"/>
              <a:gd name="connsiteY9" fmla="*/ 438395 h 607074"/>
              <a:gd name="connsiteX10" fmla="*/ 368667 w 607991"/>
              <a:gd name="connsiteY10" fmla="*/ 425969 h 607074"/>
              <a:gd name="connsiteX11" fmla="*/ 426663 w 607991"/>
              <a:gd name="connsiteY11" fmla="*/ 368055 h 607074"/>
              <a:gd name="connsiteX12" fmla="*/ 441411 w 607991"/>
              <a:gd name="connsiteY12" fmla="*/ 360307 h 607074"/>
              <a:gd name="connsiteX13" fmla="*/ 222140 w 607991"/>
              <a:gd name="connsiteY13" fmla="*/ 93076 h 607074"/>
              <a:gd name="connsiteX14" fmla="*/ 253470 w 607991"/>
              <a:gd name="connsiteY14" fmla="*/ 124379 h 607074"/>
              <a:gd name="connsiteX15" fmla="*/ 222140 w 607991"/>
              <a:gd name="connsiteY15" fmla="*/ 155681 h 607074"/>
              <a:gd name="connsiteX16" fmla="*/ 155947 w 607991"/>
              <a:gd name="connsiteY16" fmla="*/ 221816 h 607074"/>
              <a:gd name="connsiteX17" fmla="*/ 124617 w 607991"/>
              <a:gd name="connsiteY17" fmla="*/ 253118 h 607074"/>
              <a:gd name="connsiteX18" fmla="*/ 93287 w 607991"/>
              <a:gd name="connsiteY18" fmla="*/ 221816 h 607074"/>
              <a:gd name="connsiteX19" fmla="*/ 222140 w 607991"/>
              <a:gd name="connsiteY19" fmla="*/ 93076 h 607074"/>
              <a:gd name="connsiteX20" fmla="*/ 222143 w 607991"/>
              <a:gd name="connsiteY20" fmla="*/ 71859 h 607074"/>
              <a:gd name="connsiteX21" fmla="*/ 71974 w 607991"/>
              <a:gd name="connsiteY21" fmla="*/ 221790 h 607074"/>
              <a:gd name="connsiteX22" fmla="*/ 222143 w 607991"/>
              <a:gd name="connsiteY22" fmla="*/ 371644 h 607074"/>
              <a:gd name="connsiteX23" fmla="*/ 328222 w 607991"/>
              <a:gd name="connsiteY23" fmla="*/ 327700 h 607074"/>
              <a:gd name="connsiteX24" fmla="*/ 372235 w 607991"/>
              <a:gd name="connsiteY24" fmla="*/ 221790 h 607074"/>
              <a:gd name="connsiteX25" fmla="*/ 222143 w 607991"/>
              <a:gd name="connsiteY25" fmla="*/ 71859 h 607074"/>
              <a:gd name="connsiteX26" fmla="*/ 222143 w 607991"/>
              <a:gd name="connsiteY26" fmla="*/ 0 h 607074"/>
              <a:gd name="connsiteX27" fmla="*/ 444209 w 607991"/>
              <a:gd name="connsiteY27" fmla="*/ 221790 h 607074"/>
              <a:gd name="connsiteX28" fmla="*/ 379148 w 607991"/>
              <a:gd name="connsiteY28" fmla="*/ 378546 h 607074"/>
              <a:gd name="connsiteX29" fmla="*/ 222143 w 607991"/>
              <a:gd name="connsiteY29" fmla="*/ 443503 h 607074"/>
              <a:gd name="connsiteX30" fmla="*/ 0 w 607991"/>
              <a:gd name="connsiteY30" fmla="*/ 221790 h 607074"/>
              <a:gd name="connsiteX31" fmla="*/ 222143 w 607991"/>
              <a:gd name="connsiteY3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91" h="607074">
                <a:moveTo>
                  <a:pt x="441411" y="360307"/>
                </a:moveTo>
                <a:cubicBezTo>
                  <a:pt x="445559" y="360307"/>
                  <a:pt x="449631" y="361765"/>
                  <a:pt x="452934" y="364526"/>
                </a:cubicBezTo>
                <a:lnTo>
                  <a:pt x="592738" y="482962"/>
                </a:lnTo>
                <a:cubicBezTo>
                  <a:pt x="602032" y="490709"/>
                  <a:pt x="607410" y="501448"/>
                  <a:pt x="607947" y="513108"/>
                </a:cubicBezTo>
                <a:cubicBezTo>
                  <a:pt x="608485" y="524844"/>
                  <a:pt x="604107" y="535967"/>
                  <a:pt x="595580" y="544481"/>
                </a:cubicBezTo>
                <a:lnTo>
                  <a:pt x="545343" y="594571"/>
                </a:lnTo>
                <a:cubicBezTo>
                  <a:pt x="537354" y="602625"/>
                  <a:pt x="526830" y="607074"/>
                  <a:pt x="515769" y="607074"/>
                </a:cubicBezTo>
                <a:cubicBezTo>
                  <a:pt x="503555" y="607074"/>
                  <a:pt x="491879" y="601475"/>
                  <a:pt x="483814" y="591886"/>
                </a:cubicBezTo>
                <a:lnTo>
                  <a:pt x="365134" y="452126"/>
                </a:lnTo>
                <a:cubicBezTo>
                  <a:pt x="361831" y="448214"/>
                  <a:pt x="360448" y="443304"/>
                  <a:pt x="361063" y="438395"/>
                </a:cubicBezTo>
                <a:cubicBezTo>
                  <a:pt x="361677" y="433486"/>
                  <a:pt x="364519" y="428960"/>
                  <a:pt x="368667" y="425969"/>
                </a:cubicBezTo>
                <a:cubicBezTo>
                  <a:pt x="391251" y="410090"/>
                  <a:pt x="410762" y="390607"/>
                  <a:pt x="426663" y="368055"/>
                </a:cubicBezTo>
                <a:cubicBezTo>
                  <a:pt x="430120" y="363222"/>
                  <a:pt x="435650" y="360307"/>
                  <a:pt x="441411" y="360307"/>
                </a:cubicBezTo>
                <a:close/>
                <a:moveTo>
                  <a:pt x="222140" y="93076"/>
                </a:moveTo>
                <a:cubicBezTo>
                  <a:pt x="239418" y="93076"/>
                  <a:pt x="253470" y="107040"/>
                  <a:pt x="253470" y="124379"/>
                </a:cubicBezTo>
                <a:cubicBezTo>
                  <a:pt x="253470" y="141641"/>
                  <a:pt x="239418" y="155681"/>
                  <a:pt x="222140" y="155681"/>
                </a:cubicBezTo>
                <a:cubicBezTo>
                  <a:pt x="185588" y="155681"/>
                  <a:pt x="155947" y="185296"/>
                  <a:pt x="155947" y="221816"/>
                </a:cubicBezTo>
                <a:cubicBezTo>
                  <a:pt x="155947" y="239078"/>
                  <a:pt x="141895" y="253118"/>
                  <a:pt x="124617" y="253118"/>
                </a:cubicBezTo>
                <a:cubicBezTo>
                  <a:pt x="107339" y="253118"/>
                  <a:pt x="93287" y="239078"/>
                  <a:pt x="93287" y="221816"/>
                </a:cubicBezTo>
                <a:cubicBezTo>
                  <a:pt x="93287" y="150771"/>
                  <a:pt x="151110" y="93076"/>
                  <a:pt x="222140" y="93076"/>
                </a:cubicBezTo>
                <a:close/>
                <a:moveTo>
                  <a:pt x="222143" y="71859"/>
                </a:moveTo>
                <a:cubicBezTo>
                  <a:pt x="139339" y="71859"/>
                  <a:pt x="71974" y="139117"/>
                  <a:pt x="71974" y="221790"/>
                </a:cubicBezTo>
                <a:cubicBezTo>
                  <a:pt x="71974" y="304386"/>
                  <a:pt x="139339" y="371644"/>
                  <a:pt x="222143" y="371644"/>
                </a:cubicBezTo>
                <a:cubicBezTo>
                  <a:pt x="262162" y="371644"/>
                  <a:pt x="299801" y="356076"/>
                  <a:pt x="328222" y="327700"/>
                </a:cubicBezTo>
                <a:cubicBezTo>
                  <a:pt x="356642" y="299324"/>
                  <a:pt x="372235" y="261746"/>
                  <a:pt x="372235" y="221790"/>
                </a:cubicBezTo>
                <a:cubicBezTo>
                  <a:pt x="372235" y="139117"/>
                  <a:pt x="304870" y="71859"/>
                  <a:pt x="222143" y="71859"/>
                </a:cubicBezTo>
                <a:close/>
                <a:moveTo>
                  <a:pt x="222143" y="0"/>
                </a:moveTo>
                <a:cubicBezTo>
                  <a:pt x="344583" y="0"/>
                  <a:pt x="444209" y="99468"/>
                  <a:pt x="444209" y="221790"/>
                </a:cubicBezTo>
                <a:cubicBezTo>
                  <a:pt x="444209" y="280995"/>
                  <a:pt x="421088" y="336673"/>
                  <a:pt x="379148" y="378546"/>
                </a:cubicBezTo>
                <a:cubicBezTo>
                  <a:pt x="337209" y="420419"/>
                  <a:pt x="281442" y="443503"/>
                  <a:pt x="222143" y="443503"/>
                </a:cubicBezTo>
                <a:cubicBezTo>
                  <a:pt x="99626" y="443503"/>
                  <a:pt x="0" y="344035"/>
                  <a:pt x="0" y="221790"/>
                </a:cubicBezTo>
                <a:cubicBezTo>
                  <a:pt x="0" y="99468"/>
                  <a:pt x="99626" y="0"/>
                  <a:pt x="2221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paper-aeroplane-shape_18344">
            <a:extLst>
              <a:ext uri="{FF2B5EF4-FFF2-40B4-BE49-F238E27FC236}">
                <a16:creationId xmlns:a16="http://schemas.microsoft.com/office/drawing/2014/main" id="{FF6FE95F-E8E4-40FF-90B6-F20D9F24D708}"/>
              </a:ext>
            </a:extLst>
          </p:cNvPr>
          <p:cNvSpPr>
            <a:spLocks noChangeAspect="1"/>
          </p:cNvSpPr>
          <p:nvPr/>
        </p:nvSpPr>
        <p:spPr bwMode="auto">
          <a:xfrm>
            <a:off x="6712319" y="4270718"/>
            <a:ext cx="355886" cy="302715"/>
          </a:xfrm>
          <a:custGeom>
            <a:avLst/>
            <a:gdLst>
              <a:gd name="connsiteX0" fmla="*/ 319873 w 608344"/>
              <a:gd name="connsiteY0" fmla="*/ 388180 h 517456"/>
              <a:gd name="connsiteX1" fmla="*/ 458510 w 608344"/>
              <a:gd name="connsiteY1" fmla="*/ 388180 h 517456"/>
              <a:gd name="connsiteX2" fmla="*/ 567557 w 608344"/>
              <a:gd name="connsiteY2" fmla="*/ 473383 h 517456"/>
              <a:gd name="connsiteX3" fmla="*/ 463672 w 608344"/>
              <a:gd name="connsiteY3" fmla="*/ 517456 h 517456"/>
              <a:gd name="connsiteX4" fmla="*/ 319873 w 608344"/>
              <a:gd name="connsiteY4" fmla="*/ 388180 h 517456"/>
              <a:gd name="connsiteX5" fmla="*/ 535959 w 608344"/>
              <a:gd name="connsiteY5" fmla="*/ 248037 h 517456"/>
              <a:gd name="connsiteX6" fmla="*/ 608344 w 608344"/>
              <a:gd name="connsiteY6" fmla="*/ 373047 h 517456"/>
              <a:gd name="connsiteX7" fmla="*/ 586306 w 608344"/>
              <a:gd name="connsiteY7" fmla="*/ 449360 h 517456"/>
              <a:gd name="connsiteX8" fmla="*/ 482385 w 608344"/>
              <a:gd name="connsiteY8" fmla="*/ 368352 h 517456"/>
              <a:gd name="connsiteX9" fmla="*/ 463685 w 608344"/>
              <a:gd name="connsiteY9" fmla="*/ 228561 h 517456"/>
              <a:gd name="connsiteX10" fmla="*/ 508212 w 608344"/>
              <a:gd name="connsiteY10" fmla="*/ 235646 h 517456"/>
              <a:gd name="connsiteX11" fmla="*/ 453821 w 608344"/>
              <a:gd name="connsiteY11" fmla="*/ 357837 h 517456"/>
              <a:gd name="connsiteX12" fmla="*/ 319873 w 608344"/>
              <a:gd name="connsiteY12" fmla="*/ 357837 h 517456"/>
              <a:gd name="connsiteX13" fmla="*/ 463685 w 608344"/>
              <a:gd name="connsiteY13" fmla="*/ 228561 h 517456"/>
              <a:gd name="connsiteX14" fmla="*/ 259032 w 608344"/>
              <a:gd name="connsiteY14" fmla="*/ 0 h 517456"/>
              <a:gd name="connsiteX15" fmla="*/ 423670 w 608344"/>
              <a:gd name="connsiteY15" fmla="*/ 136236 h 517456"/>
              <a:gd name="connsiteX16" fmla="*/ 426712 w 608344"/>
              <a:gd name="connsiteY16" fmla="*/ 136052 h 517456"/>
              <a:gd name="connsiteX17" fmla="*/ 539543 w 608344"/>
              <a:gd name="connsiteY17" fmla="*/ 204538 h 517456"/>
              <a:gd name="connsiteX18" fmla="*/ 463677 w 608344"/>
              <a:gd name="connsiteY18" fmla="*/ 188060 h 517456"/>
              <a:gd name="connsiteX19" fmla="*/ 278483 w 608344"/>
              <a:gd name="connsiteY19" fmla="*/ 373084 h 517456"/>
              <a:gd name="connsiteX20" fmla="*/ 279405 w 608344"/>
              <a:gd name="connsiteY20" fmla="*/ 390297 h 517456"/>
              <a:gd name="connsiteX21" fmla="*/ 84255 w 608344"/>
              <a:gd name="connsiteY21" fmla="*/ 390297 h 517456"/>
              <a:gd name="connsiteX22" fmla="*/ 0 w 608344"/>
              <a:gd name="connsiteY22" fmla="*/ 298982 h 517456"/>
              <a:gd name="connsiteX23" fmla="*/ 91445 w 608344"/>
              <a:gd name="connsiteY23" fmla="*/ 207667 h 517456"/>
              <a:gd name="connsiteX24" fmla="*/ 96699 w 608344"/>
              <a:gd name="connsiteY24" fmla="*/ 208220 h 517456"/>
              <a:gd name="connsiteX25" fmla="*/ 91445 w 608344"/>
              <a:gd name="connsiteY25" fmla="*/ 167349 h 517456"/>
              <a:gd name="connsiteX26" fmla="*/ 259032 w 608344"/>
              <a:gd name="connsiteY2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8344" h="517456">
                <a:moveTo>
                  <a:pt x="319873" y="388180"/>
                </a:moveTo>
                <a:lnTo>
                  <a:pt x="458510" y="388180"/>
                </a:lnTo>
                <a:lnTo>
                  <a:pt x="567557" y="473383"/>
                </a:lnTo>
                <a:cubicBezTo>
                  <a:pt x="541286" y="500526"/>
                  <a:pt x="504507" y="517456"/>
                  <a:pt x="463672" y="517456"/>
                </a:cubicBezTo>
                <a:cubicBezTo>
                  <a:pt x="389007" y="517456"/>
                  <a:pt x="327524" y="460869"/>
                  <a:pt x="319873" y="388180"/>
                </a:cubicBezTo>
                <a:close/>
                <a:moveTo>
                  <a:pt x="535959" y="248037"/>
                </a:moveTo>
                <a:cubicBezTo>
                  <a:pt x="579206" y="272984"/>
                  <a:pt x="608344" y="319563"/>
                  <a:pt x="608344" y="373047"/>
                </a:cubicBezTo>
                <a:cubicBezTo>
                  <a:pt x="608344" y="401124"/>
                  <a:pt x="600230" y="427175"/>
                  <a:pt x="586306" y="449360"/>
                </a:cubicBezTo>
                <a:lnTo>
                  <a:pt x="482385" y="368352"/>
                </a:lnTo>
                <a:close/>
                <a:moveTo>
                  <a:pt x="463685" y="228561"/>
                </a:moveTo>
                <a:cubicBezTo>
                  <a:pt x="479265" y="228561"/>
                  <a:pt x="494200" y="231137"/>
                  <a:pt x="508212" y="235646"/>
                </a:cubicBezTo>
                <a:lnTo>
                  <a:pt x="453821" y="357837"/>
                </a:lnTo>
                <a:lnTo>
                  <a:pt x="319873" y="357837"/>
                </a:lnTo>
                <a:cubicBezTo>
                  <a:pt x="327525" y="285240"/>
                  <a:pt x="389014" y="228561"/>
                  <a:pt x="463685" y="228561"/>
                </a:cubicBezTo>
                <a:close/>
                <a:moveTo>
                  <a:pt x="259032" y="0"/>
                </a:moveTo>
                <a:cubicBezTo>
                  <a:pt x="340982" y="0"/>
                  <a:pt x="409013" y="58637"/>
                  <a:pt x="423670" y="136236"/>
                </a:cubicBezTo>
                <a:cubicBezTo>
                  <a:pt x="424684" y="136144"/>
                  <a:pt x="425698" y="136052"/>
                  <a:pt x="426712" y="136052"/>
                </a:cubicBezTo>
                <a:cubicBezTo>
                  <a:pt x="475753" y="136052"/>
                  <a:pt x="518341" y="163851"/>
                  <a:pt x="539543" y="204538"/>
                </a:cubicBezTo>
                <a:cubicBezTo>
                  <a:pt x="516405" y="194044"/>
                  <a:pt x="490779" y="188060"/>
                  <a:pt x="463677" y="188060"/>
                </a:cubicBezTo>
                <a:cubicBezTo>
                  <a:pt x="361631" y="188060"/>
                  <a:pt x="278483" y="271091"/>
                  <a:pt x="278483" y="373084"/>
                </a:cubicBezTo>
                <a:cubicBezTo>
                  <a:pt x="278483" y="378883"/>
                  <a:pt x="278851" y="384590"/>
                  <a:pt x="279405" y="390297"/>
                </a:cubicBezTo>
                <a:lnTo>
                  <a:pt x="84255" y="390297"/>
                </a:lnTo>
                <a:cubicBezTo>
                  <a:pt x="36596" y="387075"/>
                  <a:pt x="0" y="347309"/>
                  <a:pt x="0" y="298982"/>
                </a:cubicBezTo>
                <a:cubicBezTo>
                  <a:pt x="0" y="248538"/>
                  <a:pt x="40929" y="207667"/>
                  <a:pt x="91445" y="207667"/>
                </a:cubicBezTo>
                <a:cubicBezTo>
                  <a:pt x="93196" y="207667"/>
                  <a:pt x="94856" y="208128"/>
                  <a:pt x="96699" y="208220"/>
                </a:cubicBezTo>
                <a:cubicBezTo>
                  <a:pt x="93381" y="195148"/>
                  <a:pt x="91445" y="181525"/>
                  <a:pt x="91445" y="167349"/>
                </a:cubicBezTo>
                <a:cubicBezTo>
                  <a:pt x="91445" y="74930"/>
                  <a:pt x="166481" y="0"/>
                  <a:pt x="25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per-aeroplane-shape_18344">
            <a:extLst>
              <a:ext uri="{FF2B5EF4-FFF2-40B4-BE49-F238E27FC236}">
                <a16:creationId xmlns:a16="http://schemas.microsoft.com/office/drawing/2014/main" id="{53361ACF-5D6B-4E8A-BBF8-C1A9617C40D8}"/>
              </a:ext>
            </a:extLst>
          </p:cNvPr>
          <p:cNvSpPr>
            <a:spLocks noChangeAspect="1"/>
          </p:cNvSpPr>
          <p:nvPr/>
        </p:nvSpPr>
        <p:spPr bwMode="auto">
          <a:xfrm>
            <a:off x="5194919" y="4613840"/>
            <a:ext cx="300416" cy="393126"/>
          </a:xfrm>
          <a:custGeom>
            <a:avLst/>
            <a:gdLst>
              <a:gd name="connsiteX0" fmla="*/ 230149 w 460298"/>
              <a:gd name="connsiteY0" fmla="*/ 291294 h 602347"/>
              <a:gd name="connsiteX1" fmla="*/ 265679 w 460298"/>
              <a:gd name="connsiteY1" fmla="*/ 326859 h 602347"/>
              <a:gd name="connsiteX2" fmla="*/ 230149 w 460298"/>
              <a:gd name="connsiteY2" fmla="*/ 362424 h 602347"/>
              <a:gd name="connsiteX3" fmla="*/ 194619 w 460298"/>
              <a:gd name="connsiteY3" fmla="*/ 326859 h 602347"/>
              <a:gd name="connsiteX4" fmla="*/ 230149 w 460298"/>
              <a:gd name="connsiteY4" fmla="*/ 291294 h 602347"/>
              <a:gd name="connsiteX5" fmla="*/ 203738 w 460298"/>
              <a:gd name="connsiteY5" fmla="*/ 110858 h 602347"/>
              <a:gd name="connsiteX6" fmla="*/ 256561 w 460298"/>
              <a:gd name="connsiteY6" fmla="*/ 110858 h 602347"/>
              <a:gd name="connsiteX7" fmla="*/ 275228 w 460298"/>
              <a:gd name="connsiteY7" fmla="*/ 118787 h 602347"/>
              <a:gd name="connsiteX8" fmla="*/ 281186 w 460298"/>
              <a:gd name="connsiteY8" fmla="*/ 137620 h 602347"/>
              <a:gd name="connsiteX9" fmla="*/ 280987 w 460298"/>
              <a:gd name="connsiteY9" fmla="*/ 138214 h 602347"/>
              <a:gd name="connsiteX10" fmla="*/ 259739 w 460298"/>
              <a:gd name="connsiteY10" fmla="*/ 261515 h 602347"/>
              <a:gd name="connsiteX11" fmla="*/ 200561 w 460298"/>
              <a:gd name="connsiteY11" fmla="*/ 261515 h 602347"/>
              <a:gd name="connsiteX12" fmla="*/ 179114 w 460298"/>
              <a:gd name="connsiteY12" fmla="*/ 137620 h 602347"/>
              <a:gd name="connsiteX13" fmla="*/ 185071 w 460298"/>
              <a:gd name="connsiteY13" fmla="*/ 118787 h 602347"/>
              <a:gd name="connsiteX14" fmla="*/ 203738 w 460298"/>
              <a:gd name="connsiteY14" fmla="*/ 110858 h 602347"/>
              <a:gd name="connsiteX15" fmla="*/ 230149 w 460298"/>
              <a:gd name="connsiteY15" fmla="*/ 65231 h 602347"/>
              <a:gd name="connsiteX16" fmla="*/ 63544 w 460298"/>
              <a:gd name="connsiteY16" fmla="*/ 231581 h 602347"/>
              <a:gd name="connsiteX17" fmla="*/ 230149 w 460298"/>
              <a:gd name="connsiteY17" fmla="*/ 397930 h 602347"/>
              <a:gd name="connsiteX18" fmla="*/ 396754 w 460298"/>
              <a:gd name="connsiteY18" fmla="*/ 231581 h 602347"/>
              <a:gd name="connsiteX19" fmla="*/ 230149 w 460298"/>
              <a:gd name="connsiteY19" fmla="*/ 65231 h 602347"/>
              <a:gd name="connsiteX20" fmla="*/ 230149 w 460298"/>
              <a:gd name="connsiteY20" fmla="*/ 0 h 602347"/>
              <a:gd name="connsiteX21" fmla="*/ 460298 w 460298"/>
              <a:gd name="connsiteY21" fmla="*/ 229796 h 602347"/>
              <a:gd name="connsiteX22" fmla="*/ 372726 w 460298"/>
              <a:gd name="connsiteY22" fmla="*/ 462368 h 602347"/>
              <a:gd name="connsiteX23" fmla="*/ 230149 w 460298"/>
              <a:gd name="connsiteY23" fmla="*/ 602347 h 602347"/>
              <a:gd name="connsiteX24" fmla="*/ 86579 w 460298"/>
              <a:gd name="connsiteY24" fmla="*/ 462368 h 602347"/>
              <a:gd name="connsiteX25" fmla="*/ 0 w 460298"/>
              <a:gd name="connsiteY25" fmla="*/ 229796 h 602347"/>
              <a:gd name="connsiteX26" fmla="*/ 230149 w 460298"/>
              <a:gd name="connsiteY26" fmla="*/ 0 h 6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0298" h="602347">
                <a:moveTo>
                  <a:pt x="230149" y="291294"/>
                </a:moveTo>
                <a:cubicBezTo>
                  <a:pt x="249772" y="291294"/>
                  <a:pt x="265679" y="307217"/>
                  <a:pt x="265679" y="326859"/>
                </a:cubicBezTo>
                <a:cubicBezTo>
                  <a:pt x="265679" y="346501"/>
                  <a:pt x="249772" y="362424"/>
                  <a:pt x="230149" y="362424"/>
                </a:cubicBezTo>
                <a:cubicBezTo>
                  <a:pt x="210526" y="362424"/>
                  <a:pt x="194619" y="346501"/>
                  <a:pt x="194619" y="326859"/>
                </a:cubicBezTo>
                <a:cubicBezTo>
                  <a:pt x="194619" y="307217"/>
                  <a:pt x="210526" y="291294"/>
                  <a:pt x="230149" y="291294"/>
                </a:cubicBezTo>
                <a:close/>
                <a:moveTo>
                  <a:pt x="203738" y="110858"/>
                </a:moveTo>
                <a:lnTo>
                  <a:pt x="256561" y="110858"/>
                </a:lnTo>
                <a:cubicBezTo>
                  <a:pt x="263909" y="110858"/>
                  <a:pt x="270462" y="113633"/>
                  <a:pt x="275228" y="118787"/>
                </a:cubicBezTo>
                <a:cubicBezTo>
                  <a:pt x="279796" y="123941"/>
                  <a:pt x="281980" y="130681"/>
                  <a:pt x="281186" y="137620"/>
                </a:cubicBezTo>
                <a:lnTo>
                  <a:pt x="280987" y="138214"/>
                </a:lnTo>
                <a:lnTo>
                  <a:pt x="259739" y="261515"/>
                </a:lnTo>
                <a:lnTo>
                  <a:pt x="200561" y="261515"/>
                </a:lnTo>
                <a:lnTo>
                  <a:pt x="179114" y="137620"/>
                </a:lnTo>
                <a:cubicBezTo>
                  <a:pt x="178319" y="130681"/>
                  <a:pt x="180504" y="123941"/>
                  <a:pt x="185071" y="118787"/>
                </a:cubicBezTo>
                <a:cubicBezTo>
                  <a:pt x="189837" y="113633"/>
                  <a:pt x="196390" y="110858"/>
                  <a:pt x="203738" y="110858"/>
                </a:cubicBezTo>
                <a:close/>
                <a:moveTo>
                  <a:pt x="230149" y="65231"/>
                </a:moveTo>
                <a:cubicBezTo>
                  <a:pt x="138208" y="65231"/>
                  <a:pt x="63544" y="139781"/>
                  <a:pt x="63544" y="231581"/>
                </a:cubicBezTo>
                <a:cubicBezTo>
                  <a:pt x="63544" y="323380"/>
                  <a:pt x="138208" y="397930"/>
                  <a:pt x="230149" y="397930"/>
                </a:cubicBezTo>
                <a:cubicBezTo>
                  <a:pt x="322090" y="397930"/>
                  <a:pt x="396754" y="323380"/>
                  <a:pt x="396754" y="231581"/>
                </a:cubicBezTo>
                <a:cubicBezTo>
                  <a:pt x="396754" y="139781"/>
                  <a:pt x="322090" y="65231"/>
                  <a:pt x="230149" y="65231"/>
                </a:cubicBezTo>
                <a:close/>
                <a:moveTo>
                  <a:pt x="230149" y="0"/>
                </a:moveTo>
                <a:cubicBezTo>
                  <a:pt x="357039" y="0"/>
                  <a:pt x="460298" y="103101"/>
                  <a:pt x="460298" y="229796"/>
                </a:cubicBezTo>
                <a:cubicBezTo>
                  <a:pt x="460298" y="297803"/>
                  <a:pt x="415023" y="394361"/>
                  <a:pt x="372726" y="462368"/>
                </a:cubicBezTo>
                <a:cubicBezTo>
                  <a:pt x="330430" y="529978"/>
                  <a:pt x="270857" y="602347"/>
                  <a:pt x="230149" y="602347"/>
                </a:cubicBezTo>
                <a:cubicBezTo>
                  <a:pt x="188250" y="602347"/>
                  <a:pt x="128478" y="529978"/>
                  <a:pt x="86579" y="462368"/>
                </a:cubicBezTo>
                <a:cubicBezTo>
                  <a:pt x="44679" y="394758"/>
                  <a:pt x="0" y="298200"/>
                  <a:pt x="0" y="229796"/>
                </a:cubicBezTo>
                <a:cubicBezTo>
                  <a:pt x="0" y="103101"/>
                  <a:pt x="103259" y="0"/>
                  <a:pt x="230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per-aeroplane-shape_18344">
            <a:extLst>
              <a:ext uri="{FF2B5EF4-FFF2-40B4-BE49-F238E27FC236}">
                <a16:creationId xmlns:a16="http://schemas.microsoft.com/office/drawing/2014/main" id="{C60DC159-3544-465C-BF04-11AEE3BA2279}"/>
              </a:ext>
            </a:extLst>
          </p:cNvPr>
          <p:cNvSpPr>
            <a:spLocks noChangeAspect="1"/>
          </p:cNvSpPr>
          <p:nvPr/>
        </p:nvSpPr>
        <p:spPr bwMode="auto">
          <a:xfrm>
            <a:off x="6764710" y="2667136"/>
            <a:ext cx="213124" cy="316308"/>
          </a:xfrm>
          <a:custGeom>
            <a:avLst/>
            <a:gdLst>
              <a:gd name="connsiteX0" fmla="*/ 84686 w 409372"/>
              <a:gd name="connsiteY0" fmla="*/ 567205 h 607568"/>
              <a:gd name="connsiteX1" fmla="*/ 359135 w 409372"/>
              <a:gd name="connsiteY1" fmla="*/ 567205 h 607568"/>
              <a:gd name="connsiteX2" fmla="*/ 379265 w 409372"/>
              <a:gd name="connsiteY2" fmla="*/ 587463 h 607568"/>
              <a:gd name="connsiteX3" fmla="*/ 359135 w 409372"/>
              <a:gd name="connsiteY3" fmla="*/ 607568 h 607568"/>
              <a:gd name="connsiteX4" fmla="*/ 84686 w 409372"/>
              <a:gd name="connsiteY4" fmla="*/ 607568 h 607568"/>
              <a:gd name="connsiteX5" fmla="*/ 64402 w 409372"/>
              <a:gd name="connsiteY5" fmla="*/ 587463 h 607568"/>
              <a:gd name="connsiteX6" fmla="*/ 84686 w 409372"/>
              <a:gd name="connsiteY6" fmla="*/ 567205 h 607568"/>
              <a:gd name="connsiteX7" fmla="*/ 201652 w 409372"/>
              <a:gd name="connsiteY7" fmla="*/ 411043 h 607568"/>
              <a:gd name="connsiteX8" fmla="*/ 242015 w 409372"/>
              <a:gd name="connsiteY8" fmla="*/ 411043 h 607568"/>
              <a:gd name="connsiteX9" fmla="*/ 242015 w 409372"/>
              <a:gd name="connsiteY9" fmla="*/ 554150 h 607568"/>
              <a:gd name="connsiteX10" fmla="*/ 201652 w 409372"/>
              <a:gd name="connsiteY10" fmla="*/ 554150 h 607568"/>
              <a:gd name="connsiteX11" fmla="*/ 119732 w 409372"/>
              <a:gd name="connsiteY11" fmla="*/ 274005 h 607568"/>
              <a:gd name="connsiteX12" fmla="*/ 371693 w 409372"/>
              <a:gd name="connsiteY12" fmla="*/ 274005 h 607568"/>
              <a:gd name="connsiteX13" fmla="*/ 390437 w 409372"/>
              <a:gd name="connsiteY13" fmla="*/ 285661 h 607568"/>
              <a:gd name="connsiteX14" fmla="*/ 407183 w 409372"/>
              <a:gd name="connsiteY14" fmla="*/ 318943 h 607568"/>
              <a:gd name="connsiteX15" fmla="*/ 407183 w 409372"/>
              <a:gd name="connsiteY15" fmla="*/ 337808 h 607568"/>
              <a:gd name="connsiteX16" fmla="*/ 390437 w 409372"/>
              <a:gd name="connsiteY16" fmla="*/ 371243 h 607568"/>
              <a:gd name="connsiteX17" fmla="*/ 371693 w 409372"/>
              <a:gd name="connsiteY17" fmla="*/ 382746 h 607568"/>
              <a:gd name="connsiteX18" fmla="*/ 119732 w 409372"/>
              <a:gd name="connsiteY18" fmla="*/ 382746 h 607568"/>
              <a:gd name="connsiteX19" fmla="*/ 98838 w 409372"/>
              <a:gd name="connsiteY19" fmla="*/ 361734 h 607568"/>
              <a:gd name="connsiteX20" fmla="*/ 98838 w 409372"/>
              <a:gd name="connsiteY20" fmla="*/ 295017 h 607568"/>
              <a:gd name="connsiteX21" fmla="*/ 119732 w 409372"/>
              <a:gd name="connsiteY21" fmla="*/ 274005 h 607568"/>
              <a:gd name="connsiteX22" fmla="*/ 201652 w 409372"/>
              <a:gd name="connsiteY22" fmla="*/ 205557 h 607568"/>
              <a:gd name="connsiteX23" fmla="*/ 242015 w 409372"/>
              <a:gd name="connsiteY23" fmla="*/ 205557 h 607568"/>
              <a:gd name="connsiteX24" fmla="*/ 242015 w 409372"/>
              <a:gd name="connsiteY24" fmla="*/ 245779 h 607568"/>
              <a:gd name="connsiteX25" fmla="*/ 201652 w 409372"/>
              <a:gd name="connsiteY25" fmla="*/ 245779 h 607568"/>
              <a:gd name="connsiteX26" fmla="*/ 37679 w 409372"/>
              <a:gd name="connsiteY26" fmla="*/ 68590 h 607568"/>
              <a:gd name="connsiteX27" fmla="*/ 289640 w 409372"/>
              <a:gd name="connsiteY27" fmla="*/ 68590 h 607568"/>
              <a:gd name="connsiteX28" fmla="*/ 310534 w 409372"/>
              <a:gd name="connsiteY28" fmla="*/ 89448 h 607568"/>
              <a:gd name="connsiteX29" fmla="*/ 310534 w 409372"/>
              <a:gd name="connsiteY29" fmla="*/ 156319 h 607568"/>
              <a:gd name="connsiteX30" fmla="*/ 289640 w 409372"/>
              <a:gd name="connsiteY30" fmla="*/ 177331 h 607568"/>
              <a:gd name="connsiteX31" fmla="*/ 37679 w 409372"/>
              <a:gd name="connsiteY31" fmla="*/ 177331 h 607568"/>
              <a:gd name="connsiteX32" fmla="*/ 18935 w 409372"/>
              <a:gd name="connsiteY32" fmla="*/ 165674 h 607568"/>
              <a:gd name="connsiteX33" fmla="*/ 2189 w 409372"/>
              <a:gd name="connsiteY33" fmla="*/ 132239 h 607568"/>
              <a:gd name="connsiteX34" fmla="*/ 2189 w 409372"/>
              <a:gd name="connsiteY34" fmla="*/ 113528 h 607568"/>
              <a:gd name="connsiteX35" fmla="*/ 18935 w 409372"/>
              <a:gd name="connsiteY35" fmla="*/ 80093 h 607568"/>
              <a:gd name="connsiteX36" fmla="*/ 37679 w 409372"/>
              <a:gd name="connsiteY36" fmla="*/ 68590 h 607568"/>
              <a:gd name="connsiteX37" fmla="*/ 220836 w 409372"/>
              <a:gd name="connsiteY37" fmla="*/ 0 h 607568"/>
              <a:gd name="connsiteX38" fmla="*/ 222831 w 409372"/>
              <a:gd name="connsiteY38" fmla="*/ 0 h 607568"/>
              <a:gd name="connsiteX39" fmla="*/ 242015 w 409372"/>
              <a:gd name="connsiteY39" fmla="*/ 19184 h 607568"/>
              <a:gd name="connsiteX40" fmla="*/ 242015 w 409372"/>
              <a:gd name="connsiteY40" fmla="*/ 40363 h 607568"/>
              <a:gd name="connsiteX41" fmla="*/ 201652 w 409372"/>
              <a:gd name="connsiteY41" fmla="*/ 40363 h 607568"/>
              <a:gd name="connsiteX42" fmla="*/ 201652 w 409372"/>
              <a:gd name="connsiteY42" fmla="*/ 19184 h 607568"/>
              <a:gd name="connsiteX43" fmla="*/ 220836 w 409372"/>
              <a:gd name="connsiteY4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9372" h="607568">
                <a:moveTo>
                  <a:pt x="84686" y="567205"/>
                </a:moveTo>
                <a:lnTo>
                  <a:pt x="359135" y="567205"/>
                </a:lnTo>
                <a:cubicBezTo>
                  <a:pt x="370199" y="567205"/>
                  <a:pt x="379265" y="576260"/>
                  <a:pt x="379265" y="587463"/>
                </a:cubicBezTo>
                <a:cubicBezTo>
                  <a:pt x="379265" y="598513"/>
                  <a:pt x="370199" y="607568"/>
                  <a:pt x="359135" y="607568"/>
                </a:cubicBezTo>
                <a:lnTo>
                  <a:pt x="84686" y="607568"/>
                </a:lnTo>
                <a:cubicBezTo>
                  <a:pt x="73468" y="607568"/>
                  <a:pt x="64402" y="598513"/>
                  <a:pt x="64402" y="587463"/>
                </a:cubicBezTo>
                <a:cubicBezTo>
                  <a:pt x="64402" y="576260"/>
                  <a:pt x="73468" y="567205"/>
                  <a:pt x="84686" y="567205"/>
                </a:cubicBezTo>
                <a:close/>
                <a:moveTo>
                  <a:pt x="201652" y="411043"/>
                </a:moveTo>
                <a:lnTo>
                  <a:pt x="242015" y="411043"/>
                </a:lnTo>
                <a:lnTo>
                  <a:pt x="242015" y="554150"/>
                </a:lnTo>
                <a:lnTo>
                  <a:pt x="201652" y="554150"/>
                </a:lnTo>
                <a:close/>
                <a:moveTo>
                  <a:pt x="119732" y="274005"/>
                </a:moveTo>
                <a:lnTo>
                  <a:pt x="371693" y="274005"/>
                </a:lnTo>
                <a:cubicBezTo>
                  <a:pt x="379529" y="274005"/>
                  <a:pt x="386903" y="278453"/>
                  <a:pt x="390437" y="285661"/>
                </a:cubicBezTo>
                <a:lnTo>
                  <a:pt x="407183" y="318943"/>
                </a:lnTo>
                <a:cubicBezTo>
                  <a:pt x="410102" y="324924"/>
                  <a:pt x="410102" y="331826"/>
                  <a:pt x="407183" y="337808"/>
                </a:cubicBezTo>
                <a:lnTo>
                  <a:pt x="390437" y="371243"/>
                </a:lnTo>
                <a:cubicBezTo>
                  <a:pt x="386903" y="378298"/>
                  <a:pt x="379529" y="382746"/>
                  <a:pt x="371693" y="382746"/>
                </a:cubicBezTo>
                <a:lnTo>
                  <a:pt x="119732" y="382746"/>
                </a:lnTo>
                <a:cubicBezTo>
                  <a:pt x="108210" y="382746"/>
                  <a:pt x="98838" y="373390"/>
                  <a:pt x="98838" y="361734"/>
                </a:cubicBezTo>
                <a:lnTo>
                  <a:pt x="98838" y="295017"/>
                </a:lnTo>
                <a:cubicBezTo>
                  <a:pt x="98838" y="283360"/>
                  <a:pt x="108210" y="274005"/>
                  <a:pt x="119732" y="274005"/>
                </a:cubicBezTo>
                <a:close/>
                <a:moveTo>
                  <a:pt x="201652" y="205557"/>
                </a:moveTo>
                <a:lnTo>
                  <a:pt x="242015" y="205557"/>
                </a:lnTo>
                <a:lnTo>
                  <a:pt x="242015" y="245779"/>
                </a:lnTo>
                <a:lnTo>
                  <a:pt x="201652" y="245779"/>
                </a:lnTo>
                <a:close/>
                <a:moveTo>
                  <a:pt x="37679" y="68590"/>
                </a:moveTo>
                <a:lnTo>
                  <a:pt x="289640" y="68590"/>
                </a:lnTo>
                <a:cubicBezTo>
                  <a:pt x="301162" y="68590"/>
                  <a:pt x="310534" y="77945"/>
                  <a:pt x="310534" y="89448"/>
                </a:cubicBezTo>
                <a:lnTo>
                  <a:pt x="310534" y="156319"/>
                </a:lnTo>
                <a:cubicBezTo>
                  <a:pt x="310534" y="167822"/>
                  <a:pt x="301162" y="177331"/>
                  <a:pt x="289640" y="177331"/>
                </a:cubicBezTo>
                <a:lnTo>
                  <a:pt x="37679" y="177331"/>
                </a:lnTo>
                <a:cubicBezTo>
                  <a:pt x="29843" y="177331"/>
                  <a:pt x="22469" y="172730"/>
                  <a:pt x="18935" y="165674"/>
                </a:cubicBezTo>
                <a:lnTo>
                  <a:pt x="2189" y="132239"/>
                </a:lnTo>
                <a:cubicBezTo>
                  <a:pt x="-730" y="126411"/>
                  <a:pt x="-730" y="119356"/>
                  <a:pt x="2189" y="113528"/>
                </a:cubicBezTo>
                <a:lnTo>
                  <a:pt x="18935" y="80093"/>
                </a:lnTo>
                <a:cubicBezTo>
                  <a:pt x="22469" y="73038"/>
                  <a:pt x="29843" y="68590"/>
                  <a:pt x="37679" y="68590"/>
                </a:cubicBezTo>
                <a:close/>
                <a:moveTo>
                  <a:pt x="220836" y="0"/>
                </a:moveTo>
                <a:lnTo>
                  <a:pt x="222831" y="0"/>
                </a:lnTo>
                <a:cubicBezTo>
                  <a:pt x="233421" y="0"/>
                  <a:pt x="242015" y="8594"/>
                  <a:pt x="242015" y="19184"/>
                </a:cubicBezTo>
                <a:lnTo>
                  <a:pt x="242015" y="40363"/>
                </a:lnTo>
                <a:lnTo>
                  <a:pt x="201652" y="40363"/>
                </a:lnTo>
                <a:lnTo>
                  <a:pt x="201652" y="19184"/>
                </a:lnTo>
                <a:cubicBezTo>
                  <a:pt x="201652" y="8594"/>
                  <a:pt x="210246" y="0"/>
                  <a:pt x="2208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1C5ED7E-7CA3-4650-9865-FF0C87C5D487}"/>
              </a:ext>
            </a:extLst>
          </p:cNvPr>
          <p:cNvSpPr txBox="1"/>
          <p:nvPr/>
        </p:nvSpPr>
        <p:spPr>
          <a:xfrm>
            <a:off x="7978289" y="2694711"/>
            <a:ext cx="3523280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《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软件工程导论</a:t>
            </a: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》[M]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．第六版．北京：清华大学出版社 </a:t>
            </a:r>
          </a:p>
        </p:txBody>
      </p:sp>
      <p:sp>
        <p:nvSpPr>
          <p:cNvPr id="24" name="文本框 51">
            <a:extLst>
              <a:ext uri="{FF2B5EF4-FFF2-40B4-BE49-F238E27FC236}">
                <a16:creationId xmlns:a16="http://schemas.microsoft.com/office/drawing/2014/main" id="{3C169601-FDA2-4590-80A9-D3467087833E}"/>
              </a:ext>
            </a:extLst>
          </p:cNvPr>
          <p:cNvSpPr txBox="1"/>
          <p:nvPr/>
        </p:nvSpPr>
        <p:spPr>
          <a:xfrm>
            <a:off x="7978289" y="224676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文档制作过程</a:t>
            </a:r>
          </a:p>
        </p:txBody>
      </p:sp>
      <p:sp>
        <p:nvSpPr>
          <p:cNvPr id="25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E35451DE-5F09-45E5-AC1B-259B66A5BAB8}"/>
              </a:ext>
            </a:extLst>
          </p:cNvPr>
          <p:cNvSpPr txBox="1"/>
          <p:nvPr/>
        </p:nvSpPr>
        <p:spPr>
          <a:xfrm>
            <a:off x="7978289" y="3729007"/>
            <a:ext cx="3523280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  <a:hlinkClick r:id="rId4"/>
              </a:rPr>
              <a:t>https://www.processon.com/</a:t>
            </a:r>
            <a:endParaRPr lang="en-US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（</a:t>
            </a: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2021/11/14)</a:t>
            </a:r>
            <a:endParaRPr lang="en-GB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F2E98D41-DC5B-404D-A61E-8799D90DFAF2}"/>
              </a:ext>
            </a:extLst>
          </p:cNvPr>
          <p:cNvSpPr txBox="1"/>
          <p:nvPr/>
        </p:nvSpPr>
        <p:spPr>
          <a:xfrm>
            <a:off x="7978289" y="3478330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Processon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网站：图像绘制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文本框 51">
            <a:extLst>
              <a:ext uri="{FF2B5EF4-FFF2-40B4-BE49-F238E27FC236}">
                <a16:creationId xmlns:a16="http://schemas.microsoft.com/office/drawing/2014/main" id="{BB90BF49-BAC5-4044-A1C9-03A5B04B597A}"/>
              </a:ext>
            </a:extLst>
          </p:cNvPr>
          <p:cNvSpPr txBox="1"/>
          <p:nvPr/>
        </p:nvSpPr>
        <p:spPr>
          <a:xfrm>
            <a:off x="1524164" y="3162481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详细设计说明模板 </a:t>
            </a:r>
          </a:p>
        </p:txBody>
      </p:sp>
      <p:sp>
        <p:nvSpPr>
          <p:cNvPr id="2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FF6A106-6E9D-430D-A45B-E426CC51A777}"/>
              </a:ext>
            </a:extLst>
          </p:cNvPr>
          <p:cNvSpPr txBox="1"/>
          <p:nvPr/>
        </p:nvSpPr>
        <p:spPr>
          <a:xfrm>
            <a:off x="690431" y="4796912"/>
            <a:ext cx="352328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利用</a:t>
            </a:r>
            <a:r>
              <a:rPr lang="en-US" altLang="zh-CN" sz="1100" dirty="0" err="1">
                <a:latin typeface="Century Gothic" panose="020B0502020202020204" pitchFamily="34" charset="0"/>
                <a:cs typeface="+mn-ea"/>
                <a:sym typeface="+mn-lt"/>
              </a:rPr>
              <a:t>Github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进行项目版本配置管理</a:t>
            </a:r>
            <a:endParaRPr lang="en-US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 algn="r">
              <a:lnSpc>
                <a:spcPts val="2000"/>
              </a:lnSpc>
            </a:pPr>
            <a:endParaRPr lang="zh-CN" altLang="en-US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0" name="文本框 51">
            <a:extLst>
              <a:ext uri="{FF2B5EF4-FFF2-40B4-BE49-F238E27FC236}">
                <a16:creationId xmlns:a16="http://schemas.microsoft.com/office/drawing/2014/main" id="{3BC448D1-54F7-43D0-9FBB-622C8A4259B9}"/>
              </a:ext>
            </a:extLst>
          </p:cNvPr>
          <p:cNvSpPr txBox="1"/>
          <p:nvPr/>
        </p:nvSpPr>
        <p:spPr>
          <a:xfrm>
            <a:off x="1410457" y="4546235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项目配置管理</a:t>
            </a:r>
          </a:p>
        </p:txBody>
      </p:sp>
      <p:sp>
        <p:nvSpPr>
          <p:cNvPr id="3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6833EE0-9BE1-4141-B0DA-C1D64E3921A9}"/>
              </a:ext>
            </a:extLst>
          </p:cNvPr>
          <p:cNvSpPr txBox="1"/>
          <p:nvPr/>
        </p:nvSpPr>
        <p:spPr>
          <a:xfrm>
            <a:off x="802407" y="3501035"/>
            <a:ext cx="35232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GB/T 8567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计算机软件需求规格说明规范</a:t>
            </a:r>
            <a:endParaRPr lang="en-GB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31FA8F50-9D01-45C1-A93E-6BBC2E65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60" y="492121"/>
            <a:ext cx="2100486" cy="21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D33A918-74CA-40C8-BF8B-FFCCCE0D0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289" y="4277926"/>
            <a:ext cx="4172257" cy="21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281253" y="3358494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小组分工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04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8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285523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小组分工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6" name="五边形 9">
            <a:extLst>
              <a:ext uri="{FF2B5EF4-FFF2-40B4-BE49-F238E27FC236}">
                <a16:creationId xmlns:a16="http://schemas.microsoft.com/office/drawing/2014/main" id="{0056E753-4C39-4822-B7DB-B94D197D058B}"/>
              </a:ext>
            </a:extLst>
          </p:cNvPr>
          <p:cNvSpPr/>
          <p:nvPr/>
        </p:nvSpPr>
        <p:spPr>
          <a:xfrm>
            <a:off x="2105570" y="2440965"/>
            <a:ext cx="2349500" cy="668655"/>
          </a:xfrm>
          <a:custGeom>
            <a:avLst/>
            <a:gdLst/>
            <a:ahLst/>
            <a:cxnLst/>
            <a:rect l="l" t="t" r="r" b="b"/>
            <a:pathLst>
              <a:path w="1917572" h="545840">
                <a:moveTo>
                  <a:pt x="272920" y="0"/>
                </a:moveTo>
                <a:lnTo>
                  <a:pt x="1135241" y="0"/>
                </a:lnTo>
                <a:lnTo>
                  <a:pt x="1222047" y="0"/>
                </a:lnTo>
                <a:lnTo>
                  <a:pt x="1644652" y="0"/>
                </a:lnTo>
                <a:lnTo>
                  <a:pt x="1917572" y="272920"/>
                </a:lnTo>
                <a:lnTo>
                  <a:pt x="1644652" y="545840"/>
                </a:lnTo>
                <a:lnTo>
                  <a:pt x="1222047" y="545840"/>
                </a:lnTo>
                <a:lnTo>
                  <a:pt x="1135241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F5CA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五边形 2">
            <a:extLst>
              <a:ext uri="{FF2B5EF4-FFF2-40B4-BE49-F238E27FC236}">
                <a16:creationId xmlns:a16="http://schemas.microsoft.com/office/drawing/2014/main" id="{9D6C1B0D-D6AD-4C2F-9A10-CE315C153E6E}"/>
              </a:ext>
            </a:extLst>
          </p:cNvPr>
          <p:cNvSpPr/>
          <p:nvPr/>
        </p:nvSpPr>
        <p:spPr>
          <a:xfrm flipH="1">
            <a:off x="946060" y="4917465"/>
            <a:ext cx="4667885" cy="668655"/>
          </a:xfrm>
          <a:custGeom>
            <a:avLst/>
            <a:gdLst/>
            <a:ahLst/>
            <a:cxnLst/>
            <a:rect l="l" t="t" r="r" b="b"/>
            <a:pathLst>
              <a:path w="3809784" h="545840">
                <a:moveTo>
                  <a:pt x="3536864" y="0"/>
                </a:moveTo>
                <a:lnTo>
                  <a:pt x="2298463" y="0"/>
                </a:lnTo>
                <a:lnTo>
                  <a:pt x="1511321" y="0"/>
                </a:lnTo>
                <a:lnTo>
                  <a:pt x="272920" y="0"/>
                </a:lnTo>
                <a:lnTo>
                  <a:pt x="0" y="272920"/>
                </a:lnTo>
                <a:lnTo>
                  <a:pt x="272920" y="545840"/>
                </a:lnTo>
                <a:lnTo>
                  <a:pt x="1511321" y="545840"/>
                </a:lnTo>
                <a:lnTo>
                  <a:pt x="2298463" y="545840"/>
                </a:lnTo>
                <a:lnTo>
                  <a:pt x="3536864" y="545840"/>
                </a:lnTo>
                <a:lnTo>
                  <a:pt x="3809784" y="272920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五边形 5">
            <a:extLst>
              <a:ext uri="{FF2B5EF4-FFF2-40B4-BE49-F238E27FC236}">
                <a16:creationId xmlns:a16="http://schemas.microsoft.com/office/drawing/2014/main" id="{0DBB773B-D5E4-4F50-ADE1-B9C9FA8918C7}"/>
              </a:ext>
            </a:extLst>
          </p:cNvPr>
          <p:cNvSpPr/>
          <p:nvPr/>
        </p:nvSpPr>
        <p:spPr>
          <a:xfrm>
            <a:off x="946060" y="4091965"/>
            <a:ext cx="4667885" cy="668655"/>
          </a:xfrm>
          <a:custGeom>
            <a:avLst/>
            <a:gdLst/>
            <a:ahLst/>
            <a:cxnLst/>
            <a:rect l="l" t="t" r="r" b="b"/>
            <a:pathLst>
              <a:path w="3326780" h="545840">
                <a:moveTo>
                  <a:pt x="272920" y="0"/>
                </a:moveTo>
                <a:lnTo>
                  <a:pt x="1028317" y="0"/>
                </a:lnTo>
                <a:lnTo>
                  <a:pt x="2298463" y="0"/>
                </a:lnTo>
                <a:lnTo>
                  <a:pt x="3053860" y="0"/>
                </a:lnTo>
                <a:lnTo>
                  <a:pt x="3326780" y="272920"/>
                </a:lnTo>
                <a:lnTo>
                  <a:pt x="3053860" y="545840"/>
                </a:lnTo>
                <a:lnTo>
                  <a:pt x="2298463" y="545840"/>
                </a:lnTo>
                <a:lnTo>
                  <a:pt x="1028317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五边形 7">
            <a:extLst>
              <a:ext uri="{FF2B5EF4-FFF2-40B4-BE49-F238E27FC236}">
                <a16:creationId xmlns:a16="http://schemas.microsoft.com/office/drawing/2014/main" id="{7C065B33-FD00-46BC-9687-29CD06BEB09E}"/>
              </a:ext>
            </a:extLst>
          </p:cNvPr>
          <p:cNvSpPr/>
          <p:nvPr/>
        </p:nvSpPr>
        <p:spPr>
          <a:xfrm>
            <a:off x="946061" y="3266465"/>
            <a:ext cx="4667884" cy="668655"/>
          </a:xfrm>
          <a:custGeom>
            <a:avLst/>
            <a:gdLst/>
            <a:ahLst/>
            <a:cxnLst/>
            <a:rect l="l" t="t" r="r" b="b"/>
            <a:pathLst>
              <a:path w="2718054" h="545840">
                <a:moveTo>
                  <a:pt x="272920" y="0"/>
                </a:moveTo>
                <a:lnTo>
                  <a:pt x="419591" y="0"/>
                </a:lnTo>
                <a:lnTo>
                  <a:pt x="2298463" y="0"/>
                </a:lnTo>
                <a:lnTo>
                  <a:pt x="2445134" y="0"/>
                </a:lnTo>
                <a:lnTo>
                  <a:pt x="2718054" y="272920"/>
                </a:lnTo>
                <a:lnTo>
                  <a:pt x="2445134" y="545840"/>
                </a:lnTo>
                <a:lnTo>
                  <a:pt x="2298463" y="545840"/>
                </a:lnTo>
                <a:lnTo>
                  <a:pt x="419591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E71C334-8834-4522-A3C8-13DDCE3743DC}"/>
              </a:ext>
            </a:extLst>
          </p:cNvPr>
          <p:cNvSpPr/>
          <p:nvPr/>
        </p:nvSpPr>
        <p:spPr>
          <a:xfrm>
            <a:off x="2585630" y="1585620"/>
            <a:ext cx="1388745" cy="694690"/>
          </a:xfrm>
          <a:prstGeom prst="triangle">
            <a:avLst/>
          </a:pr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D23E06-2843-4229-AD59-A7848821811B}"/>
              </a:ext>
            </a:extLst>
          </p:cNvPr>
          <p:cNvCxnSpPr/>
          <p:nvPr/>
        </p:nvCxnSpPr>
        <p:spPr>
          <a:xfrm flipH="1">
            <a:off x="5613945" y="4411096"/>
            <a:ext cx="796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5C65AF-A3F8-4D5C-87BB-BE0E30CDBD7F}"/>
              </a:ext>
            </a:extLst>
          </p:cNvPr>
          <p:cNvCxnSpPr/>
          <p:nvPr/>
        </p:nvCxnSpPr>
        <p:spPr>
          <a:xfrm flipH="1">
            <a:off x="5645467" y="3596082"/>
            <a:ext cx="9010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0A1453-53C1-44EE-B45F-CB64C7C4969F}"/>
              </a:ext>
            </a:extLst>
          </p:cNvPr>
          <p:cNvCxnSpPr/>
          <p:nvPr/>
        </p:nvCxnSpPr>
        <p:spPr>
          <a:xfrm flipH="1">
            <a:off x="5725160" y="5252889"/>
            <a:ext cx="3708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5E2DA9A-A10C-4CB6-AC40-30B10031657D}"/>
              </a:ext>
            </a:extLst>
          </p:cNvPr>
          <p:cNvSpPr/>
          <p:nvPr/>
        </p:nvSpPr>
        <p:spPr>
          <a:xfrm>
            <a:off x="2162808" y="3413124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林安晨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	95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D4C81C-729A-46C2-BD1E-A9ABA6D7B266}"/>
              </a:ext>
            </a:extLst>
          </p:cNvPr>
          <p:cNvSpPr/>
          <p:nvPr/>
        </p:nvSpPr>
        <p:spPr>
          <a:xfrm>
            <a:off x="2162808" y="4214890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许淇凯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	93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23985A-A03A-43A2-BE84-191CB589D440}"/>
              </a:ext>
            </a:extLst>
          </p:cNvPr>
          <p:cNvSpPr/>
          <p:nvPr/>
        </p:nvSpPr>
        <p:spPr>
          <a:xfrm>
            <a:off x="2173197" y="4987180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孙雷明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	94</a:t>
            </a:r>
            <a:endParaRPr lang="en-US" altLang="zh-CN" sz="20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9F059694-E0B5-4A94-89AC-9091D0E8D65C}"/>
              </a:ext>
            </a:extLst>
          </p:cNvPr>
          <p:cNvSpPr txBox="1"/>
          <p:nvPr/>
        </p:nvSpPr>
        <p:spPr>
          <a:xfrm>
            <a:off x="6410870" y="4214890"/>
            <a:ext cx="4897377" cy="3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业务流图、盒图、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PAD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图的制作。会议纪要编写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E54DDF57-254A-4C54-AC11-344E2EDDEE01}"/>
              </a:ext>
            </a:extLst>
          </p:cNvPr>
          <p:cNvSpPr txBox="1"/>
          <p:nvPr/>
        </p:nvSpPr>
        <p:spPr>
          <a:xfrm>
            <a:off x="6578054" y="3413124"/>
            <a:ext cx="4897377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文档的编写、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PPT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制作、程序流程图、输入输出表单的制作、伪代码的编写、文档等信息的整合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4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43C4E1E-0FE6-4A96-892C-6AC596C3F625}"/>
              </a:ext>
            </a:extLst>
          </p:cNvPr>
          <p:cNvSpPr txBox="1"/>
          <p:nvPr/>
        </p:nvSpPr>
        <p:spPr>
          <a:xfrm>
            <a:off x="6207215" y="5017381"/>
            <a:ext cx="4897377" cy="3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ER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图及数据库的初始化、判定表、</a:t>
            </a:r>
            <a:r>
              <a:rPr lang="en-US" altLang="zh-CN" sz="1200" dirty="0" err="1">
                <a:latin typeface="Century Gothic" panose="020B0502020202020204" pitchFamily="34" charset="0"/>
                <a:cs typeface="+mn-ea"/>
                <a:sym typeface="+mn-lt"/>
              </a:rPr>
              <a:t>jackson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HIPO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的制作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8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9D04AC-8A5B-4DBA-BB22-30902AA8FD11}"/>
              </a:ext>
            </a:extLst>
          </p:cNvPr>
          <p:cNvSpPr txBox="1"/>
          <p:nvPr/>
        </p:nvSpPr>
        <p:spPr>
          <a:xfrm>
            <a:off x="4984025" y="230448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F8C4E-5C7E-491B-9AC1-27BDC1B754DC}"/>
              </a:ext>
            </a:extLst>
          </p:cNvPr>
          <p:cNvSpPr txBox="1"/>
          <p:nvPr/>
        </p:nvSpPr>
        <p:spPr>
          <a:xfrm>
            <a:off x="4984030" y="3320143"/>
            <a:ext cx="403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A14F4C"/>
                </a:solidFill>
              </a:rPr>
              <a:t>清新简约通用模板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4A181F-E0CC-486E-BF97-79B0002FC68F}"/>
              </a:ext>
            </a:extLst>
          </p:cNvPr>
          <p:cNvSpPr txBox="1"/>
          <p:nvPr/>
        </p:nvSpPr>
        <p:spPr>
          <a:xfrm>
            <a:off x="4984025" y="3812586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8A270E-5827-4FD3-8976-D6D275090D6D}"/>
              </a:ext>
            </a:extLst>
          </p:cNvPr>
          <p:cNvSpPr txBox="1"/>
          <p:nvPr/>
        </p:nvSpPr>
        <p:spPr>
          <a:xfrm>
            <a:off x="2708267" y="3014843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118BB-A958-400E-A4B3-AF28F957EB19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CD888A-3551-490E-924C-39C588AAA65D}"/>
              </a:ext>
            </a:extLst>
          </p:cNvPr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8741E4-8417-42F2-883E-5C4B3461E68D}"/>
              </a:ext>
            </a:extLst>
          </p:cNvPr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B57782-9A79-4BE7-A200-0E1099F5FE8A}"/>
              </a:ext>
            </a:extLst>
          </p:cNvPr>
          <p:cNvSpPr txBox="1"/>
          <p:nvPr/>
        </p:nvSpPr>
        <p:spPr>
          <a:xfrm>
            <a:off x="8131120" y="301484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详细设计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C558B-FE37-40DD-A84D-475F297C0657}"/>
              </a:ext>
            </a:extLst>
          </p:cNvPr>
          <p:cNvSpPr/>
          <p:nvPr/>
        </p:nvSpPr>
        <p:spPr>
          <a:xfrm>
            <a:off x="8131120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70931A-3D7F-4928-AE15-7DEE8AD1ACEE}"/>
              </a:ext>
            </a:extLst>
          </p:cNvPr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4C678B-E125-4187-86DF-CA935CE6ED41}"/>
              </a:ext>
            </a:extLst>
          </p:cNvPr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7C801C-7300-40F7-9304-2C434300ABD7}"/>
              </a:ext>
            </a:extLst>
          </p:cNvPr>
          <p:cNvSpPr txBox="1"/>
          <p:nvPr/>
        </p:nvSpPr>
        <p:spPr>
          <a:xfrm>
            <a:off x="2708267" y="449623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参考文献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6738AB-1B44-4236-95F0-9F04EC437702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A6A6C2-622E-4B39-91D5-81D74F4768DD}"/>
              </a:ext>
            </a:extLst>
          </p:cNvPr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49EA142-15C6-4582-A44C-D5CF32F9952B}"/>
              </a:ext>
            </a:extLst>
          </p:cNvPr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BBBFDA-FB57-4B08-9D79-3763E455C7F5}"/>
              </a:ext>
            </a:extLst>
          </p:cNvPr>
          <p:cNvSpPr txBox="1"/>
          <p:nvPr/>
        </p:nvSpPr>
        <p:spPr>
          <a:xfrm>
            <a:off x="8131120" y="449623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43FBCF-6708-457F-8D2A-D1C1B31B863C}"/>
              </a:ext>
            </a:extLst>
          </p:cNvPr>
          <p:cNvSpPr/>
          <p:nvPr/>
        </p:nvSpPr>
        <p:spPr>
          <a:xfrm>
            <a:off x="813112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08FD72-AA3B-478F-8F72-12B1B2E437C0}"/>
              </a:ext>
            </a:extLst>
          </p:cNvPr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305A548-0138-4411-B510-E97EE732021C}"/>
              </a:ext>
            </a:extLst>
          </p:cNvPr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C8CD8B-C799-47D9-93AA-1E8E536C36F8}"/>
              </a:ext>
            </a:extLst>
          </p:cNvPr>
          <p:cNvSpPr txBox="1"/>
          <p:nvPr/>
        </p:nvSpPr>
        <p:spPr>
          <a:xfrm>
            <a:off x="5399335" y="1150439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3FB4BB-6242-4C7C-BF0C-A207ECEA8E64}"/>
              </a:ext>
            </a:extLst>
          </p:cNvPr>
          <p:cNvSpPr txBox="1"/>
          <p:nvPr/>
        </p:nvSpPr>
        <p:spPr>
          <a:xfrm>
            <a:off x="4920343" y="1870259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13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731696" y="3358494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引言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AAD983-DC0E-4A38-BE40-2D619B2BD72F}"/>
              </a:ext>
            </a:extLst>
          </p:cNvPr>
          <p:cNvGrpSpPr/>
          <p:nvPr/>
        </p:nvGrpSpPr>
        <p:grpSpPr>
          <a:xfrm>
            <a:off x="4036614" y="1768793"/>
            <a:ext cx="4118773" cy="4130013"/>
            <a:chOff x="3521547" y="1067753"/>
            <a:chExt cx="5160174" cy="5174256"/>
          </a:xfrm>
          <a:solidFill>
            <a:srgbClr val="C0504D"/>
          </a:solidFill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7D9B096-DD9F-4E95-8ED3-6711F3EB6466}"/>
                </a:ext>
              </a:extLst>
            </p:cNvPr>
            <p:cNvSpPr/>
            <p:nvPr/>
          </p:nvSpPr>
          <p:spPr>
            <a:xfrm>
              <a:off x="6633988" y="1067753"/>
              <a:ext cx="1306943" cy="3112440"/>
            </a:xfrm>
            <a:prstGeom prst="rtTriangl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D7AEF451-0293-4148-9B72-48ECE5CB5506}"/>
                </a:ext>
              </a:extLst>
            </p:cNvPr>
            <p:cNvSpPr/>
            <p:nvPr/>
          </p:nvSpPr>
          <p:spPr>
            <a:xfrm rot="16200000">
              <a:off x="4422887" y="918467"/>
              <a:ext cx="1309761" cy="3112442"/>
            </a:xfrm>
            <a:prstGeom prst="rtTriangl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8CF5427-C8B8-4499-8215-37BA2E30BA6F}"/>
                </a:ext>
              </a:extLst>
            </p:cNvPr>
            <p:cNvSpPr/>
            <p:nvPr/>
          </p:nvSpPr>
          <p:spPr>
            <a:xfrm rot="10800000">
              <a:off x="4259519" y="3129569"/>
              <a:ext cx="1309761" cy="3112440"/>
            </a:xfrm>
            <a:prstGeom prst="rtTriangl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ECD33BFA-1E34-413A-B95A-2E678F4C93C7}"/>
                </a:ext>
              </a:extLst>
            </p:cNvPr>
            <p:cNvSpPr/>
            <p:nvPr/>
          </p:nvSpPr>
          <p:spPr>
            <a:xfrm rot="5400000">
              <a:off x="6472029" y="3274628"/>
              <a:ext cx="1306943" cy="3112440"/>
            </a:xfrm>
            <a:prstGeom prst="rtTriangl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98DA602-FAF7-428D-A9F7-0E4624B81EFE}"/>
              </a:ext>
            </a:extLst>
          </p:cNvPr>
          <p:cNvSpPr txBox="1"/>
          <p:nvPr/>
        </p:nvSpPr>
        <p:spPr>
          <a:xfrm>
            <a:off x="7563021" y="2669813"/>
            <a:ext cx="3522302" cy="16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该文档在概要设计的基础上，进一步的细化系统结构，展示了软件结构的图标，物理设计、数据结构设计、及算法设计、详细的介绍了系统各个模块是如何实现的，包括涉及到的算法，逻辑流程等。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预期的读者：程序员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A18F4146-976B-495D-888F-40A5674AD802}"/>
              </a:ext>
            </a:extLst>
          </p:cNvPr>
          <p:cNvSpPr txBox="1"/>
          <p:nvPr/>
        </p:nvSpPr>
        <p:spPr>
          <a:xfrm>
            <a:off x="7564099" y="2154571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编写目的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58F715E-86C1-4909-AFB7-DEB32EA3D661}"/>
              </a:ext>
            </a:extLst>
          </p:cNvPr>
          <p:cNvSpPr txBox="1"/>
          <p:nvPr/>
        </p:nvSpPr>
        <p:spPr>
          <a:xfrm>
            <a:off x="5899273" y="5572045"/>
            <a:ext cx="3522302" cy="32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TBD</a:t>
            </a:r>
            <a:endParaRPr lang="en-GB" altLang="zh-CN" sz="14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329FC69A-E2FF-4119-9745-93C638831374}"/>
              </a:ext>
            </a:extLst>
          </p:cNvPr>
          <p:cNvSpPr txBox="1"/>
          <p:nvPr/>
        </p:nvSpPr>
        <p:spPr>
          <a:xfrm>
            <a:off x="5899273" y="5186934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定义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文本框 51">
            <a:extLst>
              <a:ext uri="{FF2B5EF4-FFF2-40B4-BE49-F238E27FC236}">
                <a16:creationId xmlns:a16="http://schemas.microsoft.com/office/drawing/2014/main" id="{785EAB3F-6EB4-4744-BF7B-F77D9574BD6E}"/>
              </a:ext>
            </a:extLst>
          </p:cNvPr>
          <p:cNvSpPr txBox="1"/>
          <p:nvPr/>
        </p:nvSpPr>
        <p:spPr>
          <a:xfrm>
            <a:off x="3524822" y="1928112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版本页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7D01072-C10B-4F71-9678-03C655A247CE}"/>
              </a:ext>
            </a:extLst>
          </p:cNvPr>
          <p:cNvSpPr txBox="1"/>
          <p:nvPr/>
        </p:nvSpPr>
        <p:spPr>
          <a:xfrm>
            <a:off x="1103349" y="4096181"/>
            <a:ext cx="3522302" cy="238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a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．项目名称：</a:t>
            </a:r>
            <a:r>
              <a:rPr lang="en-US" altLang="zh-CN" sz="1400" dirty="0" err="1">
                <a:latin typeface="Century Gothic" panose="020B0502020202020204" pitchFamily="34" charset="0"/>
                <a:cs typeface="+mn-ea"/>
                <a:sym typeface="+mn-lt"/>
              </a:rPr>
              <a:t>musicdream</a:t>
            </a:r>
            <a:endParaRPr lang="en-US" altLang="zh-CN" sz="14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b.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列出此项目的任务提出者：林安晨、孙雷明、许淇凯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c.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本项目的开发者：林安晨、孙雷明、许淇凯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d.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用户：测试人员、</a:t>
            </a: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G013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小组用户代表、杨枨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e.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运行该软件的计算站（中心）：运行该系统的全体客户端</a:t>
            </a: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310F3251-4C7E-4FCD-BCEC-5EF4DCC1BADE}"/>
              </a:ext>
            </a:extLst>
          </p:cNvPr>
          <p:cNvSpPr txBox="1"/>
          <p:nvPr/>
        </p:nvSpPr>
        <p:spPr>
          <a:xfrm>
            <a:off x="1822397" y="3769304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背景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088189-08E9-4F47-97A3-471E672C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0" y="1309418"/>
            <a:ext cx="4407496" cy="17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7830810" y="3358494"/>
              <a:ext cx="28873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详细设计说明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02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8667-E09C-4424-B716-CE4E942F0B75}"/>
              </a:ext>
            </a:extLst>
          </p:cNvPr>
          <p:cNvSpPr txBox="1"/>
          <p:nvPr/>
        </p:nvSpPr>
        <p:spPr>
          <a:xfrm>
            <a:off x="2168178" y="844214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HIPO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79604A-E049-496E-9681-ECA81059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69" y="285714"/>
            <a:ext cx="6824247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AFF14-EF3E-4EDC-A3F1-D24F76BA03B0}"/>
              </a:ext>
            </a:extLst>
          </p:cNvPr>
          <p:cNvSpPr txBox="1"/>
          <p:nvPr/>
        </p:nvSpPr>
        <p:spPr>
          <a:xfrm>
            <a:off x="3326809" y="3136612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业务流程图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3790520-2619-4D46-B2CD-32C50BFB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5" b="29099"/>
          <a:stretch>
            <a:fillRect/>
          </a:stretch>
        </p:blipFill>
        <p:spPr bwMode="auto">
          <a:xfrm>
            <a:off x="6081466" y="2996523"/>
            <a:ext cx="4214205" cy="371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4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7A7B4-7161-44C1-AD1B-6288345DB198}"/>
              </a:ext>
            </a:extLst>
          </p:cNvPr>
          <p:cNvSpPr/>
          <p:nvPr/>
        </p:nvSpPr>
        <p:spPr>
          <a:xfrm>
            <a:off x="4172218" y="5100447"/>
            <a:ext cx="6096455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盒图类似流程图，不同之处是盒图可以表示程序的结构；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PAD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图是一种由左往右展开的二维树型结构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.PAD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图的控制流程为自上而下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从左到右地执行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4B304-6656-433E-B7D0-D863B2CA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1" r="14571"/>
          <a:stretch/>
        </p:blipFill>
        <p:spPr>
          <a:xfrm>
            <a:off x="6512275" y="860388"/>
            <a:ext cx="5313557" cy="40012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C82412-701E-46BB-B86C-B8E50E4E32E8}"/>
              </a:ext>
            </a:extLst>
          </p:cNvPr>
          <p:cNvSpPr txBox="1"/>
          <p:nvPr/>
        </p:nvSpPr>
        <p:spPr>
          <a:xfrm>
            <a:off x="1795402" y="275613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盒图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D9852B-5143-4E67-9C8F-FAAD5547B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4" t="2795" r="36344" b="23604"/>
          <a:stretch/>
        </p:blipFill>
        <p:spPr>
          <a:xfrm>
            <a:off x="1842253" y="921758"/>
            <a:ext cx="4045477" cy="39398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8A0ED7-6837-458F-BD7D-90EA0A529FEB}"/>
              </a:ext>
            </a:extLst>
          </p:cNvPr>
          <p:cNvSpPr txBox="1"/>
          <p:nvPr/>
        </p:nvSpPr>
        <p:spPr>
          <a:xfrm>
            <a:off x="6546396" y="172185"/>
            <a:ext cx="153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PAD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1035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7A7B4-7161-44C1-AD1B-6288345DB198}"/>
              </a:ext>
            </a:extLst>
          </p:cNvPr>
          <p:cNvSpPr/>
          <p:nvPr/>
        </p:nvSpPr>
        <p:spPr>
          <a:xfrm>
            <a:off x="4206874" y="5063626"/>
            <a:ext cx="6096455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条件：玩累了吗？觉得有趣吗？有不同选择，将各种选择的结果综合起来可以得出不同的结论，接着执行不同的动作。比如选择“玩累了”和“觉得没趣”，就可以执行“休息”的动作。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F285F-48D6-45F5-9659-5EB2D0CF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35" y="762746"/>
            <a:ext cx="6448425" cy="3943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732331-2513-408B-AF76-231566103B41}"/>
              </a:ext>
            </a:extLst>
          </p:cNvPr>
          <p:cNvSpPr txBox="1"/>
          <p:nvPr/>
        </p:nvSpPr>
        <p:spPr>
          <a:xfrm>
            <a:off x="1588593" y="177971"/>
            <a:ext cx="1535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判定表</a:t>
            </a:r>
          </a:p>
        </p:txBody>
      </p:sp>
    </p:spTree>
    <p:extLst>
      <p:ext uri="{BB962C8B-B14F-4D97-AF65-F5344CB8AC3E}">
        <p14:creationId xmlns:p14="http://schemas.microsoft.com/office/powerpoint/2010/main" val="20857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732331-2513-408B-AF76-231566103B41}"/>
              </a:ext>
            </a:extLst>
          </p:cNvPr>
          <p:cNvSpPr txBox="1"/>
          <p:nvPr/>
        </p:nvSpPr>
        <p:spPr>
          <a:xfrm>
            <a:off x="1602451" y="310146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Jackson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B6AD24-1BC3-4899-900D-A4B8C1FD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20" y="1212946"/>
            <a:ext cx="8256402" cy="30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596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Tahoma</vt:lpstr>
      <vt:lpstr>幼圆</vt:lpstr>
      <vt:lpstr>方正清刻本悦宋简体</vt:lpstr>
      <vt:lpstr>等线</vt:lpstr>
      <vt:lpstr>等线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幸云</dc:creator>
  <cp:lastModifiedBy>林 n</cp:lastModifiedBy>
  <cp:revision>44</cp:revision>
  <dcterms:created xsi:type="dcterms:W3CDTF">2019-11-05T07:55:13Z</dcterms:created>
  <dcterms:modified xsi:type="dcterms:W3CDTF">2021-11-16T12:44:02Z</dcterms:modified>
</cp:coreProperties>
</file>