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5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27F7A2D0-6E26-42CB-A1FC-1BE3E6861CD8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90" name="文本框 19"/>
          <p:cNvSpPr txBox="1">
            <a:spLocks noChangeArrowheads="1"/>
          </p:cNvSpPr>
          <p:nvPr/>
        </p:nvSpPr>
        <p:spPr bwMode="auto">
          <a:xfrm>
            <a:off x="4701540" y="4265295"/>
            <a:ext cx="72732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3200">
                <a:latin typeface="+mj-lt"/>
                <a:ea typeface="+mj-ea"/>
                <a:cs typeface="+mj-cs"/>
                <a:sym typeface="+mn-ea"/>
              </a:rPr>
              <a:t>基于社区化网络的视频动态团购APP</a:t>
            </a:r>
            <a:endParaRPr lang="zh-CN" altLang="zh-CN" sz="3200" b="1" kern="1200" baseline="0">
              <a:solidFill>
                <a:srgbClr val="353A3E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2051" name="图片 1" descr="SRA2021-G05-小组LOGO"/>
          <p:cNvPicPr>
            <a:picLocks noChangeAspect="1"/>
          </p:cNvPicPr>
          <p:nvPr/>
        </p:nvPicPr>
        <p:blipFill>
          <a:blip r:embed="rId1"/>
          <a:srcRect l="28906" t="24973" r="35249" b="22572"/>
          <a:stretch>
            <a:fillRect/>
          </a:stretch>
        </p:blipFill>
        <p:spPr>
          <a:xfrm>
            <a:off x="4720590" y="1139825"/>
            <a:ext cx="2678430" cy="3314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4701331" y="4848755"/>
            <a:ext cx="4189512" cy="1238820"/>
          </a:xfrm>
        </p:spPr>
        <p:txBody>
          <a:bodyPr anchor="t" anchorCtr="0">
            <a:normAutofit fontScale="70000"/>
          </a:bodyPr>
          <a:p>
            <a:pPr algn="l" defTabSz="914400">
              <a:buClrTx/>
              <a:buSzTx/>
              <a:buFontTx/>
            </a:pPr>
            <a:r>
              <a:rPr lang="zh-CN" altLang="en-US" kern="1200" baseline="0">
                <a:latin typeface="+mn-lt"/>
                <a:ea typeface="+mn-ea"/>
                <a:cs typeface="+mn-cs"/>
              </a:rPr>
              <a:t>软件项目管理</a:t>
            </a:r>
            <a:r>
              <a:rPr lang="en-US" altLang="zh-CN" kern="1200" baseline="0">
                <a:latin typeface="+mn-lt"/>
                <a:ea typeface="+mn-ea"/>
                <a:cs typeface="+mn-cs"/>
              </a:rPr>
              <a:t>-G05</a:t>
            </a:r>
            <a:r>
              <a:rPr lang="zh-CN" altLang="en-US" kern="1200" baseline="0">
                <a:latin typeface="+mn-lt"/>
                <a:ea typeface="+mn-ea"/>
                <a:cs typeface="+mn-cs"/>
              </a:rPr>
              <a:t>小组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kern="1200" baseline="0">
                <a:latin typeface="+mn-lt"/>
                <a:ea typeface="+mn-ea"/>
                <a:cs typeface="+mn-cs"/>
              </a:rPr>
              <a:t>组长：邢海粟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kern="1200" baseline="0">
                <a:latin typeface="+mn-lt"/>
                <a:ea typeface="+mn-ea"/>
                <a:cs typeface="+mn-cs"/>
              </a:rPr>
              <a:t>组员：章拾瑜、陈正祎、朱涵、黄德煜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332480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订单</a:t>
            </a:r>
            <a:r>
              <a:rPr lang="zh-CN" altLang="en-US"/>
              <a:t>参团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706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同城</a:t>
            </a:r>
            <a:r>
              <a:rPr lang="zh-CN" altLang="en-US"/>
              <a:t>搜索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1765" y="103505"/>
            <a:ext cx="212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订单参团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22155" y="103505"/>
            <a:ext cx="218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订单</a:t>
            </a:r>
            <a:r>
              <a:rPr lang="zh-CN" altLang="en-US">
                <a:sym typeface="+mn-ea"/>
              </a:rPr>
              <a:t>售后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1805"/>
            <a:ext cx="3002280" cy="5996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80" y="479425"/>
            <a:ext cx="3040380" cy="5989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660" y="487045"/>
            <a:ext cx="3032760" cy="5981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420" y="487045"/>
            <a:ext cx="3009900" cy="59893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332480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动态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706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订单发布</a:t>
            </a:r>
            <a:r>
              <a:rPr lang="zh-CN" altLang="en-US"/>
              <a:t>未认证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1765" y="103505"/>
            <a:ext cx="212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团单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22155" y="103505"/>
            <a:ext cx="218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个人中心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1805"/>
            <a:ext cx="3048000" cy="6019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71805"/>
            <a:ext cx="3044190" cy="601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90" y="479425"/>
            <a:ext cx="3025140" cy="6004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330" y="502285"/>
            <a:ext cx="2987040" cy="59893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332480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个人中心</a:t>
            </a:r>
            <a:r>
              <a:rPr lang="en-US" altLang="zh-CN"/>
              <a:t>-</a:t>
            </a:r>
            <a:r>
              <a:rPr lang="zh-CN" altLang="en-US"/>
              <a:t>参与</a:t>
            </a:r>
            <a:r>
              <a:rPr lang="zh-CN" altLang="en-US"/>
              <a:t>的团单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706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好友</a:t>
            </a:r>
            <a:r>
              <a:rPr lang="zh-CN" altLang="en-US"/>
              <a:t>中心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75070" y="103505"/>
            <a:ext cx="234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好友中心</a:t>
            </a:r>
            <a:r>
              <a:rPr lang="en-US" altLang="zh-CN"/>
              <a:t>-</a:t>
            </a:r>
            <a:r>
              <a:rPr lang="zh-CN" altLang="en-US"/>
              <a:t>参与</a:t>
            </a:r>
            <a:r>
              <a:rPr lang="zh-CN" altLang="en-US"/>
              <a:t>的团单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29700" y="10350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个人中心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发起团单</a:t>
            </a:r>
            <a:r>
              <a:rPr lang="zh-CN" altLang="en-US">
                <a:sym typeface="+mn-ea"/>
              </a:rPr>
              <a:t>未认证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34340"/>
            <a:ext cx="2979420" cy="5989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0" y="426720"/>
            <a:ext cx="3025140" cy="59969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0" y="426720"/>
            <a:ext cx="3025140" cy="59969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700" y="434340"/>
            <a:ext cx="3017520" cy="599694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332480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个人中心</a:t>
            </a:r>
            <a:r>
              <a:rPr lang="en-US" altLang="zh-CN"/>
              <a:t>-</a:t>
            </a:r>
            <a:r>
              <a:rPr lang="zh-CN" altLang="en-US"/>
              <a:t>发布团单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2570" y="103505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好友中心</a:t>
            </a:r>
            <a:r>
              <a:rPr lang="en-US" altLang="zh-CN"/>
              <a:t>-</a:t>
            </a:r>
            <a:r>
              <a:rPr lang="zh-CN" altLang="en-US"/>
              <a:t>发布团单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75070" y="103505"/>
            <a:ext cx="234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团长认证</a:t>
            </a:r>
            <a:r>
              <a:rPr lang="zh-CN" altLang="en-US"/>
              <a:t>入口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29700" y="10350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发起团购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26720"/>
            <a:ext cx="3025140" cy="5996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40" y="426720"/>
            <a:ext cx="3017520" cy="5981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660" y="426720"/>
            <a:ext cx="3002280" cy="5981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940" y="426720"/>
            <a:ext cx="2979420" cy="59740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332480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发起团购</a:t>
            </a:r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2570" y="103505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发起团购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75070" y="103505"/>
            <a:ext cx="234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发起团购</a:t>
            </a:r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029700" y="10350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发起</a:t>
            </a:r>
            <a:r>
              <a:rPr lang="zh-CN" altLang="en-US">
                <a:sym typeface="+mn-ea"/>
              </a:rPr>
              <a:t>讨论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1805"/>
            <a:ext cx="3014980" cy="5991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80" y="471805"/>
            <a:ext cx="3009900" cy="6012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80" y="471805"/>
            <a:ext cx="3052445" cy="60204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325" y="459105"/>
            <a:ext cx="3040380" cy="60045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42570" y="103505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发起讨论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75070" y="103505"/>
            <a:ext cx="234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发起讨论</a:t>
            </a:r>
            <a:r>
              <a:rPr lang="en-US" altLang="zh-CN"/>
              <a:t>-3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1805"/>
            <a:ext cx="3009900" cy="5974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464185"/>
            <a:ext cx="3025140" cy="59893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58515" y="88265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发起讨论</a:t>
            </a:r>
            <a:r>
              <a:rPr lang="en-US" altLang="zh-CN"/>
              <a:t>-</a:t>
            </a:r>
            <a:r>
              <a:rPr lang="zh-CN" altLang="en-US"/>
              <a:t>草稿箱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456565"/>
            <a:ext cx="3017520" cy="59893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390380" y="103505"/>
            <a:ext cx="234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发起讨论</a:t>
            </a:r>
            <a:r>
              <a:rPr lang="en-US" altLang="zh-CN"/>
              <a:t>-</a:t>
            </a:r>
            <a:r>
              <a:rPr lang="zh-CN" altLang="en-US"/>
              <a:t>草稿箱</a:t>
            </a:r>
            <a:r>
              <a:rPr lang="en-US" altLang="zh-CN"/>
              <a:t>-2</a:t>
            </a: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180" y="456565"/>
            <a:ext cx="3009900" cy="59893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332480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发起讨论</a:t>
            </a:r>
            <a:r>
              <a:rPr lang="en-US" altLang="zh-CN"/>
              <a:t>-</a:t>
            </a:r>
            <a:r>
              <a:rPr lang="zh-CN" altLang="en-US"/>
              <a:t>草稿箱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029700" y="10350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发起讨论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草稿箱</a:t>
            </a:r>
            <a:r>
              <a:rPr lang="en-US" altLang="zh-CN">
                <a:sym typeface="+mn-ea"/>
              </a:rPr>
              <a:t>-3</a:t>
            </a:r>
            <a:endParaRPr lang="en-US" altLang="zh-CN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7520" y="471805"/>
            <a:ext cx="3063240" cy="59893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660" y="471805"/>
            <a:ext cx="2979420" cy="59817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9575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发起讨论</a:t>
            </a:r>
            <a:r>
              <a:rPr lang="en-US" altLang="zh-CN"/>
              <a:t>-2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85" y="461645"/>
            <a:ext cx="3025140" cy="59740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70930" y="10350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发起讨论</a:t>
            </a:r>
            <a:r>
              <a:rPr lang="en-US" altLang="zh-CN">
                <a:sym typeface="+mn-ea"/>
              </a:rPr>
              <a:t>-4</a:t>
            </a:r>
            <a:endParaRPr lang="en-US" altLang="zh-CN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0" y="471805"/>
            <a:ext cx="3002280" cy="59817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332480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发起讨论</a:t>
            </a:r>
            <a:r>
              <a:rPr lang="en-US" altLang="zh-CN"/>
              <a:t>-</a:t>
            </a:r>
            <a:r>
              <a:rPr lang="zh-CN" altLang="en-US"/>
              <a:t>添加</a:t>
            </a:r>
            <a:r>
              <a:rPr lang="zh-CN" altLang="en-US"/>
              <a:t>话题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29700" y="10350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发起团购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草稿箱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9575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发起讨论</a:t>
            </a:r>
            <a:r>
              <a:rPr lang="en-US" altLang="zh-CN"/>
              <a:t>-</a:t>
            </a:r>
            <a:r>
              <a:rPr lang="zh-CN" altLang="en-US"/>
              <a:t>草稿箱</a:t>
            </a:r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170930" y="10350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发起团购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添加</a:t>
            </a:r>
            <a:r>
              <a:rPr lang="zh-CN" altLang="en-US">
                <a:sym typeface="+mn-ea"/>
              </a:rPr>
              <a:t>标签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1805"/>
            <a:ext cx="3009900" cy="5996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471805"/>
            <a:ext cx="3002280" cy="5996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479425"/>
            <a:ext cx="3002280" cy="598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990" y="471805"/>
            <a:ext cx="3009900" cy="59817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0565" y="414655"/>
            <a:ext cx="232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发起团购-草稿箱 – 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7640" y="414655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61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37090" y="414655"/>
            <a:ext cx="161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地图 – 23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70285" y="4146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120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6840"/>
            <a:ext cx="11625943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功能</a:t>
            </a:r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列表</a:t>
            </a:r>
            <a:endParaRPr lang="zh-CN" altLang="en-US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2970" y="1028700"/>
            <a:ext cx="3390900" cy="5623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20" y="1028700"/>
            <a:ext cx="3261360" cy="3025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585" y="1028700"/>
            <a:ext cx="2522220" cy="4747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320" y="4135755"/>
            <a:ext cx="2461260" cy="22021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725" y="363855"/>
            <a:ext cx="215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地图 – 12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58415" y="3638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121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37090" y="414655"/>
            <a:ext cx="161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评论 – 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70285" y="4146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180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725" y="363855"/>
            <a:ext cx="215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支付方式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58415" y="3638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181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90355" y="414655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提示 – 二维码 – 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70285" y="4146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240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725" y="363855"/>
            <a:ext cx="215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动态评论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58415" y="3638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241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90355" y="414655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t>动态页-</a:t>
            </a:r>
            <a:r>
              <a:rPr lang="en-US"/>
              <a:t>shark</a:t>
            </a:r>
            <a:r>
              <a:t>评论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70285" y="4146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（</a:t>
            </a:r>
            <a:r>
              <a:rPr lang="en-US" altLang="zh-CN"/>
              <a:t>300</a:t>
            </a:r>
            <a:r>
              <a:rPr lang="zh-CN"/>
              <a:t>）</a:t>
            </a:r>
            <a:endParaRPr lang="zh-CN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8990" y="191770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登录（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9120"/>
            <a:ext cx="3032760" cy="6027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579120"/>
            <a:ext cx="3086100" cy="6057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96380" y="19939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手机号登录</a:t>
            </a:r>
            <a:r>
              <a:rPr lang="en-US" altLang="zh-CN"/>
              <a:t>-1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60" y="579120"/>
            <a:ext cx="3032760" cy="60502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63620" y="20320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手机号登录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601980"/>
            <a:ext cx="3093720" cy="60350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85655" y="203200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手机号登录</a:t>
            </a:r>
            <a:r>
              <a:rPr lang="en-US" altLang="zh-CN"/>
              <a:t>-2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5620" y="471805"/>
            <a:ext cx="3070860" cy="60350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0553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微信登陆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805"/>
            <a:ext cx="3055620" cy="60350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706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手机号登录</a:t>
            </a:r>
            <a:r>
              <a:rPr lang="en-US" altLang="zh-CN"/>
              <a:t>-3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79425"/>
            <a:ext cx="3070860" cy="6027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7639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微信登陆</a:t>
            </a:r>
            <a:r>
              <a:rPr lang="en-US" altLang="zh-CN"/>
              <a:t>-1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340" y="479425"/>
            <a:ext cx="3032760" cy="601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22155" y="103505"/>
            <a:ext cx="218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微信登陆</a:t>
            </a:r>
            <a:r>
              <a:rPr lang="en-US" altLang="zh-CN"/>
              <a:t>-</a:t>
            </a:r>
            <a:r>
              <a:rPr lang="zh-CN" altLang="en-US"/>
              <a:t>授权失败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108960" y="103505"/>
            <a:ext cx="289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提示</a:t>
            </a:r>
            <a:r>
              <a:rPr lang="en-US" altLang="zh-CN"/>
              <a:t>-</a:t>
            </a:r>
            <a:r>
              <a:rPr lang="zh-CN" altLang="en-US"/>
              <a:t>请输入</a:t>
            </a:r>
            <a:r>
              <a:rPr lang="zh-CN" altLang="en-US"/>
              <a:t>手机号码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706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提示</a:t>
            </a:r>
            <a:r>
              <a:rPr lang="en-US" altLang="zh-CN"/>
              <a:t>-</a:t>
            </a:r>
            <a:r>
              <a:rPr lang="zh-CN" altLang="en-US"/>
              <a:t>请选择账号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1765" y="103505"/>
            <a:ext cx="212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提示</a:t>
            </a:r>
            <a:r>
              <a:rPr lang="en-US" altLang="zh-CN"/>
              <a:t>-</a:t>
            </a:r>
            <a:r>
              <a:rPr lang="zh-CN" altLang="en-US"/>
              <a:t>请输入</a:t>
            </a:r>
            <a:r>
              <a:rPr lang="zh-CN" altLang="en-US"/>
              <a:t>验证码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22155" y="103505"/>
            <a:ext cx="218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提示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请</a:t>
            </a:r>
            <a:r>
              <a:rPr lang="zh-CN" altLang="en-US">
                <a:sym typeface="+mn-ea"/>
              </a:rPr>
              <a:t>发送验证码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5620" y="471805"/>
            <a:ext cx="3002280" cy="6012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471805"/>
            <a:ext cx="3011170" cy="6000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070" y="452755"/>
            <a:ext cx="3025140" cy="6019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471805"/>
            <a:ext cx="3040380" cy="60121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413125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社区</a:t>
            </a:r>
            <a:r>
              <a:rPr lang="zh-CN" altLang="en-US"/>
              <a:t>团单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706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提示</a:t>
            </a:r>
            <a:r>
              <a:rPr lang="en-US" altLang="zh-CN"/>
              <a:t>-</a:t>
            </a:r>
            <a:r>
              <a:rPr lang="zh-CN" altLang="en-US"/>
              <a:t>同意协议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1765" y="103505"/>
            <a:ext cx="212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同城</a:t>
            </a:r>
            <a:r>
              <a:rPr lang="zh-CN" altLang="en-US"/>
              <a:t>团单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22155" y="103505"/>
            <a:ext cx="218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同城</a:t>
            </a:r>
            <a:r>
              <a:rPr lang="zh-CN" altLang="en-US">
                <a:sym typeface="+mn-ea"/>
              </a:rPr>
              <a:t>团单关注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" y="502285"/>
            <a:ext cx="2994660" cy="6004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20" y="502285"/>
            <a:ext cx="3017520" cy="60121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280" y="502285"/>
            <a:ext cx="3025140" cy="60045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420" y="502285"/>
            <a:ext cx="3017520" cy="60121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413125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同城</a:t>
            </a:r>
            <a:r>
              <a:rPr lang="zh-CN" altLang="en-US"/>
              <a:t>动态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706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社区</a:t>
            </a:r>
            <a:r>
              <a:rPr lang="zh-CN" altLang="en-US"/>
              <a:t>动态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1765" y="103505"/>
            <a:ext cx="212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同城动态</a:t>
            </a:r>
            <a:r>
              <a:rPr lang="zh-CN" altLang="en-US"/>
              <a:t>关注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22155" y="103505"/>
            <a:ext cx="218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同城动态</a:t>
            </a:r>
            <a:r>
              <a:rPr lang="zh-CN" altLang="en-US">
                <a:sym typeface="+mn-ea"/>
              </a:rPr>
              <a:t>关注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0060"/>
            <a:ext cx="3060700" cy="6090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478155"/>
            <a:ext cx="3056890" cy="6105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540" y="467360"/>
            <a:ext cx="3064510" cy="6115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140" y="478790"/>
            <a:ext cx="3055620" cy="61036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413125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社区团单</a:t>
            </a:r>
            <a:r>
              <a:rPr lang="zh-CN" altLang="en-US"/>
              <a:t>关注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706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社区动态</a:t>
            </a:r>
            <a:r>
              <a:rPr lang="zh-CN" altLang="en-US"/>
              <a:t>关注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1765" y="103505"/>
            <a:ext cx="212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社区</a:t>
            </a:r>
            <a:r>
              <a:rPr lang="zh-CN" altLang="en-US"/>
              <a:t>搜索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22155" y="103505"/>
            <a:ext cx="218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关注</a:t>
            </a:r>
            <a:r>
              <a:rPr lang="zh-CN" altLang="en-US">
                <a:sym typeface="+mn-ea"/>
              </a:rPr>
              <a:t>列表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1805"/>
            <a:ext cx="3025140" cy="6004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471805"/>
            <a:ext cx="3002280" cy="6004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90" y="479425"/>
            <a:ext cx="3009900" cy="59969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325" y="479425"/>
            <a:ext cx="3025140" cy="60045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413125" y="10350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代取</a:t>
            </a:r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7060" y="10350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关注列表</a:t>
            </a:r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501765" y="103505"/>
            <a:ext cx="212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代取列表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22155" y="103505"/>
            <a:ext cx="218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关注列表</a:t>
            </a:r>
            <a:r>
              <a:rPr lang="en-US" altLang="zh-CN">
                <a:sym typeface="+mn-ea"/>
              </a:rPr>
              <a:t>-1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1805"/>
            <a:ext cx="3025140" cy="6035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71805"/>
            <a:ext cx="3009900" cy="6004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45" y="487045"/>
            <a:ext cx="2979420" cy="5989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10" y="487045"/>
            <a:ext cx="3009900" cy="59817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KSO_WM_UNIT_PLACING_PICTURE_USER_VIEWPORT" val="{&quot;height&quot;:8856,&quot;width&quot;:53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160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等线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HS X</dc:creator>
  <cp:lastModifiedBy>26923</cp:lastModifiedBy>
  <cp:revision>111</cp:revision>
  <dcterms:created xsi:type="dcterms:W3CDTF">2021-06-23T11:38:00Z</dcterms:created>
  <dcterms:modified xsi:type="dcterms:W3CDTF">2021-06-24T00:50:20Z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156B1DC9AA484C788958736C5C050E25</vt:lpwstr>
  </property>
  <property fmtid="{D5CDD505-2E9C-101B-9397-08002B2CF9AE}" pid="3" name="KSOProductBuildVer">
    <vt:lpwstr>2052-11.1.0.10578</vt:lpwstr>
  </property>
</Properties>
</file>